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  <p:sldMasterId id="2147483648" r:id="rId5"/>
  </p:sldMasterIdLst>
  <p:notesMasterIdLst>
    <p:notesMasterId r:id="rId8"/>
  </p:notesMasterIdLst>
  <p:sldIdLst>
    <p:sldId id="256" r:id="rId6"/>
    <p:sldId id="257" r:id="rId7"/>
  </p:sldIdLst>
  <p:sldSz cx="18288000" cy="10287000"/>
  <p:notesSz cx="6858000" cy="9144000"/>
  <p:embeddedFontLst>
    <p:embeddedFont>
      <p:font typeface="Helveticish" panose="020B0604020202020204" charset="0"/>
      <p:regular r:id="rId9"/>
    </p:embeddedFont>
    <p:embeddedFont>
      <p:font typeface="Helveticish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DE1BCC-A2E8-5A9D-A238-AB1B2638F1E3}" v="5" dt="2024-03-07T12:11:00.949"/>
    <p1510:client id="{5B3A18D5-01FD-4682-B02C-6BD47AAAC44B}" vWet="7" dt="2024-03-07T12:10:44.8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ine Zoch" userId="S::pzoch@cibse.org::7bbb72c1-9961-4beb-b314-60c3d58fd4d9" providerId="AD" clId="Web-{31DE1BCC-A2E8-5A9D-A238-AB1B2638F1E3}"/>
    <pc:docChg chg="modSld">
      <pc:chgData name="Pauline Zoch" userId="S::pzoch@cibse.org::7bbb72c1-9961-4beb-b314-60c3d58fd4d9" providerId="AD" clId="Web-{31DE1BCC-A2E8-5A9D-A238-AB1B2638F1E3}" dt="2024-03-07T12:11:00.949" v="3" actId="20577"/>
      <pc:docMkLst>
        <pc:docMk/>
      </pc:docMkLst>
      <pc:sldChg chg="modSp">
        <pc:chgData name="Pauline Zoch" userId="S::pzoch@cibse.org::7bbb72c1-9961-4beb-b314-60c3d58fd4d9" providerId="AD" clId="Web-{31DE1BCC-A2E8-5A9D-A238-AB1B2638F1E3}" dt="2024-03-07T12:11:00.949" v="3" actId="20577"/>
        <pc:sldMkLst>
          <pc:docMk/>
          <pc:sldMk cId="137728348" sldId="257"/>
        </pc:sldMkLst>
        <pc:spChg chg="mod">
          <ac:chgData name="Pauline Zoch" userId="S::pzoch@cibse.org::7bbb72c1-9961-4beb-b314-60c3d58fd4d9" providerId="AD" clId="Web-{31DE1BCC-A2E8-5A9D-A238-AB1B2638F1E3}" dt="2024-03-07T12:11:00.949" v="3" actId="20577"/>
          <ac:spMkLst>
            <pc:docMk/>
            <pc:sldMk cId="137728348" sldId="257"/>
            <ac:spMk id="4" creationId="{C496C434-FE53-E7F2-1372-6726DB1ED5A4}"/>
          </ac:spMkLst>
        </pc:spChg>
        <pc:spChg chg="mod">
          <ac:chgData name="Pauline Zoch" userId="S::pzoch@cibse.org::7bbb72c1-9961-4beb-b314-60c3d58fd4d9" providerId="AD" clId="Web-{31DE1BCC-A2E8-5A9D-A238-AB1B2638F1E3}" dt="2024-03-07T12:10:45.386" v="0" actId="20577"/>
          <ac:spMkLst>
            <pc:docMk/>
            <pc:sldMk cId="137728348" sldId="257"/>
            <ac:spMk id="14" creationId="{DA36A074-5C50-BE0A-0701-6B46F69A447C}"/>
          </ac:spMkLst>
        </pc:spChg>
      </pc:sldChg>
    </pc:docChg>
  </pc:docChgLst>
  <pc:docChgLst>
    <pc:chgData name="Laura Quinn" userId="2f692d69-012e-4aa5-9911-a8fd50da982b" providerId="ADAL" clId="{5B3A18D5-01FD-4682-B02C-6BD47AAAC44B}"/>
    <pc:docChg chg="modSld">
      <pc:chgData name="Laura Quinn" userId="2f692d69-012e-4aa5-9911-a8fd50da982b" providerId="ADAL" clId="{5B3A18D5-01FD-4682-B02C-6BD47AAAC44B}" dt="2024-03-07T11:27:34.723" v="6" actId="1076"/>
      <pc:docMkLst>
        <pc:docMk/>
      </pc:docMkLst>
      <pc:sldChg chg="modSp mod">
        <pc:chgData name="Laura Quinn" userId="2f692d69-012e-4aa5-9911-a8fd50da982b" providerId="ADAL" clId="{5B3A18D5-01FD-4682-B02C-6BD47AAAC44B}" dt="2024-03-07T11:27:34.723" v="6" actId="1076"/>
        <pc:sldMkLst>
          <pc:docMk/>
          <pc:sldMk cId="137728348" sldId="257"/>
        </pc:sldMkLst>
        <pc:spChg chg="mod">
          <ac:chgData name="Laura Quinn" userId="2f692d69-012e-4aa5-9911-a8fd50da982b" providerId="ADAL" clId="{5B3A18D5-01FD-4682-B02C-6BD47AAAC44B}" dt="2024-03-07T11:27:25.674" v="5" actId="20577"/>
          <ac:spMkLst>
            <pc:docMk/>
            <pc:sldMk cId="137728348" sldId="257"/>
            <ac:spMk id="4" creationId="{C496C434-FE53-E7F2-1372-6726DB1ED5A4}"/>
          </ac:spMkLst>
        </pc:spChg>
        <pc:spChg chg="mod">
          <ac:chgData name="Laura Quinn" userId="2f692d69-012e-4aa5-9911-a8fd50da982b" providerId="ADAL" clId="{5B3A18D5-01FD-4682-B02C-6BD47AAAC44B}" dt="2024-03-07T11:27:34.723" v="6" actId="1076"/>
          <ac:spMkLst>
            <pc:docMk/>
            <pc:sldMk cId="137728348" sldId="257"/>
            <ac:spMk id="14" creationId="{DA36A074-5C50-BE0A-0701-6B46F69A447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F9C1A-9088-4DF9-9720-7B20ACD66D10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A71E5-A28A-457B-BD80-E4B0080F1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446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This is </a:t>
            </a:r>
            <a:r>
              <a:rPr lang="en-GB" b="1" u="sng"/>
              <a:t>separate</a:t>
            </a:r>
            <a:r>
              <a:rPr lang="en-GB"/>
              <a:t> from sponsoring an application for Chartered status – CIBSE Mentoring focuses on the personal and professional development of a person who is already a member of CIBSE. </a:t>
            </a:r>
          </a:p>
          <a:p>
            <a:endParaRPr lang="en-GB"/>
          </a:p>
          <a:p>
            <a:r>
              <a:rPr lang="en-GB"/>
              <a:t>Mentors can turn off/on their availability at any point throughout the year. </a:t>
            </a:r>
          </a:p>
          <a:p>
            <a:endParaRPr lang="en-GB"/>
          </a:p>
          <a:p>
            <a:r>
              <a:rPr lang="en-GB"/>
              <a:t>Any questions can be sent to groups@cibse.org or refer them to the website.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B748B-9452-4EB3-82BB-A6090D1A5A0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89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3C63-1DE1-AAFF-6B53-A86799C3B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A2835-03BA-69E6-366E-16F62472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576" y="2531958"/>
            <a:ext cx="7892144" cy="5786133"/>
          </a:xfrm>
        </p:spPr>
        <p:txBody>
          <a:bodyPr/>
          <a:lstStyle>
            <a:lvl1pPr marL="0" indent="0">
              <a:buNone/>
              <a:defRPr/>
            </a:lvl1pPr>
            <a:lvl2pPr marL="271463" indent="-271463">
              <a:defRPr/>
            </a:lvl2pPr>
            <a:lvl3pPr marL="804863" indent="-271463">
              <a:defRPr/>
            </a:lvl3pPr>
            <a:lvl4pPr marL="1350170" indent="-271463">
              <a:defRPr/>
            </a:lvl4pPr>
            <a:lvl5pPr marL="1883570" indent="-271463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6787-C1CA-E449-9DE8-83E94B85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9AB0-FB65-4D70-B163-3B4325D78F52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E1DDC-6266-EAFA-5BEF-365FD44F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C57F9-2378-8B77-9739-71E7B3BE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725A898-3679-E075-B9C0-22F7DAEDBA0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427024" y="2531958"/>
            <a:ext cx="7892144" cy="5786133"/>
          </a:xfrm>
        </p:spPr>
        <p:txBody>
          <a:bodyPr/>
          <a:lstStyle>
            <a:lvl1pPr marL="0" indent="0">
              <a:buNone/>
              <a:defRPr/>
            </a:lvl1pPr>
            <a:lvl2pPr marL="271463" indent="-271463">
              <a:defRPr/>
            </a:lvl2pPr>
            <a:lvl3pPr marL="804863" indent="-271463">
              <a:defRPr/>
            </a:lvl3pPr>
            <a:lvl4pPr marL="1350170" indent="-271463">
              <a:defRPr/>
            </a:lvl4pPr>
            <a:lvl5pPr marL="1883570" indent="-271463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955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F473D8-5BF9-0DAF-1C04-FDC3F17C1815}"/>
              </a:ext>
            </a:extLst>
          </p:cNvPr>
          <p:cNvSpPr/>
          <p:nvPr userDrawn="1"/>
        </p:nvSpPr>
        <p:spPr>
          <a:xfrm>
            <a:off x="15590229" y="8577944"/>
            <a:ext cx="2697771" cy="1709057"/>
          </a:xfrm>
          <a:custGeom>
            <a:avLst/>
            <a:gdLst>
              <a:gd name="connsiteX0" fmla="*/ 0 w 1798514"/>
              <a:gd name="connsiteY0" fmla="*/ 0 h 1139371"/>
              <a:gd name="connsiteX1" fmla="*/ 1798514 w 1798514"/>
              <a:gd name="connsiteY1" fmla="*/ 0 h 1139371"/>
              <a:gd name="connsiteX2" fmla="*/ 1798514 w 1798514"/>
              <a:gd name="connsiteY2" fmla="*/ 1139371 h 1139371"/>
              <a:gd name="connsiteX3" fmla="*/ 816505 w 1798514"/>
              <a:gd name="connsiteY3" fmla="*/ 1139371 h 11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514" h="1139371">
                <a:moveTo>
                  <a:pt x="0" y="0"/>
                </a:moveTo>
                <a:lnTo>
                  <a:pt x="1798514" y="0"/>
                </a:lnTo>
                <a:lnTo>
                  <a:pt x="1798514" y="1139371"/>
                </a:lnTo>
                <a:lnTo>
                  <a:pt x="816505" y="113937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7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A895084-A553-1355-A0CE-7F3374555D68}"/>
              </a:ext>
            </a:extLst>
          </p:cNvPr>
          <p:cNvSpPr/>
          <p:nvPr userDrawn="1"/>
        </p:nvSpPr>
        <p:spPr>
          <a:xfrm>
            <a:off x="0" y="8577944"/>
            <a:ext cx="16662591" cy="1709057"/>
          </a:xfrm>
          <a:custGeom>
            <a:avLst/>
            <a:gdLst>
              <a:gd name="connsiteX0" fmla="*/ 0 w 11108394"/>
              <a:gd name="connsiteY0" fmla="*/ 0 h 1139371"/>
              <a:gd name="connsiteX1" fmla="*/ 10291889 w 11108394"/>
              <a:gd name="connsiteY1" fmla="*/ 0 h 1139371"/>
              <a:gd name="connsiteX2" fmla="*/ 11108394 w 11108394"/>
              <a:gd name="connsiteY2" fmla="*/ 1139371 h 1139371"/>
              <a:gd name="connsiteX3" fmla="*/ 0 w 11108394"/>
              <a:gd name="connsiteY3" fmla="*/ 1139371 h 11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08394" h="1139371">
                <a:moveTo>
                  <a:pt x="0" y="0"/>
                </a:moveTo>
                <a:lnTo>
                  <a:pt x="10291889" y="0"/>
                </a:lnTo>
                <a:lnTo>
                  <a:pt x="11108394" y="1139371"/>
                </a:lnTo>
                <a:lnTo>
                  <a:pt x="0" y="1139371"/>
                </a:lnTo>
                <a:close/>
              </a:path>
            </a:pathLst>
          </a:custGeom>
          <a:solidFill>
            <a:srgbClr val="D9E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7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69EDD7-3FD5-BD6C-4077-576F41518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577" y="309717"/>
            <a:ext cx="16308030" cy="166656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09A9A-C651-26B2-EC3F-47FE40058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6577" y="2531958"/>
            <a:ext cx="16308030" cy="57861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3D002-6267-E830-CE5A-3E969F0A9D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7428" y="9567182"/>
            <a:ext cx="4114800" cy="4427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00">
                <a:solidFill>
                  <a:schemeClr val="tx2"/>
                </a:solidFill>
              </a:defRPr>
            </a:lvl1pPr>
          </a:lstStyle>
          <a:p>
            <a:fld id="{38319AB0-FB65-4D70-B163-3B4325D78F52}" type="datetimeFigureOut">
              <a:rPr lang="en-GB" smtClean="0"/>
              <a:pPr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DC972-3596-E0FC-4745-683C893414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6576" y="9567182"/>
            <a:ext cx="10330853" cy="4427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532BF-CDBB-2FC6-CA4E-9E107186E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5262" y="9567182"/>
            <a:ext cx="734787" cy="4427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800">
                <a:solidFill>
                  <a:schemeClr val="tx2"/>
                </a:solidFill>
              </a:defRPr>
            </a:lvl1pPr>
          </a:lstStyle>
          <a:p>
            <a:fld id="{B0CD2FD7-2372-4B33-951A-46A0D2E64FF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F690FCC-9C01-E1C4-E162-4A3A89D702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80713" y="8958944"/>
            <a:ext cx="742235" cy="92528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B199CF0-B8FA-33CC-7DAE-BF8723D163AD}"/>
              </a:ext>
            </a:extLst>
          </p:cNvPr>
          <p:cNvCxnSpPr/>
          <p:nvPr userDrawn="1"/>
        </p:nvCxnSpPr>
        <p:spPr>
          <a:xfrm>
            <a:off x="1006576" y="2059769"/>
            <a:ext cx="16308032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907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41338" indent="-187325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95350" indent="-1778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58888" indent="-187325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612900" indent="-1778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3860125" h="10287000">
                <a:moveTo>
                  <a:pt x="0" y="0"/>
                </a:moveTo>
                <a:lnTo>
                  <a:pt x="23860125" y="0"/>
                </a:lnTo>
                <a:lnTo>
                  <a:pt x="2386012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 l="-1" t="-29386" r="-46561" b="-44318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-119062" y="-107156"/>
            <a:ext cx="18407062" cy="10509173"/>
            <a:chOff x="0" y="0"/>
            <a:chExt cx="4847950" cy="27678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47951" cy="2767848"/>
            </a:xfrm>
            <a:custGeom>
              <a:avLst/>
              <a:gdLst/>
              <a:ahLst/>
              <a:cxnLst/>
              <a:rect l="l" t="t" r="r" b="b"/>
              <a:pathLst>
                <a:path w="4847951" h="2767848">
                  <a:moveTo>
                    <a:pt x="0" y="0"/>
                  </a:moveTo>
                  <a:lnTo>
                    <a:pt x="4847951" y="0"/>
                  </a:lnTo>
                  <a:lnTo>
                    <a:pt x="4847951" y="2767848"/>
                  </a:lnTo>
                  <a:lnTo>
                    <a:pt x="0" y="2767848"/>
                  </a:lnTo>
                  <a:close/>
                </a:path>
              </a:pathLst>
            </a:custGeom>
            <a:solidFill>
              <a:srgbClr val="006991">
                <a:alpha val="6000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847950" cy="28249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028700" y="1028700"/>
            <a:ext cx="1360246" cy="1671545"/>
          </a:xfrm>
          <a:custGeom>
            <a:avLst/>
            <a:gdLst/>
            <a:ahLst/>
            <a:cxnLst/>
            <a:rect l="l" t="t" r="r" b="b"/>
            <a:pathLst>
              <a:path w="1360246" h="1671545">
                <a:moveTo>
                  <a:pt x="0" y="0"/>
                </a:moveTo>
                <a:lnTo>
                  <a:pt x="1360246" y="0"/>
                </a:lnTo>
                <a:lnTo>
                  <a:pt x="1360246" y="1671545"/>
                </a:lnTo>
                <a:lnTo>
                  <a:pt x="0" y="16715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0" y="5324106"/>
            <a:ext cx="9666299" cy="1012751"/>
            <a:chOff x="0" y="0"/>
            <a:chExt cx="12888399" cy="1350335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2877766" cy="1350335"/>
              <a:chOff x="0" y="0"/>
              <a:chExt cx="2543756" cy="26673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543756" cy="266733"/>
              </a:xfrm>
              <a:custGeom>
                <a:avLst/>
                <a:gdLst/>
                <a:ahLst/>
                <a:cxnLst/>
                <a:rect l="l" t="t" r="r" b="b"/>
                <a:pathLst>
                  <a:path w="2543756" h="266733">
                    <a:moveTo>
                      <a:pt x="0" y="0"/>
                    </a:moveTo>
                    <a:lnTo>
                      <a:pt x="2543756" y="0"/>
                    </a:lnTo>
                    <a:lnTo>
                      <a:pt x="2543756" y="266733"/>
                    </a:lnTo>
                    <a:lnTo>
                      <a:pt x="0" y="266733"/>
                    </a:lnTo>
                    <a:close/>
                  </a:path>
                </a:pathLst>
              </a:custGeom>
              <a:solidFill>
                <a:srgbClr val="006991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66675"/>
                <a:ext cx="2543756" cy="33340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363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371600" y="316181"/>
              <a:ext cx="11516799" cy="641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FFFFFF"/>
                  </a:solidFill>
                  <a:latin typeface="Helveticish"/>
                </a:rPr>
                <a:t>Find your mentor today with your CIBSE Membership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3261635"/>
            <a:ext cx="7793615" cy="727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4999">
                <a:solidFill>
                  <a:srgbClr val="FFFFFF"/>
                </a:solidFill>
                <a:latin typeface="Helveticish Bold"/>
              </a:rPr>
              <a:t>JOIN CIBSE MENTORING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7007225"/>
            <a:ext cx="6539023" cy="139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Helveticish"/>
              </a:rPr>
              <a:t>Register and create a profile cibse.org/mentoring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4376797" y="6305748"/>
            <a:ext cx="2882503" cy="2882503"/>
            <a:chOff x="0" y="0"/>
            <a:chExt cx="3843338" cy="384333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843338" cy="3843338"/>
            </a:xfrm>
            <a:custGeom>
              <a:avLst/>
              <a:gdLst/>
              <a:ahLst/>
              <a:cxnLst/>
              <a:rect l="l" t="t" r="r" b="b"/>
              <a:pathLst>
                <a:path w="3843338" h="3843338">
                  <a:moveTo>
                    <a:pt x="0" y="0"/>
                  </a:moveTo>
                  <a:lnTo>
                    <a:pt x="3843338" y="0"/>
                  </a:lnTo>
                  <a:lnTo>
                    <a:pt x="3843338" y="3843338"/>
                  </a:lnTo>
                  <a:lnTo>
                    <a:pt x="0" y="3843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D3EC-9C92-6677-0022-E2007E01C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200" b="1">
                <a:solidFill>
                  <a:schemeClr val="tx2"/>
                </a:solidFill>
                <a:latin typeface="Helveticish Bold" panose="020B0604020202020204" charset="0"/>
                <a:ea typeface="Helveticish Bold" panose="020B0604020202020204" charset="0"/>
                <a:cs typeface="Helveticish Bold" panose="020B0604020202020204" charset="0"/>
              </a:rPr>
              <a:t>Become a CIBSE Mentor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96C434-FE53-E7F2-1372-6726DB1ED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  <a:p>
            <a:r>
              <a:rPr lang="en-GB"/>
              <a:t>You can choose your preference to mentor face-to-face, over phone call, email or video chat. </a:t>
            </a:r>
          </a:p>
          <a:p>
            <a:endParaRPr lang="en-GB"/>
          </a:p>
          <a:p>
            <a:r>
              <a:rPr lang="en-GB"/>
              <a:t>Most mentorships last between 1 – 3 months and are invaluable to the mentees who will learn from your expertise.</a:t>
            </a:r>
            <a:endParaRPr lang="en-GB">
              <a:cs typeface="Arial"/>
            </a:endParaRPr>
          </a:p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862311-EF7C-B593-87FE-54DF0864126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0" y="3139281"/>
            <a:ext cx="6858000" cy="4572000"/>
          </a:xfrm>
        </p:spPr>
      </p:pic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DA36A074-5C50-BE0A-0701-6B46F69A447C}"/>
              </a:ext>
            </a:extLst>
          </p:cNvPr>
          <p:cNvSpPr txBox="1">
            <a:spLocks/>
          </p:cNvSpPr>
          <p:nvPr/>
        </p:nvSpPr>
        <p:spPr>
          <a:xfrm>
            <a:off x="1034138" y="9184831"/>
            <a:ext cx="6327674" cy="79245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>
                <a:solidFill>
                  <a:schemeClr val="tx2"/>
                </a:solidFill>
              </a:rPr>
              <a:t>cibse.org/mentoring</a:t>
            </a:r>
            <a:endParaRPr lang="en-GB" sz="3600">
              <a:solidFill>
                <a:schemeClr val="tx2"/>
              </a:solidFill>
            </a:endParaRPr>
          </a:p>
          <a:p>
            <a:endParaRPr lang="en-GB" sz="4050"/>
          </a:p>
        </p:txBody>
      </p:sp>
    </p:spTree>
    <p:extLst>
      <p:ext uri="{BB962C8B-B14F-4D97-AF65-F5344CB8AC3E}">
        <p14:creationId xmlns:p14="http://schemas.microsoft.com/office/powerpoint/2010/main" val="137728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114">
      <a:dk1>
        <a:sysClr val="windowText" lastClr="000000"/>
      </a:dk1>
      <a:lt1>
        <a:sysClr val="window" lastClr="FFFFFF"/>
      </a:lt1>
      <a:dk2>
        <a:srgbClr val="006890"/>
      </a:dk2>
      <a:lt2>
        <a:srgbClr val="D9E8ED"/>
      </a:lt2>
      <a:accent1>
        <a:srgbClr val="FFD000"/>
      </a:accent1>
      <a:accent2>
        <a:srgbClr val="006737"/>
      </a:accent2>
      <a:accent3>
        <a:srgbClr val="F1AB01"/>
      </a:accent3>
      <a:accent4>
        <a:srgbClr val="480F63"/>
      </a:accent4>
      <a:accent5>
        <a:srgbClr val="C80F3F"/>
      </a:accent5>
      <a:accent6>
        <a:srgbClr val="0F3A8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BSE Presentation Template 011022" id="{C4DB5DD0-AC6F-45C3-8F23-9ED8C9DB2FF1}" vid="{893B8581-18E2-4C51-9614-E33F182922A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7a5fbea8-627d-472c-b015-54765d99e351" xsi:nil="true"/>
    <_ip_UnifiedCompliancePolicyProperties xmlns="http://schemas.microsoft.com/sharepoint/v3" xsi:nil="true"/>
    <lcf76f155ced4ddcb4097134ff3c332f xmlns="0b96b00e-6eeb-4c6f-886e-54b3fbd49a5e">
      <Terms xmlns="http://schemas.microsoft.com/office/infopath/2007/PartnerControls"/>
    </lcf76f155ced4ddcb4097134ff3c332f>
    <SharedWithUsers xmlns="7a5fbea8-627d-472c-b015-54765d99e351">
      <UserInfo>
        <DisplayName>Pauline Zoch</DisplayName>
        <AccountId>3916</AccountId>
        <AccountType/>
      </UserInfo>
      <UserInfo>
        <DisplayName>Laura Quinn</DisplayName>
        <AccountId>8752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527AE3E195F34DB1EFBE197AFEFAD9" ma:contentTypeVersion="19" ma:contentTypeDescription="Create a new document." ma:contentTypeScope="" ma:versionID="08c9d4c75812ae537565c3b17d901afc">
  <xsd:schema xmlns:xsd="http://www.w3.org/2001/XMLSchema" xmlns:xs="http://www.w3.org/2001/XMLSchema" xmlns:p="http://schemas.microsoft.com/office/2006/metadata/properties" xmlns:ns1="http://schemas.microsoft.com/sharepoint/v3" xmlns:ns2="7a5fbea8-627d-472c-b015-54765d99e351" xmlns:ns3="0b96b00e-6eeb-4c6f-886e-54b3fbd49a5e" targetNamespace="http://schemas.microsoft.com/office/2006/metadata/properties" ma:root="true" ma:fieldsID="408340d021676bdff54ad21b72569eec" ns1:_="" ns2:_="" ns3:_="">
    <xsd:import namespace="http://schemas.microsoft.com/sharepoint/v3"/>
    <xsd:import namespace="7a5fbea8-627d-472c-b015-54765d99e351"/>
    <xsd:import namespace="0b96b00e-6eeb-4c6f-886e-54b3fbd49a5e"/>
    <xsd:element name="properties">
      <xsd:complexType>
        <xsd:sequence>
          <xsd:element name="documentManagement">
            <xsd:complexType>
              <xsd:all>
                <xsd:element ref="ns2:SharedWithDetails" minOccurs="0"/>
                <xsd:element ref="ns2:SharedWithUser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fbea8-627d-472c-b015-54765d99e351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16" nillable="true" ma:displayName="Taxonomy Catch All Column" ma:hidden="true" ma:list="{643522c9-265e-4cf9-bb65-6ab631a8bdca}" ma:internalName="TaxCatchAll" ma:showField="CatchAllData" ma:web="7a5fbea8-627d-472c-b015-54765d99e3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96b00e-6eeb-4c6f-886e-54b3fbd49a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435f125-ff7d-49c8-b4b7-9a369ce609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07CEC8-E971-454D-AFEA-F4A0C50D56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34AB4E-C5B7-49F0-A9D8-5AEB0A5807AE}">
  <ds:schemaRefs>
    <ds:schemaRef ds:uri="0b96b00e-6eeb-4c6f-886e-54b3fbd49a5e"/>
    <ds:schemaRef ds:uri="7a5fbea8-627d-472c-b015-54765d99e351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61666F3A-5EAF-4527-8789-95445B32BD86}">
  <ds:schemaRefs>
    <ds:schemaRef ds:uri="0b96b00e-6eeb-4c6f-886e-54b3fbd49a5e"/>
    <ds:schemaRef ds:uri="7a5fbea8-627d-472c-b015-54765d99e35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2</Slides>
  <Notes>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Office Theme</vt:lpstr>
      <vt:lpstr>Office Theme</vt:lpstr>
      <vt:lpstr>PowerPoint Presentation</vt:lpstr>
      <vt:lpstr>Become a CIBSE Mentor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Quinn</dc:creator>
  <cp:revision>1</cp:revision>
  <dcterms:created xsi:type="dcterms:W3CDTF">2006-08-16T00:00:00Z</dcterms:created>
  <dcterms:modified xsi:type="dcterms:W3CDTF">2024-03-07T12:11:06Z</dcterms:modified>
  <dc:identifier>DAF-0_W7tIQ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0x01010073527AE3E195F34DB1EFBE197AFEFAD9</vt:lpwstr>
  </property>
  <property fmtid="{D5CDD505-2E9C-101B-9397-08002B2CF9AE}" pid="3" name="MediaServiceImageTags">
    <vt:lpwstr/>
  </property>
</Properties>
</file>