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27"/>
  </p:notesMasterIdLst>
  <p:handoutMasterIdLst>
    <p:handoutMasterId r:id="rId28"/>
  </p:handoutMasterIdLst>
  <p:sldIdLst>
    <p:sldId id="593" r:id="rId5"/>
    <p:sldId id="4242" r:id="rId6"/>
    <p:sldId id="4248" r:id="rId7"/>
    <p:sldId id="4292" r:id="rId8"/>
    <p:sldId id="4297" r:id="rId9"/>
    <p:sldId id="4302" r:id="rId10"/>
    <p:sldId id="4291" r:id="rId11"/>
    <p:sldId id="4289" r:id="rId12"/>
    <p:sldId id="4300" r:id="rId13"/>
    <p:sldId id="4298" r:id="rId14"/>
    <p:sldId id="4299" r:id="rId15"/>
    <p:sldId id="4290" r:id="rId16"/>
    <p:sldId id="837" r:id="rId17"/>
    <p:sldId id="4301" r:id="rId18"/>
    <p:sldId id="802" r:id="rId19"/>
    <p:sldId id="804" r:id="rId20"/>
    <p:sldId id="4296" r:id="rId21"/>
    <p:sldId id="806" r:id="rId22"/>
    <p:sldId id="4294" r:id="rId23"/>
    <p:sldId id="4295" r:id="rId24"/>
    <p:sldId id="4288" r:id="rId25"/>
    <p:sldId id="584"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6FF"/>
    <a:srgbClr val="A7A7A7"/>
    <a:srgbClr val="C5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44ED17-3592-7046-7EE4-61AD7E2BCE0C}" v="41" dt="2024-03-19T15:52:35.139"/>
    <p1510:client id="{8073F36B-65DA-4813-89B3-513741AB0D09}" v="63" dt="2024-03-19T13:45:58.500"/>
    <p1510:client id="{C79C1AC2-9B64-B179-B2A8-B9A6BEA02DDD}" v="21" dt="2024-03-20T09:03:07.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6"/>
    <p:restoredTop sz="74884"/>
  </p:normalViewPr>
  <p:slideViewPr>
    <p:cSldViewPr snapToGrid="0">
      <p:cViewPr varScale="1">
        <p:scale>
          <a:sx n="50" d="100"/>
          <a:sy n="50" d="100"/>
        </p:scale>
        <p:origin x="1048" y="32"/>
      </p:cViewPr>
      <p:guideLst>
        <p:guide orient="horz" pos="1752"/>
        <p:guide pos="38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4af028d4f56d76bf5d2ed82f7ceb83640924b9c3074d1ef0e88f6cc13e86d0c2::" providerId="AD" clId="Web-{7B44ED17-3592-7046-7EE4-61AD7E2BCE0C}"/>
    <pc:docChg chg="modSld">
      <pc:chgData name="Guest User" userId="S::urn:spo:anon#4af028d4f56d76bf5d2ed82f7ceb83640924b9c3074d1ef0e88f6cc13e86d0c2::" providerId="AD" clId="Web-{7B44ED17-3592-7046-7EE4-61AD7E2BCE0C}" dt="2024-03-19T15:52:51.156" v="43"/>
      <pc:docMkLst>
        <pc:docMk/>
      </pc:docMkLst>
      <pc:sldChg chg="modNotes">
        <pc:chgData name="Guest User" userId="S::urn:spo:anon#4af028d4f56d76bf5d2ed82f7ceb83640924b9c3074d1ef0e88f6cc13e86d0c2::" providerId="AD" clId="Web-{7B44ED17-3592-7046-7EE4-61AD7E2BCE0C}" dt="2024-03-19T15:52:34.717" v="39"/>
        <pc:sldMkLst>
          <pc:docMk/>
          <pc:sldMk cId="3882602721" sldId="4289"/>
        </pc:sldMkLst>
      </pc:sldChg>
      <pc:sldChg chg="modSp modNotes">
        <pc:chgData name="Guest User" userId="S::urn:spo:anon#4af028d4f56d76bf5d2ed82f7ceb83640924b9c3074d1ef0e88f6cc13e86d0c2::" providerId="AD" clId="Web-{7B44ED17-3592-7046-7EE4-61AD7E2BCE0C}" dt="2024-03-19T15:52:51.156" v="43"/>
        <pc:sldMkLst>
          <pc:docMk/>
          <pc:sldMk cId="3110850059" sldId="4293"/>
        </pc:sldMkLst>
        <pc:spChg chg="mod">
          <ac:chgData name="Guest User" userId="S::urn:spo:anon#4af028d4f56d76bf5d2ed82f7ceb83640924b9c3074d1ef0e88f6cc13e86d0c2::" providerId="AD" clId="Web-{7B44ED17-3592-7046-7EE4-61AD7E2BCE0C}" dt="2024-03-19T15:50:14.427" v="16" actId="20577"/>
          <ac:spMkLst>
            <pc:docMk/>
            <pc:sldMk cId="3110850059" sldId="4293"/>
            <ac:spMk id="2" creationId="{F3DFF953-E470-840F-0479-B47BDB795114}"/>
          </ac:spMkLst>
        </pc:spChg>
        <pc:spChg chg="mod">
          <ac:chgData name="Guest User" userId="S::urn:spo:anon#4af028d4f56d76bf5d2ed82f7ceb83640924b9c3074d1ef0e88f6cc13e86d0c2::" providerId="AD" clId="Web-{7B44ED17-3592-7046-7EE4-61AD7E2BCE0C}" dt="2024-03-19T15:51:24.197" v="37" actId="20577"/>
          <ac:spMkLst>
            <pc:docMk/>
            <pc:sldMk cId="3110850059" sldId="4293"/>
            <ac:spMk id="3" creationId="{9A2AF458-BB54-7D72-B77F-CBE68AE15726}"/>
          </ac:spMkLst>
        </pc:spChg>
      </pc:sldChg>
    </pc:docChg>
  </pc:docChgLst>
  <pc:docChgLst>
    <pc:chgData name="Guest User" userId="S::urn:spo:anon#4af028d4f56d76bf5d2ed82f7ceb83640924b9c3074d1ef0e88f6cc13e86d0c2::" providerId="AD" clId="Web-{59EA8517-C4CD-9CF2-08D9-6DA42D8863A8}"/>
    <pc:docChg chg="modSld">
      <pc:chgData name="Guest User" userId="S::urn:spo:anon#4af028d4f56d76bf5d2ed82f7ceb83640924b9c3074d1ef0e88f6cc13e86d0c2::" providerId="AD" clId="Web-{59EA8517-C4CD-9CF2-08D9-6DA42D8863A8}" dt="2024-03-19T14:05:18.245" v="115" actId="1076"/>
      <pc:docMkLst>
        <pc:docMk/>
      </pc:docMkLst>
      <pc:sldChg chg="modSp">
        <pc:chgData name="Guest User" userId="S::urn:spo:anon#4af028d4f56d76bf5d2ed82f7ceb83640924b9c3074d1ef0e88f6cc13e86d0c2::" providerId="AD" clId="Web-{59EA8517-C4CD-9CF2-08D9-6DA42D8863A8}" dt="2024-03-19T13:57:45.359" v="86" actId="1076"/>
        <pc:sldMkLst>
          <pc:docMk/>
          <pc:sldMk cId="3882602721" sldId="4289"/>
        </pc:sldMkLst>
        <pc:spChg chg="mod">
          <ac:chgData name="Guest User" userId="S::urn:spo:anon#4af028d4f56d76bf5d2ed82f7ceb83640924b9c3074d1ef0e88f6cc13e86d0c2::" providerId="AD" clId="Web-{59EA8517-C4CD-9CF2-08D9-6DA42D8863A8}" dt="2024-03-19T13:57:34.390" v="80" actId="14100"/>
          <ac:spMkLst>
            <pc:docMk/>
            <pc:sldMk cId="3882602721" sldId="4289"/>
            <ac:spMk id="2" creationId="{969AE0EC-CC3B-6907-D95C-1DB19841A066}"/>
          </ac:spMkLst>
        </pc:spChg>
        <pc:spChg chg="mod">
          <ac:chgData name="Guest User" userId="S::urn:spo:anon#4af028d4f56d76bf5d2ed82f7ceb83640924b9c3074d1ef0e88f6cc13e86d0c2::" providerId="AD" clId="Web-{59EA8517-C4CD-9CF2-08D9-6DA42D8863A8}" dt="2024-03-19T13:57:45.359" v="86" actId="1076"/>
          <ac:spMkLst>
            <pc:docMk/>
            <pc:sldMk cId="3882602721" sldId="4289"/>
            <ac:spMk id="3" creationId="{5A577FFE-22E6-43EF-5B37-384FA7DB9FD8}"/>
          </ac:spMkLst>
        </pc:spChg>
      </pc:sldChg>
      <pc:sldChg chg="addSp modSp">
        <pc:chgData name="Guest User" userId="S::urn:spo:anon#4af028d4f56d76bf5d2ed82f7ceb83640924b9c3074d1ef0e88f6cc13e86d0c2::" providerId="AD" clId="Web-{59EA8517-C4CD-9CF2-08D9-6DA42D8863A8}" dt="2024-03-19T13:53:56.041" v="51" actId="14100"/>
        <pc:sldMkLst>
          <pc:docMk/>
          <pc:sldMk cId="2141055990" sldId="4291"/>
        </pc:sldMkLst>
        <pc:spChg chg="mod">
          <ac:chgData name="Guest User" userId="S::urn:spo:anon#4af028d4f56d76bf5d2ed82f7ceb83640924b9c3074d1ef0e88f6cc13e86d0c2::" providerId="AD" clId="Web-{59EA8517-C4CD-9CF2-08D9-6DA42D8863A8}" dt="2024-03-19T13:53:56.041" v="51" actId="14100"/>
          <ac:spMkLst>
            <pc:docMk/>
            <pc:sldMk cId="2141055990" sldId="4291"/>
            <ac:spMk id="2" creationId="{D0CFAE05-77CA-7D0D-FD65-1045F624B4C0}"/>
          </ac:spMkLst>
        </pc:spChg>
        <pc:spChg chg="mod">
          <ac:chgData name="Guest User" userId="S::urn:spo:anon#4af028d4f56d76bf5d2ed82f7ceb83640924b9c3074d1ef0e88f6cc13e86d0c2::" providerId="AD" clId="Web-{59EA8517-C4CD-9CF2-08D9-6DA42D8863A8}" dt="2024-03-19T13:53:15.040" v="43"/>
          <ac:spMkLst>
            <pc:docMk/>
            <pc:sldMk cId="2141055990" sldId="4291"/>
            <ac:spMk id="3" creationId="{9E44D460-8FD9-06A0-9EEB-F3AAB050ABF2}"/>
          </ac:spMkLst>
        </pc:spChg>
        <pc:spChg chg="add mod">
          <ac:chgData name="Guest User" userId="S::urn:spo:anon#4af028d4f56d76bf5d2ed82f7ceb83640924b9c3074d1ef0e88f6cc13e86d0c2::" providerId="AD" clId="Web-{59EA8517-C4CD-9CF2-08D9-6DA42D8863A8}" dt="2024-03-19T13:53:44.025" v="50" actId="1076"/>
          <ac:spMkLst>
            <pc:docMk/>
            <pc:sldMk cId="2141055990" sldId="4291"/>
            <ac:spMk id="5" creationId="{4DB70FA4-A587-A296-A5F7-09B917277632}"/>
          </ac:spMkLst>
        </pc:spChg>
        <pc:spChg chg="add mod">
          <ac:chgData name="Guest User" userId="S::urn:spo:anon#4af028d4f56d76bf5d2ed82f7ceb83640924b9c3074d1ef0e88f6cc13e86d0c2::" providerId="AD" clId="Web-{59EA8517-C4CD-9CF2-08D9-6DA42D8863A8}" dt="2024-03-19T13:53:40.962" v="49" actId="1076"/>
          <ac:spMkLst>
            <pc:docMk/>
            <pc:sldMk cId="2141055990" sldId="4291"/>
            <ac:spMk id="6" creationId="{63B4DF10-DCEE-A67B-965D-5B41C0CC51D4}"/>
          </ac:spMkLst>
        </pc:spChg>
        <pc:picChg chg="add mod">
          <ac:chgData name="Guest User" userId="S::urn:spo:anon#4af028d4f56d76bf5d2ed82f7ceb83640924b9c3074d1ef0e88f6cc13e86d0c2::" providerId="AD" clId="Web-{59EA8517-C4CD-9CF2-08D9-6DA42D8863A8}" dt="2024-03-19T13:50:56.349" v="34" actId="1076"/>
          <ac:picMkLst>
            <pc:docMk/>
            <pc:sldMk cId="2141055990" sldId="4291"/>
            <ac:picMk id="4" creationId="{B51B1AD0-208E-3B4C-2AD1-205903D123ED}"/>
          </ac:picMkLst>
        </pc:picChg>
      </pc:sldChg>
      <pc:sldChg chg="delSp modSp">
        <pc:chgData name="Guest User" userId="S::urn:spo:anon#4af028d4f56d76bf5d2ed82f7ceb83640924b9c3074d1ef0e88f6cc13e86d0c2::" providerId="AD" clId="Web-{59EA8517-C4CD-9CF2-08D9-6DA42D8863A8}" dt="2024-03-19T14:05:18.245" v="115" actId="1076"/>
        <pc:sldMkLst>
          <pc:docMk/>
          <pc:sldMk cId="800795069" sldId="4292"/>
        </pc:sldMkLst>
        <pc:spChg chg="mod">
          <ac:chgData name="Guest User" userId="S::urn:spo:anon#4af028d4f56d76bf5d2ed82f7ceb83640924b9c3074d1ef0e88f6cc13e86d0c2::" providerId="AD" clId="Web-{59EA8517-C4CD-9CF2-08D9-6DA42D8863A8}" dt="2024-03-19T13:56:30.670" v="71" actId="14100"/>
          <ac:spMkLst>
            <pc:docMk/>
            <pc:sldMk cId="800795069" sldId="4292"/>
            <ac:spMk id="2" creationId="{0DFB6739-1E2B-832F-FE81-7E5A24823576}"/>
          </ac:spMkLst>
        </pc:spChg>
        <pc:spChg chg="mod">
          <ac:chgData name="Guest User" userId="S::urn:spo:anon#4af028d4f56d76bf5d2ed82f7ceb83640924b9c3074d1ef0e88f6cc13e86d0c2::" providerId="AD" clId="Web-{59EA8517-C4CD-9CF2-08D9-6DA42D8863A8}" dt="2024-03-19T14:04:53.354" v="113" actId="14100"/>
          <ac:spMkLst>
            <pc:docMk/>
            <pc:sldMk cId="800795069" sldId="4292"/>
            <ac:spMk id="3" creationId="{7F3EFDAF-BEAF-F928-2D86-56F7E246967E}"/>
          </ac:spMkLst>
        </pc:spChg>
        <pc:spChg chg="del mod">
          <ac:chgData name="Guest User" userId="S::urn:spo:anon#4af028d4f56d76bf5d2ed82f7ceb83640924b9c3074d1ef0e88f6cc13e86d0c2::" providerId="AD" clId="Web-{59EA8517-C4CD-9CF2-08D9-6DA42D8863A8}" dt="2024-03-19T13:56:13.450" v="62"/>
          <ac:spMkLst>
            <pc:docMk/>
            <pc:sldMk cId="800795069" sldId="4292"/>
            <ac:spMk id="4" creationId="{C7470A47-4A46-7C23-0CBD-8CCBAECFE348}"/>
          </ac:spMkLst>
        </pc:spChg>
        <pc:picChg chg="mod">
          <ac:chgData name="Guest User" userId="S::urn:spo:anon#4af028d4f56d76bf5d2ed82f7ceb83640924b9c3074d1ef0e88f6cc13e86d0c2::" providerId="AD" clId="Web-{59EA8517-C4CD-9CF2-08D9-6DA42D8863A8}" dt="2024-03-19T14:05:15.276" v="114" actId="1076"/>
          <ac:picMkLst>
            <pc:docMk/>
            <pc:sldMk cId="800795069" sldId="4292"/>
            <ac:picMk id="5" creationId="{DA566F14-4B22-4EB6-DDBC-DC674A58721D}"/>
          </ac:picMkLst>
        </pc:picChg>
        <pc:picChg chg="mod">
          <ac:chgData name="Guest User" userId="S::urn:spo:anon#4af028d4f56d76bf5d2ed82f7ceb83640924b9c3074d1ef0e88f6cc13e86d0c2::" providerId="AD" clId="Web-{59EA8517-C4CD-9CF2-08D9-6DA42D8863A8}" dt="2024-03-19T14:05:18.245" v="115" actId="1076"/>
          <ac:picMkLst>
            <pc:docMk/>
            <pc:sldMk cId="800795069" sldId="4292"/>
            <ac:picMk id="6" creationId="{E82A2D74-32EC-AA99-ECDE-503EB4103A51}"/>
          </ac:picMkLst>
        </pc:picChg>
      </pc:sldChg>
      <pc:sldChg chg="modSp">
        <pc:chgData name="Guest User" userId="S::urn:spo:anon#4af028d4f56d76bf5d2ed82f7ceb83640924b9c3074d1ef0e88f6cc13e86d0c2::" providerId="AD" clId="Web-{59EA8517-C4CD-9CF2-08D9-6DA42D8863A8}" dt="2024-03-19T13:58:27.610" v="92" actId="20577"/>
        <pc:sldMkLst>
          <pc:docMk/>
          <pc:sldMk cId="3110850059" sldId="4293"/>
        </pc:sldMkLst>
        <pc:spChg chg="mod">
          <ac:chgData name="Guest User" userId="S::urn:spo:anon#4af028d4f56d76bf5d2ed82f7ceb83640924b9c3074d1ef0e88f6cc13e86d0c2::" providerId="AD" clId="Web-{59EA8517-C4CD-9CF2-08D9-6DA42D8863A8}" dt="2024-03-19T13:58:27.610" v="92" actId="20577"/>
          <ac:spMkLst>
            <pc:docMk/>
            <pc:sldMk cId="3110850059" sldId="4293"/>
            <ac:spMk id="3" creationId="{9A2AF458-BB54-7D72-B77F-CBE68AE15726}"/>
          </ac:spMkLst>
        </pc:spChg>
      </pc:sldChg>
      <pc:sldChg chg="addSp modSp">
        <pc:chgData name="Guest User" userId="S::urn:spo:anon#4af028d4f56d76bf5d2ed82f7ceb83640924b9c3074d1ef0e88f6cc13e86d0c2::" providerId="AD" clId="Web-{59EA8517-C4CD-9CF2-08D9-6DA42D8863A8}" dt="2024-03-19T14:04:16.353" v="109" actId="1076"/>
        <pc:sldMkLst>
          <pc:docMk/>
          <pc:sldMk cId="3417731619" sldId="4294"/>
        </pc:sldMkLst>
        <pc:spChg chg="mod">
          <ac:chgData name="Guest User" userId="S::urn:spo:anon#4af028d4f56d76bf5d2ed82f7ceb83640924b9c3074d1ef0e88f6cc13e86d0c2::" providerId="AD" clId="Web-{59EA8517-C4CD-9CF2-08D9-6DA42D8863A8}" dt="2024-03-19T13:58:51.001" v="95" actId="14100"/>
          <ac:spMkLst>
            <pc:docMk/>
            <pc:sldMk cId="3417731619" sldId="4294"/>
            <ac:spMk id="2" creationId="{012C8202-DA24-40F5-6828-EAE79B6A1949}"/>
          </ac:spMkLst>
        </pc:spChg>
        <pc:spChg chg="mod">
          <ac:chgData name="Guest User" userId="S::urn:spo:anon#4af028d4f56d76bf5d2ed82f7ceb83640924b9c3074d1ef0e88f6cc13e86d0c2::" providerId="AD" clId="Web-{59EA8517-C4CD-9CF2-08D9-6DA42D8863A8}" dt="2024-03-19T13:58:48.314" v="94" actId="1076"/>
          <ac:spMkLst>
            <pc:docMk/>
            <pc:sldMk cId="3417731619" sldId="4294"/>
            <ac:spMk id="3" creationId="{95570214-BF9C-AD59-EFD6-A10FF0BCB491}"/>
          </ac:spMkLst>
        </pc:spChg>
        <pc:picChg chg="add mod modCrop">
          <ac:chgData name="Guest User" userId="S::urn:spo:anon#4af028d4f56d76bf5d2ed82f7ceb83640924b9c3074d1ef0e88f6cc13e86d0c2::" providerId="AD" clId="Web-{59EA8517-C4CD-9CF2-08D9-6DA42D8863A8}" dt="2024-03-19T14:04:16.353" v="109" actId="1076"/>
          <ac:picMkLst>
            <pc:docMk/>
            <pc:sldMk cId="3417731619" sldId="4294"/>
            <ac:picMk id="4" creationId="{248FE9D6-6CC3-D5C9-A113-450D4C8AEA3A}"/>
          </ac:picMkLst>
        </pc:picChg>
        <pc:picChg chg="add mod modCrop">
          <ac:chgData name="Guest User" userId="S::urn:spo:anon#4af028d4f56d76bf5d2ed82f7ceb83640924b9c3074d1ef0e88f6cc13e86d0c2::" providerId="AD" clId="Web-{59EA8517-C4CD-9CF2-08D9-6DA42D8863A8}" dt="2024-03-19T14:04:12.619" v="108" actId="1076"/>
          <ac:picMkLst>
            <pc:docMk/>
            <pc:sldMk cId="3417731619" sldId="4294"/>
            <ac:picMk id="5" creationId="{B18E3694-0535-9FE5-EC04-119C9155BD59}"/>
          </ac:picMkLst>
        </pc:picChg>
      </pc:sldChg>
    </pc:docChg>
  </pc:docChgLst>
  <pc:docChgLst>
    <pc:chgData name="Guest User" userId="S::urn:spo:anon#a446edbc2040c30d6e9bfb35283f03b89774ff06abd3ce6cd979e403f8351c0a::" providerId="AD" clId="Web-{1D5BD326-D364-2646-308D-884BAAA98D91}"/>
    <pc:docChg chg="addSld modSld sldOrd">
      <pc:chgData name="Guest User" userId="S::urn:spo:anon#a446edbc2040c30d6e9bfb35283f03b89774ff06abd3ce6cd979e403f8351c0a::" providerId="AD" clId="Web-{1D5BD326-D364-2646-308D-884BAAA98D91}" dt="2024-03-15T13:53:05.149" v="143" actId="14100"/>
      <pc:docMkLst>
        <pc:docMk/>
      </pc:docMkLst>
      <pc:sldChg chg="addSp modSp">
        <pc:chgData name="Guest User" userId="S::urn:spo:anon#a446edbc2040c30d6e9bfb35283f03b89774ff06abd3ce6cd979e403f8351c0a::" providerId="AD" clId="Web-{1D5BD326-D364-2646-308D-884BAAA98D91}" dt="2024-03-15T13:48:24.239" v="107" actId="1076"/>
        <pc:sldMkLst>
          <pc:docMk/>
          <pc:sldMk cId="234064711" sldId="806"/>
        </pc:sldMkLst>
        <pc:picChg chg="add mod">
          <ac:chgData name="Guest User" userId="S::urn:spo:anon#a446edbc2040c30d6e9bfb35283f03b89774ff06abd3ce6cd979e403f8351c0a::" providerId="AD" clId="Web-{1D5BD326-D364-2646-308D-884BAAA98D91}" dt="2024-03-15T13:48:24.239" v="107" actId="1076"/>
          <ac:picMkLst>
            <pc:docMk/>
            <pc:sldMk cId="234064711" sldId="806"/>
            <ac:picMk id="4" creationId="{06F2AA30-0A28-6C1B-EC2E-1C13107CDF12}"/>
          </ac:picMkLst>
        </pc:picChg>
      </pc:sldChg>
      <pc:sldChg chg="modSp">
        <pc:chgData name="Guest User" userId="S::urn:spo:anon#a446edbc2040c30d6e9bfb35283f03b89774ff06abd3ce6cd979e403f8351c0a::" providerId="AD" clId="Web-{1D5BD326-D364-2646-308D-884BAAA98D91}" dt="2024-03-15T13:43:50.783" v="80"/>
        <pc:sldMkLst>
          <pc:docMk/>
          <pc:sldMk cId="1739557080" sldId="4248"/>
        </pc:sldMkLst>
        <pc:spChg chg="mod">
          <ac:chgData name="Guest User" userId="S::urn:spo:anon#a446edbc2040c30d6e9bfb35283f03b89774ff06abd3ce6cd979e403f8351c0a::" providerId="AD" clId="Web-{1D5BD326-D364-2646-308D-884BAAA98D91}" dt="2024-03-15T13:43:50.783" v="80"/>
          <ac:spMkLst>
            <pc:docMk/>
            <pc:sldMk cId="1739557080" sldId="4248"/>
            <ac:spMk id="7" creationId="{E70FB31F-1874-4454-9297-560BCD5DA73B}"/>
          </ac:spMkLst>
        </pc:spChg>
      </pc:sldChg>
      <pc:sldChg chg="addSp modSp">
        <pc:chgData name="Guest User" userId="S::urn:spo:anon#a446edbc2040c30d6e9bfb35283f03b89774ff06abd3ce6cd979e403f8351c0a::" providerId="AD" clId="Web-{1D5BD326-D364-2646-308D-884BAAA98D91}" dt="2024-03-15T13:43:38.501" v="79" actId="1076"/>
        <pc:sldMkLst>
          <pc:docMk/>
          <pc:sldMk cId="3882602721" sldId="4289"/>
        </pc:sldMkLst>
        <pc:spChg chg="mod">
          <ac:chgData name="Guest User" userId="S::urn:spo:anon#a446edbc2040c30d6e9bfb35283f03b89774ff06abd3ce6cd979e403f8351c0a::" providerId="AD" clId="Web-{1D5BD326-D364-2646-308D-884BAAA98D91}" dt="2024-03-15T13:43:38.501" v="79" actId="1076"/>
          <ac:spMkLst>
            <pc:docMk/>
            <pc:sldMk cId="3882602721" sldId="4289"/>
            <ac:spMk id="3" creationId="{5A577FFE-22E6-43EF-5B37-384FA7DB9FD8}"/>
          </ac:spMkLst>
        </pc:spChg>
        <pc:picChg chg="add mod">
          <ac:chgData name="Guest User" userId="S::urn:spo:anon#a446edbc2040c30d6e9bfb35283f03b89774ff06abd3ce6cd979e403f8351c0a::" providerId="AD" clId="Web-{1D5BD326-D364-2646-308D-884BAAA98D91}" dt="2024-03-15T13:43:27.594" v="77" actId="1076"/>
          <ac:picMkLst>
            <pc:docMk/>
            <pc:sldMk cId="3882602721" sldId="4289"/>
            <ac:picMk id="4" creationId="{95B346F8-C0A9-CF97-1AAA-5672679D1224}"/>
          </ac:picMkLst>
        </pc:picChg>
      </pc:sldChg>
      <pc:sldChg chg="addSp modSp">
        <pc:chgData name="Guest User" userId="S::urn:spo:anon#a446edbc2040c30d6e9bfb35283f03b89774ff06abd3ce6cd979e403f8351c0a::" providerId="AD" clId="Web-{1D5BD326-D364-2646-308D-884BAAA98D91}" dt="2024-03-15T13:42:25.230" v="70" actId="1076"/>
        <pc:sldMkLst>
          <pc:docMk/>
          <pc:sldMk cId="3213038490" sldId="4290"/>
        </pc:sldMkLst>
        <pc:spChg chg="mod">
          <ac:chgData name="Guest User" userId="S::urn:spo:anon#a446edbc2040c30d6e9bfb35283f03b89774ff06abd3ce6cd979e403f8351c0a::" providerId="AD" clId="Web-{1D5BD326-D364-2646-308D-884BAAA98D91}" dt="2024-03-15T13:41:58.509" v="65" actId="1076"/>
          <ac:spMkLst>
            <pc:docMk/>
            <pc:sldMk cId="3213038490" sldId="4290"/>
            <ac:spMk id="3" creationId="{678D996E-E880-577A-3AEC-421E19846E5A}"/>
          </ac:spMkLst>
        </pc:spChg>
        <pc:picChg chg="add mod">
          <ac:chgData name="Guest User" userId="S::urn:spo:anon#a446edbc2040c30d6e9bfb35283f03b89774ff06abd3ce6cd979e403f8351c0a::" providerId="AD" clId="Web-{1D5BD326-D364-2646-308D-884BAAA98D91}" dt="2024-03-15T13:42:25.230" v="70" actId="1076"/>
          <ac:picMkLst>
            <pc:docMk/>
            <pc:sldMk cId="3213038490" sldId="4290"/>
            <ac:picMk id="4" creationId="{F63CE695-375B-07EA-FC91-9520BED27DEE}"/>
          </ac:picMkLst>
        </pc:picChg>
      </pc:sldChg>
      <pc:sldChg chg="modSp ord">
        <pc:chgData name="Guest User" userId="S::urn:spo:anon#a446edbc2040c30d6e9bfb35283f03b89774ff06abd3ce6cd979e403f8351c0a::" providerId="AD" clId="Web-{1D5BD326-D364-2646-308D-884BAAA98D91}" dt="2024-03-15T13:44:09.409" v="81" actId="14100"/>
        <pc:sldMkLst>
          <pc:docMk/>
          <pc:sldMk cId="2141055990" sldId="4291"/>
        </pc:sldMkLst>
        <pc:spChg chg="mod">
          <ac:chgData name="Guest User" userId="S::urn:spo:anon#a446edbc2040c30d6e9bfb35283f03b89774ff06abd3ce6cd979e403f8351c0a::" providerId="AD" clId="Web-{1D5BD326-D364-2646-308D-884BAAA98D91}" dt="2024-03-15T13:44:09.409" v="81" actId="14100"/>
          <ac:spMkLst>
            <pc:docMk/>
            <pc:sldMk cId="2141055990" sldId="4291"/>
            <ac:spMk id="3" creationId="{9E44D460-8FD9-06A0-9EEB-F3AAB050ABF2}"/>
          </ac:spMkLst>
        </pc:spChg>
      </pc:sldChg>
      <pc:sldChg chg="addSp delSp modSp">
        <pc:chgData name="Guest User" userId="S::urn:spo:anon#a446edbc2040c30d6e9bfb35283f03b89774ff06abd3ce6cd979e403f8351c0a::" providerId="AD" clId="Web-{1D5BD326-D364-2646-308D-884BAAA98D91}" dt="2024-03-15T13:53:05.149" v="143" actId="14100"/>
        <pc:sldMkLst>
          <pc:docMk/>
          <pc:sldMk cId="800795069" sldId="4292"/>
        </pc:sldMkLst>
        <pc:spChg chg="del">
          <ac:chgData name="Guest User" userId="S::urn:spo:anon#a446edbc2040c30d6e9bfb35283f03b89774ff06abd3ce6cd979e403f8351c0a::" providerId="AD" clId="Web-{1D5BD326-D364-2646-308D-884BAAA98D91}" dt="2024-03-15T13:27:50.295" v="61"/>
          <ac:spMkLst>
            <pc:docMk/>
            <pc:sldMk cId="800795069" sldId="4292"/>
            <ac:spMk id="3" creationId="{EC6108CA-8A9A-DF74-D0C3-71A5AB33D9DB}"/>
          </ac:spMkLst>
        </pc:spChg>
        <pc:spChg chg="add mod">
          <ac:chgData name="Guest User" userId="S::urn:spo:anon#a446edbc2040c30d6e9bfb35283f03b89774ff06abd3ce6cd979e403f8351c0a::" providerId="AD" clId="Web-{1D5BD326-D364-2646-308D-884BAAA98D91}" dt="2024-03-15T13:45:54.385" v="102" actId="20577"/>
          <ac:spMkLst>
            <pc:docMk/>
            <pc:sldMk cId="800795069" sldId="4292"/>
            <ac:spMk id="4" creationId="{C7470A47-4A46-7C23-0CBD-8CCBAECFE348}"/>
          </ac:spMkLst>
        </pc:spChg>
        <pc:picChg chg="add mod">
          <ac:chgData name="Guest User" userId="S::urn:spo:anon#a446edbc2040c30d6e9bfb35283f03b89774ff06abd3ce6cd979e403f8351c0a::" providerId="AD" clId="Web-{1D5BD326-D364-2646-308D-884BAAA98D91}" dt="2024-03-15T13:53:05.149" v="143" actId="14100"/>
          <ac:picMkLst>
            <pc:docMk/>
            <pc:sldMk cId="800795069" sldId="4292"/>
            <ac:picMk id="5" creationId="{DA566F14-4B22-4EB6-DDBC-DC674A58721D}"/>
          </ac:picMkLst>
        </pc:picChg>
        <pc:picChg chg="add mod">
          <ac:chgData name="Guest User" userId="S::urn:spo:anon#a446edbc2040c30d6e9bfb35283f03b89774ff06abd3ce6cd979e403f8351c0a::" providerId="AD" clId="Web-{1D5BD326-D364-2646-308D-884BAAA98D91}" dt="2024-03-15T13:52:53.664" v="140" actId="1076"/>
          <ac:picMkLst>
            <pc:docMk/>
            <pc:sldMk cId="800795069" sldId="4292"/>
            <ac:picMk id="6" creationId="{E82A2D74-32EC-AA99-ECDE-503EB4103A51}"/>
          </ac:picMkLst>
        </pc:picChg>
      </pc:sldChg>
      <pc:sldChg chg="modSp">
        <pc:chgData name="Guest User" userId="S::urn:spo:anon#a446edbc2040c30d6e9bfb35283f03b89774ff06abd3ce6cd979e403f8351c0a::" providerId="AD" clId="Web-{1D5BD326-D364-2646-308D-884BAAA98D91}" dt="2024-03-15T13:50:07.887" v="136" actId="14100"/>
        <pc:sldMkLst>
          <pc:docMk/>
          <pc:sldMk cId="3417731619" sldId="4294"/>
        </pc:sldMkLst>
        <pc:spChg chg="mod">
          <ac:chgData name="Guest User" userId="S::urn:spo:anon#a446edbc2040c30d6e9bfb35283f03b89774ff06abd3ce6cd979e403f8351c0a::" providerId="AD" clId="Web-{1D5BD326-D364-2646-308D-884BAAA98D91}" dt="2024-03-15T13:50:07.887" v="136" actId="14100"/>
          <ac:spMkLst>
            <pc:docMk/>
            <pc:sldMk cId="3417731619" sldId="4294"/>
            <ac:spMk id="3" creationId="{95570214-BF9C-AD59-EFD6-A10FF0BCB491}"/>
          </ac:spMkLst>
        </pc:spChg>
      </pc:sldChg>
      <pc:sldChg chg="addSp delSp modSp add replId">
        <pc:chgData name="Guest User" userId="S::urn:spo:anon#a446edbc2040c30d6e9bfb35283f03b89774ff06abd3ce6cd979e403f8351c0a::" providerId="AD" clId="Web-{1D5BD326-D364-2646-308D-884BAAA98D91}" dt="2024-03-15T13:28:02.999" v="63" actId="14100"/>
        <pc:sldMkLst>
          <pc:docMk/>
          <pc:sldMk cId="1322147408" sldId="4297"/>
        </pc:sldMkLst>
        <pc:spChg chg="mod">
          <ac:chgData name="Guest User" userId="S::urn:spo:anon#a446edbc2040c30d6e9bfb35283f03b89774ff06abd3ce6cd979e403f8351c0a::" providerId="AD" clId="Web-{1D5BD326-D364-2646-308D-884BAAA98D91}" dt="2024-03-15T13:28:02.999" v="63" actId="14100"/>
          <ac:spMkLst>
            <pc:docMk/>
            <pc:sldMk cId="1322147408" sldId="4297"/>
            <ac:spMk id="2" creationId="{0DFB6739-1E2B-832F-FE81-7E5A24823576}"/>
          </ac:spMkLst>
        </pc:spChg>
        <pc:spChg chg="del">
          <ac:chgData name="Guest User" userId="S::urn:spo:anon#a446edbc2040c30d6e9bfb35283f03b89774ff06abd3ce6cd979e403f8351c0a::" providerId="AD" clId="Web-{1D5BD326-D364-2646-308D-884BAAA98D91}" dt="2024-03-15T13:21:58.880" v="1"/>
          <ac:spMkLst>
            <pc:docMk/>
            <pc:sldMk cId="1322147408" sldId="4297"/>
            <ac:spMk id="3" creationId="{EC6108CA-8A9A-DF74-D0C3-71A5AB33D9DB}"/>
          </ac:spMkLst>
        </pc:spChg>
        <pc:picChg chg="add mod">
          <ac:chgData name="Guest User" userId="S::urn:spo:anon#a446edbc2040c30d6e9bfb35283f03b89774ff06abd3ce6cd979e403f8351c0a::" providerId="AD" clId="Web-{1D5BD326-D364-2646-308D-884BAAA98D91}" dt="2024-03-15T13:23:53.466" v="21" actId="1076"/>
          <ac:picMkLst>
            <pc:docMk/>
            <pc:sldMk cId="1322147408" sldId="4297"/>
            <ac:picMk id="4" creationId="{EC8EE9C7-CD6F-DCBD-6C6F-8F6982861C8D}"/>
          </ac:picMkLst>
        </pc:picChg>
        <pc:picChg chg="add mod ord">
          <ac:chgData name="Guest User" userId="S::urn:spo:anon#a446edbc2040c30d6e9bfb35283f03b89774ff06abd3ce6cd979e403f8351c0a::" providerId="AD" clId="Web-{1D5BD326-D364-2646-308D-884BAAA98D91}" dt="2024-03-15T13:27:58.733" v="62" actId="1076"/>
          <ac:picMkLst>
            <pc:docMk/>
            <pc:sldMk cId="1322147408" sldId="4297"/>
            <ac:picMk id="5" creationId="{27FC7769-C81A-8FAE-239F-62A26123F5EC}"/>
          </ac:picMkLst>
        </pc:picChg>
      </pc:sldChg>
      <pc:sldChg chg="addSp delSp modSp new">
        <pc:chgData name="Guest User" userId="S::urn:spo:anon#a446edbc2040c30d6e9bfb35283f03b89774ff06abd3ce6cd979e403f8351c0a::" providerId="AD" clId="Web-{1D5BD326-D364-2646-308D-884BAAA98D91}" dt="2024-03-15T13:27:17.683" v="60" actId="14100"/>
        <pc:sldMkLst>
          <pc:docMk/>
          <pc:sldMk cId="2927773627" sldId="4298"/>
        </pc:sldMkLst>
        <pc:spChg chg="mod">
          <ac:chgData name="Guest User" userId="S::urn:spo:anon#a446edbc2040c30d6e9bfb35283f03b89774ff06abd3ce6cd979e403f8351c0a::" providerId="AD" clId="Web-{1D5BD326-D364-2646-308D-884BAAA98D91}" dt="2024-03-15T13:27:17.683" v="60" actId="14100"/>
          <ac:spMkLst>
            <pc:docMk/>
            <pc:sldMk cId="2927773627" sldId="4298"/>
            <ac:spMk id="2" creationId="{3B42504D-EFB4-8ABB-1C7C-262C16D134D8}"/>
          </ac:spMkLst>
        </pc:spChg>
        <pc:spChg chg="del">
          <ac:chgData name="Guest User" userId="S::urn:spo:anon#a446edbc2040c30d6e9bfb35283f03b89774ff06abd3ce6cd979e403f8351c0a::" providerId="AD" clId="Web-{1D5BD326-D364-2646-308D-884BAAA98D91}" dt="2024-03-15T13:24:33.359" v="24"/>
          <ac:spMkLst>
            <pc:docMk/>
            <pc:sldMk cId="2927773627" sldId="4298"/>
            <ac:spMk id="3" creationId="{45CCBBCC-F30F-9E6B-82A2-7651CD1E378F}"/>
          </ac:spMkLst>
        </pc:spChg>
        <pc:picChg chg="add mod">
          <ac:chgData name="Guest User" userId="S::urn:spo:anon#a446edbc2040c30d6e9bfb35283f03b89774ff06abd3ce6cd979e403f8351c0a::" providerId="AD" clId="Web-{1D5BD326-D364-2646-308D-884BAAA98D91}" dt="2024-03-15T13:25:05.705" v="33" actId="1076"/>
          <ac:picMkLst>
            <pc:docMk/>
            <pc:sldMk cId="2927773627" sldId="4298"/>
            <ac:picMk id="4" creationId="{4310F2CF-685C-CDD3-CF64-925BDB232D1E}"/>
          </ac:picMkLst>
        </pc:picChg>
        <pc:picChg chg="add mod">
          <ac:chgData name="Guest User" userId="S::urn:spo:anon#a446edbc2040c30d6e9bfb35283f03b89774ff06abd3ce6cd979e403f8351c0a::" providerId="AD" clId="Web-{1D5BD326-D364-2646-308D-884BAAA98D91}" dt="2024-03-15T13:24:59.252" v="32" actId="14100"/>
          <ac:picMkLst>
            <pc:docMk/>
            <pc:sldMk cId="2927773627" sldId="4298"/>
            <ac:picMk id="5" creationId="{CEB33814-A5BF-28A7-7519-173799155608}"/>
          </ac:picMkLst>
        </pc:picChg>
      </pc:sldChg>
      <pc:sldChg chg="addSp delSp modSp new">
        <pc:chgData name="Guest User" userId="S::urn:spo:anon#a446edbc2040c30d6e9bfb35283f03b89774ff06abd3ce6cd979e403f8351c0a::" providerId="AD" clId="Web-{1D5BD326-D364-2646-308D-884BAAA98D91}" dt="2024-03-15T13:27:11.073" v="59" actId="14100"/>
        <pc:sldMkLst>
          <pc:docMk/>
          <pc:sldMk cId="3097132059" sldId="4299"/>
        </pc:sldMkLst>
        <pc:spChg chg="mod">
          <ac:chgData name="Guest User" userId="S::urn:spo:anon#a446edbc2040c30d6e9bfb35283f03b89774ff06abd3ce6cd979e403f8351c0a::" providerId="AD" clId="Web-{1D5BD326-D364-2646-308D-884BAAA98D91}" dt="2024-03-15T13:27:11.073" v="59" actId="14100"/>
          <ac:spMkLst>
            <pc:docMk/>
            <pc:sldMk cId="3097132059" sldId="4299"/>
            <ac:spMk id="2" creationId="{4D195099-3975-A188-1837-089DB141108D}"/>
          </ac:spMkLst>
        </pc:spChg>
        <pc:spChg chg="del">
          <ac:chgData name="Guest User" userId="S::urn:spo:anon#a446edbc2040c30d6e9bfb35283f03b89774ff06abd3ce6cd979e403f8351c0a::" providerId="AD" clId="Web-{1D5BD326-D364-2646-308D-884BAAA98D91}" dt="2024-03-15T13:25:20.097" v="35"/>
          <ac:spMkLst>
            <pc:docMk/>
            <pc:sldMk cId="3097132059" sldId="4299"/>
            <ac:spMk id="3" creationId="{11EF3569-FA05-F819-363C-7A26F7344B4B}"/>
          </ac:spMkLst>
        </pc:spChg>
        <pc:picChg chg="add mod">
          <ac:chgData name="Guest User" userId="S::urn:spo:anon#a446edbc2040c30d6e9bfb35283f03b89774ff06abd3ce6cd979e403f8351c0a::" providerId="AD" clId="Web-{1D5BD326-D364-2646-308D-884BAAA98D91}" dt="2024-03-15T13:26:30.320" v="48" actId="14100"/>
          <ac:picMkLst>
            <pc:docMk/>
            <pc:sldMk cId="3097132059" sldId="4299"/>
            <ac:picMk id="4" creationId="{4D7105AB-2031-60B9-EBA3-AD33886DCF45}"/>
          </ac:picMkLst>
        </pc:picChg>
        <pc:picChg chg="add mod ord modCrop">
          <ac:chgData name="Guest User" userId="S::urn:spo:anon#a446edbc2040c30d6e9bfb35283f03b89774ff06abd3ce6cd979e403f8351c0a::" providerId="AD" clId="Web-{1D5BD326-D364-2646-308D-884BAAA98D91}" dt="2024-03-15T13:26:39.540" v="50" actId="1076"/>
          <ac:picMkLst>
            <pc:docMk/>
            <pc:sldMk cId="3097132059" sldId="4299"/>
            <ac:picMk id="5" creationId="{12E5A217-7E90-7508-B6EC-15D8BC230450}"/>
          </ac:picMkLst>
        </pc:picChg>
      </pc:sldChg>
    </pc:docChg>
  </pc:docChgLst>
  <pc:docChgLst>
    <pc:chgData name="Guest User" userId="S::urn:spo:anon#4af028d4f56d76bf5d2ed82f7ceb83640924b9c3074d1ef0e88f6cc13e86d0c2::" providerId="AD" clId="Web-{C79C1AC2-9B64-B179-B2A8-B9A6BEA02DDD}"/>
    <pc:docChg chg="addSld delSld modSld">
      <pc:chgData name="Guest User" userId="S::urn:spo:anon#4af028d4f56d76bf5d2ed82f7ceb83640924b9c3074d1ef0e88f6cc13e86d0c2::" providerId="AD" clId="Web-{C79C1AC2-9B64-B179-B2A8-B9A6BEA02DDD}" dt="2024-03-20T09:03:07.471" v="19" actId="1076"/>
      <pc:docMkLst>
        <pc:docMk/>
      </pc:docMkLst>
      <pc:sldChg chg="del">
        <pc:chgData name="Guest User" userId="S::urn:spo:anon#4af028d4f56d76bf5d2ed82f7ceb83640924b9c3074d1ef0e88f6cc13e86d0c2::" providerId="AD" clId="Web-{C79C1AC2-9B64-B179-B2A8-B9A6BEA02DDD}" dt="2024-03-20T07:56:07.995" v="0"/>
        <pc:sldMkLst>
          <pc:docMk/>
          <pc:sldMk cId="3110850059" sldId="4293"/>
        </pc:sldMkLst>
      </pc:sldChg>
      <pc:sldChg chg="addSp delSp modSp new">
        <pc:chgData name="Guest User" userId="S::urn:spo:anon#4af028d4f56d76bf5d2ed82f7ceb83640924b9c3074d1ef0e88f6cc13e86d0c2::" providerId="AD" clId="Web-{C79C1AC2-9B64-B179-B2A8-B9A6BEA02DDD}" dt="2024-03-20T09:03:07.471" v="19" actId="1076"/>
        <pc:sldMkLst>
          <pc:docMk/>
          <pc:sldMk cId="946250217" sldId="4302"/>
        </pc:sldMkLst>
        <pc:spChg chg="mod">
          <ac:chgData name="Guest User" userId="S::urn:spo:anon#4af028d4f56d76bf5d2ed82f7ceb83640924b9c3074d1ef0e88f6cc13e86d0c2::" providerId="AD" clId="Web-{C79C1AC2-9B64-B179-B2A8-B9A6BEA02DDD}" dt="2024-03-20T09:01:27.278" v="11" actId="20577"/>
          <ac:spMkLst>
            <pc:docMk/>
            <pc:sldMk cId="946250217" sldId="4302"/>
            <ac:spMk id="2" creationId="{973457C4-4E04-3811-321B-4B271AC45519}"/>
          </ac:spMkLst>
        </pc:spChg>
        <pc:spChg chg="del">
          <ac:chgData name="Guest User" userId="S::urn:spo:anon#4af028d4f56d76bf5d2ed82f7ceb83640924b9c3074d1ef0e88f6cc13e86d0c2::" providerId="AD" clId="Web-{C79C1AC2-9B64-B179-B2A8-B9A6BEA02DDD}" dt="2024-03-20T09:01:30.060" v="12"/>
          <ac:spMkLst>
            <pc:docMk/>
            <pc:sldMk cId="946250217" sldId="4302"/>
            <ac:spMk id="3" creationId="{38F3C940-8263-B084-621F-44C3CC9FE779}"/>
          </ac:spMkLst>
        </pc:spChg>
        <pc:picChg chg="add mod modCrop">
          <ac:chgData name="Guest User" userId="S::urn:spo:anon#4af028d4f56d76bf5d2ed82f7ceb83640924b9c3074d1ef0e88f6cc13e86d0c2::" providerId="AD" clId="Web-{C79C1AC2-9B64-B179-B2A8-B9A6BEA02DDD}" dt="2024-03-20T09:03:07.471" v="19" actId="1076"/>
          <ac:picMkLst>
            <pc:docMk/>
            <pc:sldMk cId="946250217" sldId="4302"/>
            <ac:picMk id="4" creationId="{D1B8B6B2-5039-EE33-EF44-B4160234548C}"/>
          </ac:picMkLst>
        </pc:picChg>
      </pc:sldChg>
    </pc:docChg>
  </pc:docChgLst>
  <pc:docChgLst>
    <pc:chgData name="Mitesh Chauhan" userId="d934a5a0-2ae1-46ec-9de5-2a81a0189392" providerId="ADAL" clId="{8073F36B-65DA-4813-89B3-513741AB0D09}"/>
    <pc:docChg chg="undo custSel modSld">
      <pc:chgData name="Mitesh Chauhan" userId="d934a5a0-2ae1-46ec-9de5-2a81a0189392" providerId="ADAL" clId="{8073F36B-65DA-4813-89B3-513741AB0D09}" dt="2024-03-20T14:37:52.649" v="553" actId="20577"/>
      <pc:docMkLst>
        <pc:docMk/>
      </pc:docMkLst>
      <pc:sldChg chg="addSp delSp modSp mod">
        <pc:chgData name="Mitesh Chauhan" userId="d934a5a0-2ae1-46ec-9de5-2a81a0189392" providerId="ADAL" clId="{8073F36B-65DA-4813-89B3-513741AB0D09}" dt="2024-03-20T14:28:27.530" v="548" actId="1076"/>
        <pc:sldMkLst>
          <pc:docMk/>
          <pc:sldMk cId="3930683482" sldId="4242"/>
        </pc:sldMkLst>
        <pc:spChg chg="mod">
          <ac:chgData name="Mitesh Chauhan" userId="d934a5a0-2ae1-46ec-9de5-2a81a0189392" providerId="ADAL" clId="{8073F36B-65DA-4813-89B3-513741AB0D09}" dt="2024-03-20T14:28:27.530" v="548" actId="1076"/>
          <ac:spMkLst>
            <pc:docMk/>
            <pc:sldMk cId="3930683482" sldId="4242"/>
            <ac:spMk id="17" creationId="{65A91D74-C28A-4D8B-92C6-661B5924BED7}"/>
          </ac:spMkLst>
        </pc:spChg>
        <pc:spChg chg="add del mod">
          <ac:chgData name="Mitesh Chauhan" userId="d934a5a0-2ae1-46ec-9de5-2a81a0189392" providerId="ADAL" clId="{8073F36B-65DA-4813-89B3-513741AB0D09}" dt="2024-03-20T14:28:12.373" v="546" actId="1076"/>
          <ac:spMkLst>
            <pc:docMk/>
            <pc:sldMk cId="3930683482" sldId="4242"/>
            <ac:spMk id="21" creationId="{E1315CA8-BB68-4B7F-B095-5A060E81B0E0}"/>
          </ac:spMkLst>
        </pc:spChg>
        <pc:spChg chg="mod">
          <ac:chgData name="Mitesh Chauhan" userId="d934a5a0-2ae1-46ec-9de5-2a81a0189392" providerId="ADAL" clId="{8073F36B-65DA-4813-89B3-513741AB0D09}" dt="2024-03-20T14:28:10.405" v="545" actId="1076"/>
          <ac:spMkLst>
            <pc:docMk/>
            <pc:sldMk cId="3930683482" sldId="4242"/>
            <ac:spMk id="22" creationId="{3524EA5B-A481-4162-A3E9-333996285233}"/>
          </ac:spMkLst>
        </pc:spChg>
        <pc:spChg chg="mod">
          <ac:chgData name="Mitesh Chauhan" userId="d934a5a0-2ae1-46ec-9de5-2a81a0189392" providerId="ADAL" clId="{8073F36B-65DA-4813-89B3-513741AB0D09}" dt="2024-03-20T14:17:54.633" v="528" actId="115"/>
          <ac:spMkLst>
            <pc:docMk/>
            <pc:sldMk cId="3930683482" sldId="4242"/>
            <ac:spMk id="24" creationId="{062E59D3-F4F3-4FB4-B201-E19E90132020}"/>
          </ac:spMkLst>
        </pc:spChg>
        <pc:grpChg chg="mod">
          <ac:chgData name="Mitesh Chauhan" userId="d934a5a0-2ae1-46ec-9de5-2a81a0189392" providerId="ADAL" clId="{8073F36B-65DA-4813-89B3-513741AB0D09}" dt="2024-03-20T14:27:52.750" v="541" actId="1076"/>
          <ac:grpSpMkLst>
            <pc:docMk/>
            <pc:sldMk cId="3930683482" sldId="4242"/>
            <ac:grpSpMk id="3" creationId="{056E9A7D-3D1B-429F-A7F6-131C64658823}"/>
          </ac:grpSpMkLst>
        </pc:grpChg>
        <pc:picChg chg="mod">
          <ac:chgData name="Mitesh Chauhan" userId="d934a5a0-2ae1-46ec-9de5-2a81a0189392" providerId="ADAL" clId="{8073F36B-65DA-4813-89B3-513741AB0D09}" dt="2024-03-20T14:28:14.004" v="547" actId="1076"/>
          <ac:picMkLst>
            <pc:docMk/>
            <pc:sldMk cId="3930683482" sldId="4242"/>
            <ac:picMk id="27" creationId="{109299DD-F119-4957-BDAF-023CD233B24A}"/>
          </ac:picMkLst>
        </pc:picChg>
        <pc:picChg chg="mod">
          <ac:chgData name="Mitesh Chauhan" userId="d934a5a0-2ae1-46ec-9de5-2a81a0189392" providerId="ADAL" clId="{8073F36B-65DA-4813-89B3-513741AB0D09}" dt="2024-03-20T14:27:39.978" v="537" actId="1076"/>
          <ac:picMkLst>
            <pc:docMk/>
            <pc:sldMk cId="3930683482" sldId="4242"/>
            <ac:picMk id="29" creationId="{050D51E7-6912-4757-886A-3A97DD6316F1}"/>
          </ac:picMkLst>
        </pc:picChg>
      </pc:sldChg>
      <pc:sldChg chg="modNotesTx">
        <pc:chgData name="Mitesh Chauhan" userId="d934a5a0-2ae1-46ec-9de5-2a81a0189392" providerId="ADAL" clId="{8073F36B-65DA-4813-89B3-513741AB0D09}" dt="2024-03-18T15:08:41.702" v="164" actId="20577"/>
        <pc:sldMkLst>
          <pc:docMk/>
          <pc:sldMk cId="3882602721" sldId="4289"/>
        </pc:sldMkLst>
      </pc:sldChg>
      <pc:sldChg chg="modNotesTx">
        <pc:chgData name="Mitesh Chauhan" userId="d934a5a0-2ae1-46ec-9de5-2a81a0189392" providerId="ADAL" clId="{8073F36B-65DA-4813-89B3-513741AB0D09}" dt="2024-03-18T15:10:43.312" v="229" actId="20577"/>
        <pc:sldMkLst>
          <pc:docMk/>
          <pc:sldMk cId="3213038490" sldId="4290"/>
        </pc:sldMkLst>
      </pc:sldChg>
      <pc:sldChg chg="addSp modSp mod">
        <pc:chgData name="Mitesh Chauhan" userId="d934a5a0-2ae1-46ec-9de5-2a81a0189392" providerId="ADAL" clId="{8073F36B-65DA-4813-89B3-513741AB0D09}" dt="2024-03-20T14:33:23.481" v="552"/>
        <pc:sldMkLst>
          <pc:docMk/>
          <pc:sldMk cId="800795069" sldId="4292"/>
        </pc:sldMkLst>
        <pc:spChg chg="mod">
          <ac:chgData name="Mitesh Chauhan" userId="d934a5a0-2ae1-46ec-9de5-2a81a0189392" providerId="ADAL" clId="{8073F36B-65DA-4813-89B3-513741AB0D09}" dt="2024-03-20T14:33:23.481" v="552"/>
          <ac:spMkLst>
            <pc:docMk/>
            <pc:sldMk cId="800795069" sldId="4292"/>
            <ac:spMk id="2" creationId="{0DFB6739-1E2B-832F-FE81-7E5A24823576}"/>
          </ac:spMkLst>
        </pc:spChg>
        <pc:spChg chg="add mod">
          <ac:chgData name="Mitesh Chauhan" userId="d934a5a0-2ae1-46ec-9de5-2a81a0189392" providerId="ADAL" clId="{8073F36B-65DA-4813-89B3-513741AB0D09}" dt="2024-03-20T14:33:21.654" v="551" actId="21"/>
          <ac:spMkLst>
            <pc:docMk/>
            <pc:sldMk cId="800795069" sldId="4292"/>
            <ac:spMk id="3" creationId="{7F3EFDAF-BEAF-F928-2D86-56F7E246967E}"/>
          </ac:spMkLst>
        </pc:spChg>
        <pc:spChg chg="mod">
          <ac:chgData name="Mitesh Chauhan" userId="d934a5a0-2ae1-46ec-9de5-2a81a0189392" providerId="ADAL" clId="{8073F36B-65DA-4813-89B3-513741AB0D09}" dt="2024-03-19T13:45:47.542" v="453" actId="1076"/>
          <ac:spMkLst>
            <pc:docMk/>
            <pc:sldMk cId="800795069" sldId="4292"/>
            <ac:spMk id="4" creationId="{C7470A47-4A46-7C23-0CBD-8CCBAECFE348}"/>
          </ac:spMkLst>
        </pc:spChg>
        <pc:picChg chg="add mod">
          <ac:chgData name="Mitesh Chauhan" userId="d934a5a0-2ae1-46ec-9de5-2a81a0189392" providerId="ADAL" clId="{8073F36B-65DA-4813-89B3-513741AB0D09}" dt="2024-03-20T12:53:22.715" v="486" actId="1076"/>
          <ac:picMkLst>
            <pc:docMk/>
            <pc:sldMk cId="800795069" sldId="4292"/>
            <ac:picMk id="8" creationId="{78E0D684-439F-F23C-70D8-4F6E8C5050FC}"/>
          </ac:picMkLst>
        </pc:picChg>
      </pc:sldChg>
      <pc:sldChg chg="modNotesTx">
        <pc:chgData name="Mitesh Chauhan" userId="d934a5a0-2ae1-46ec-9de5-2a81a0189392" providerId="ADAL" clId="{8073F36B-65DA-4813-89B3-513741AB0D09}" dt="2024-03-18T15:11:01.851" v="258" actId="20577"/>
        <pc:sldMkLst>
          <pc:docMk/>
          <pc:sldMk cId="3110850059" sldId="4293"/>
        </pc:sldMkLst>
      </pc:sldChg>
      <pc:sldChg chg="modSp mod">
        <pc:chgData name="Mitesh Chauhan" userId="d934a5a0-2ae1-46ec-9de5-2a81a0189392" providerId="ADAL" clId="{8073F36B-65DA-4813-89B3-513741AB0D09}" dt="2024-03-20T11:33:48.293" v="469" actId="255"/>
        <pc:sldMkLst>
          <pc:docMk/>
          <pc:sldMk cId="3417731619" sldId="4294"/>
        </pc:sldMkLst>
        <pc:spChg chg="mod">
          <ac:chgData name="Mitesh Chauhan" userId="d934a5a0-2ae1-46ec-9de5-2a81a0189392" providerId="ADAL" clId="{8073F36B-65DA-4813-89B3-513741AB0D09}" dt="2024-03-20T11:33:48.293" v="469" actId="255"/>
          <ac:spMkLst>
            <pc:docMk/>
            <pc:sldMk cId="3417731619" sldId="4294"/>
            <ac:spMk id="3" creationId="{95570214-BF9C-AD59-EFD6-A10FF0BCB491}"/>
          </ac:spMkLst>
        </pc:spChg>
        <pc:picChg chg="mod">
          <ac:chgData name="Mitesh Chauhan" userId="d934a5a0-2ae1-46ec-9de5-2a81a0189392" providerId="ADAL" clId="{8073F36B-65DA-4813-89B3-513741AB0D09}" dt="2024-03-20T11:33:38.419" v="468" actId="1076"/>
          <ac:picMkLst>
            <pc:docMk/>
            <pc:sldMk cId="3417731619" sldId="4294"/>
            <ac:picMk id="4" creationId="{248FE9D6-6CC3-D5C9-A113-450D4C8AEA3A}"/>
          </ac:picMkLst>
        </pc:picChg>
        <pc:picChg chg="mod">
          <ac:chgData name="Mitesh Chauhan" userId="d934a5a0-2ae1-46ec-9de5-2a81a0189392" providerId="ADAL" clId="{8073F36B-65DA-4813-89B3-513741AB0D09}" dt="2024-03-20T11:33:37.484" v="467" actId="1076"/>
          <ac:picMkLst>
            <pc:docMk/>
            <pc:sldMk cId="3417731619" sldId="4294"/>
            <ac:picMk id="5" creationId="{B18E3694-0535-9FE5-EC04-119C9155BD59}"/>
          </ac:picMkLst>
        </pc:picChg>
      </pc:sldChg>
      <pc:sldChg chg="modNotesTx">
        <pc:chgData name="Mitesh Chauhan" userId="d934a5a0-2ae1-46ec-9de5-2a81a0189392" providerId="ADAL" clId="{8073F36B-65DA-4813-89B3-513741AB0D09}" dt="2024-03-20T14:33:00.100" v="550" actId="313"/>
        <pc:sldMkLst>
          <pc:docMk/>
          <pc:sldMk cId="1322147408" sldId="4297"/>
        </pc:sldMkLst>
      </pc:sldChg>
      <pc:sldChg chg="addSp modSp mod modNotesTx">
        <pc:chgData name="Mitesh Chauhan" userId="d934a5a0-2ae1-46ec-9de5-2a81a0189392" providerId="ADAL" clId="{8073F36B-65DA-4813-89B3-513741AB0D09}" dt="2024-03-20T14:37:52.649" v="553" actId="20577"/>
        <pc:sldMkLst>
          <pc:docMk/>
          <pc:sldMk cId="2927773627" sldId="4298"/>
        </pc:sldMkLst>
        <pc:picChg chg="mod">
          <ac:chgData name="Mitesh Chauhan" userId="d934a5a0-2ae1-46ec-9de5-2a81a0189392" providerId="ADAL" clId="{8073F36B-65DA-4813-89B3-513741AB0D09}" dt="2024-03-20T11:32:19.460" v="461" actId="1076"/>
          <ac:picMkLst>
            <pc:docMk/>
            <pc:sldMk cId="2927773627" sldId="4298"/>
            <ac:picMk id="4" creationId="{4310F2CF-685C-CDD3-CF64-925BDB232D1E}"/>
          </ac:picMkLst>
        </pc:picChg>
        <pc:picChg chg="add mod">
          <ac:chgData name="Mitesh Chauhan" userId="d934a5a0-2ae1-46ec-9de5-2a81a0189392" providerId="ADAL" clId="{8073F36B-65DA-4813-89B3-513741AB0D09}" dt="2024-03-20T11:32:17.942" v="460" actId="1076"/>
          <ac:picMkLst>
            <pc:docMk/>
            <pc:sldMk cId="2927773627" sldId="4298"/>
            <ac:picMk id="7" creationId="{89FF5C5A-8E24-3622-AE64-4FCF1BA78842}"/>
          </ac:picMkLst>
        </pc:picChg>
      </pc:sldChg>
      <pc:sldChg chg="modSp mod">
        <pc:chgData name="Mitesh Chauhan" userId="d934a5a0-2ae1-46ec-9de5-2a81a0189392" providerId="ADAL" clId="{8073F36B-65DA-4813-89B3-513741AB0D09}" dt="2024-03-18T15:09:55.029" v="194" actId="14100"/>
        <pc:sldMkLst>
          <pc:docMk/>
          <pc:sldMk cId="3097132059" sldId="4299"/>
        </pc:sldMkLst>
        <pc:picChg chg="mod">
          <ac:chgData name="Mitesh Chauhan" userId="d934a5a0-2ae1-46ec-9de5-2a81a0189392" providerId="ADAL" clId="{8073F36B-65DA-4813-89B3-513741AB0D09}" dt="2024-03-18T15:09:55.029" v="194" actId="14100"/>
          <ac:picMkLst>
            <pc:docMk/>
            <pc:sldMk cId="3097132059" sldId="4299"/>
            <ac:picMk id="4" creationId="{4D7105AB-2031-60B9-EBA3-AD33886DCF45}"/>
          </ac:picMkLst>
        </pc:picChg>
      </pc:sldChg>
    </pc:docChg>
  </pc:docChgLst>
  <pc:docChgLst>
    <pc:chgData name="Guest User" userId="S::urn:spo:anon#a446edbc2040c30d6e9bfb35283f03b89774ff06abd3ce6cd979e403f8351c0a::" providerId="AD" clId="Web-{51854E45-2686-E99F-FA60-501801F567C1}"/>
    <pc:docChg chg="modSld">
      <pc:chgData name="Guest User" userId="S::urn:spo:anon#a446edbc2040c30d6e9bfb35283f03b89774ff06abd3ce6cd979e403f8351c0a::" providerId="AD" clId="Web-{51854E45-2686-E99F-FA60-501801F567C1}" dt="2024-02-26T13:34:35.356" v="0" actId="20577"/>
      <pc:docMkLst>
        <pc:docMk/>
      </pc:docMkLst>
      <pc:sldChg chg="modSp">
        <pc:chgData name="Guest User" userId="S::urn:spo:anon#a446edbc2040c30d6e9bfb35283f03b89774ff06abd3ce6cd979e403f8351c0a::" providerId="AD" clId="Web-{51854E45-2686-E99F-FA60-501801F567C1}" dt="2024-02-26T13:34:35.356" v="0" actId="20577"/>
        <pc:sldMkLst>
          <pc:docMk/>
          <pc:sldMk cId="3809062840" sldId="593"/>
        </pc:sldMkLst>
        <pc:spChg chg="mod">
          <ac:chgData name="Guest User" userId="S::urn:spo:anon#a446edbc2040c30d6e9bfb35283f03b89774ff06abd3ce6cd979e403f8351c0a::" providerId="AD" clId="Web-{51854E45-2686-E99F-FA60-501801F567C1}" dt="2024-02-26T13:34:35.356" v="0" actId="20577"/>
          <ac:spMkLst>
            <pc:docMk/>
            <pc:sldMk cId="3809062840" sldId="593"/>
            <ac:spMk id="3" creationId="{C9C7C05B-BEF2-4227-939E-330938AB68E5}"/>
          </ac:spMkLst>
        </pc:spChg>
      </pc:sldChg>
    </pc:docChg>
  </pc:docChgLst>
  <pc:docChgLst>
    <pc:chgData name="Mitesh Chauhan" userId="d934a5a0-2ae1-46ec-9de5-2a81a0189392" providerId="ADAL" clId="{640A4F81-0BE8-45F2-BA94-ED2BD03F37B6}"/>
    <pc:docChg chg="custSel addSld delSld modSld sldOrd">
      <pc:chgData name="Mitesh Chauhan" userId="d934a5a0-2ae1-46ec-9de5-2a81a0189392" providerId="ADAL" clId="{640A4F81-0BE8-45F2-BA94-ED2BD03F37B6}" dt="2024-03-05T10:54:19.386" v="18" actId="20577"/>
      <pc:docMkLst>
        <pc:docMk/>
      </pc:docMkLst>
      <pc:sldChg chg="modSp mod">
        <pc:chgData name="Mitesh Chauhan" userId="d934a5a0-2ae1-46ec-9de5-2a81a0189392" providerId="ADAL" clId="{640A4F81-0BE8-45F2-BA94-ED2BD03F37B6}" dt="2024-03-05T10:46:47.935" v="0" actId="27636"/>
        <pc:sldMkLst>
          <pc:docMk/>
          <pc:sldMk cId="323213312" sldId="802"/>
        </pc:sldMkLst>
        <pc:spChg chg="mod">
          <ac:chgData name="Mitesh Chauhan" userId="d934a5a0-2ae1-46ec-9de5-2a81a0189392" providerId="ADAL" clId="{640A4F81-0BE8-45F2-BA94-ED2BD03F37B6}" dt="2024-03-05T10:46:47.935" v="0" actId="27636"/>
          <ac:spMkLst>
            <pc:docMk/>
            <pc:sldMk cId="323213312" sldId="802"/>
            <ac:spMk id="2" creationId="{B93619F0-D051-4975-18C6-30F030A1F403}"/>
          </ac:spMkLst>
        </pc:spChg>
      </pc:sldChg>
      <pc:sldChg chg="modSp mod">
        <pc:chgData name="Mitesh Chauhan" userId="d934a5a0-2ae1-46ec-9de5-2a81a0189392" providerId="ADAL" clId="{640A4F81-0BE8-45F2-BA94-ED2BD03F37B6}" dt="2024-03-05T10:47:33.163" v="3" actId="27636"/>
        <pc:sldMkLst>
          <pc:docMk/>
          <pc:sldMk cId="2239441009" sldId="804"/>
        </pc:sldMkLst>
        <pc:spChg chg="mod">
          <ac:chgData name="Mitesh Chauhan" userId="d934a5a0-2ae1-46ec-9de5-2a81a0189392" providerId="ADAL" clId="{640A4F81-0BE8-45F2-BA94-ED2BD03F37B6}" dt="2024-03-05T10:47:33.163" v="3" actId="27636"/>
          <ac:spMkLst>
            <pc:docMk/>
            <pc:sldMk cId="2239441009" sldId="804"/>
            <ac:spMk id="5" creationId="{124350D0-E9A6-1253-DC36-204352AE77A0}"/>
          </ac:spMkLst>
        </pc:spChg>
      </pc:sldChg>
      <pc:sldChg chg="modSp mod">
        <pc:chgData name="Mitesh Chauhan" userId="d934a5a0-2ae1-46ec-9de5-2a81a0189392" providerId="ADAL" clId="{640A4F81-0BE8-45F2-BA94-ED2BD03F37B6}" dt="2024-03-05T10:47:42.564" v="4" actId="27636"/>
        <pc:sldMkLst>
          <pc:docMk/>
          <pc:sldMk cId="234064711" sldId="806"/>
        </pc:sldMkLst>
        <pc:spChg chg="mod">
          <ac:chgData name="Mitesh Chauhan" userId="d934a5a0-2ae1-46ec-9de5-2a81a0189392" providerId="ADAL" clId="{640A4F81-0BE8-45F2-BA94-ED2BD03F37B6}" dt="2024-03-05T10:47:42.564" v="4" actId="27636"/>
          <ac:spMkLst>
            <pc:docMk/>
            <pc:sldMk cId="234064711" sldId="806"/>
            <ac:spMk id="6" creationId="{3BB1B3BB-00A5-F827-19FF-0702323B7958}"/>
          </ac:spMkLst>
        </pc:spChg>
      </pc:sldChg>
      <pc:sldChg chg="ord">
        <pc:chgData name="Mitesh Chauhan" userId="d934a5a0-2ae1-46ec-9de5-2a81a0189392" providerId="ADAL" clId="{640A4F81-0BE8-45F2-BA94-ED2BD03F37B6}" dt="2024-03-05T10:46:56.259" v="2"/>
        <pc:sldMkLst>
          <pc:docMk/>
          <pc:sldMk cId="3110850059" sldId="4293"/>
        </pc:sldMkLst>
      </pc:sldChg>
      <pc:sldChg chg="new del">
        <pc:chgData name="Mitesh Chauhan" userId="d934a5a0-2ae1-46ec-9de5-2a81a0189392" providerId="ADAL" clId="{640A4F81-0BE8-45F2-BA94-ED2BD03F37B6}" dt="2024-03-05T10:53:57.875" v="6" actId="2696"/>
        <pc:sldMkLst>
          <pc:docMk/>
          <pc:sldMk cId="85802221" sldId="4296"/>
        </pc:sldMkLst>
      </pc:sldChg>
      <pc:sldChg chg="modSp mod">
        <pc:chgData name="Mitesh Chauhan" userId="d934a5a0-2ae1-46ec-9de5-2a81a0189392" providerId="ADAL" clId="{640A4F81-0BE8-45F2-BA94-ED2BD03F37B6}" dt="2024-03-05T10:54:19.386" v="18" actId="20577"/>
        <pc:sldMkLst>
          <pc:docMk/>
          <pc:sldMk cId="763921513" sldId="4296"/>
        </pc:sldMkLst>
        <pc:spChg chg="mod">
          <ac:chgData name="Mitesh Chauhan" userId="d934a5a0-2ae1-46ec-9de5-2a81a0189392" providerId="ADAL" clId="{640A4F81-0BE8-45F2-BA94-ED2BD03F37B6}" dt="2024-03-05T10:54:19.386" v="18" actId="20577"/>
          <ac:spMkLst>
            <pc:docMk/>
            <pc:sldMk cId="763921513" sldId="4296"/>
            <ac:spMk id="9" creationId="{2FDA9923-D741-203E-2250-F058EBD15ECA}"/>
          </ac:spMkLst>
        </pc:spChg>
      </pc:sldChg>
      <pc:sldChg chg="new del">
        <pc:chgData name="Mitesh Chauhan" userId="d934a5a0-2ae1-46ec-9de5-2a81a0189392" providerId="ADAL" clId="{640A4F81-0BE8-45F2-BA94-ED2BD03F37B6}" dt="2024-03-05T10:54:09.135" v="8" actId="47"/>
        <pc:sldMkLst>
          <pc:docMk/>
          <pc:sldMk cId="3334608667" sldId="4296"/>
        </pc:sldMkLst>
      </pc:sldChg>
    </pc:docChg>
  </pc:docChgLst>
  <pc:docChgLst>
    <pc:chgData name="Guest User" userId="S::urn:spo:anon#a446edbc2040c30d6e9bfb35283f03b89774ff06abd3ce6cd979e403f8351c0a::" providerId="AD" clId="Web-{3CC2F359-F980-BC79-25A1-D46573252345}"/>
    <pc:docChg chg="modSld">
      <pc:chgData name="Guest User" userId="S::urn:spo:anon#a446edbc2040c30d6e9bfb35283f03b89774ff06abd3ce6cd979e403f8351c0a::" providerId="AD" clId="Web-{3CC2F359-F980-BC79-25A1-D46573252345}" dt="2024-03-08T12:46:08.553" v="263" actId="20577"/>
      <pc:docMkLst>
        <pc:docMk/>
      </pc:docMkLst>
      <pc:sldChg chg="modSp">
        <pc:chgData name="Guest User" userId="S::urn:spo:anon#a446edbc2040c30d6e9bfb35283f03b89774ff06abd3ce6cd979e403f8351c0a::" providerId="AD" clId="Web-{3CC2F359-F980-BC79-25A1-D46573252345}" dt="2024-03-08T12:46:08.553" v="263" actId="20577"/>
        <pc:sldMkLst>
          <pc:docMk/>
          <pc:sldMk cId="2441096748" sldId="4295"/>
        </pc:sldMkLst>
        <pc:spChg chg="mod">
          <ac:chgData name="Guest User" userId="S::urn:spo:anon#a446edbc2040c30d6e9bfb35283f03b89774ff06abd3ce6cd979e403f8351c0a::" providerId="AD" clId="Web-{3CC2F359-F980-BC79-25A1-D46573252345}" dt="2024-03-08T12:46:08.553" v="263" actId="20577"/>
          <ac:spMkLst>
            <pc:docMk/>
            <pc:sldMk cId="2441096748" sldId="4295"/>
            <ac:spMk id="3" creationId="{AD586746-7FA3-E258-CCC1-883BFDCDF31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5E744-6674-448C-A050-F4EB9FCD37EB}"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81A8AE5-39A3-46E0-A177-AAA9A8D3D1F3}">
      <dgm:prSet/>
      <dgm:spPr/>
      <dgm:t>
        <a:bodyPr/>
        <a:lstStyle/>
        <a:p>
          <a:pPr rtl="0"/>
          <a:r>
            <a:rPr lang="en-GB"/>
            <a:t>OARs </a:t>
          </a:r>
        </a:p>
      </dgm:t>
    </dgm:pt>
    <dgm:pt modelId="{6AB6DE05-2EA9-40C9-9753-6DACE82566AC}" type="parTrans" cxnId="{0DAE4F6D-4A4E-41EE-84CE-B0A5C9551889}">
      <dgm:prSet/>
      <dgm:spPr/>
      <dgm:t>
        <a:bodyPr/>
        <a:lstStyle/>
        <a:p>
          <a:endParaRPr lang="en-US"/>
        </a:p>
      </dgm:t>
    </dgm:pt>
    <dgm:pt modelId="{FD373C02-5351-424D-BB2A-01D913D20AE1}" type="sibTrans" cxnId="{0DAE4F6D-4A4E-41EE-84CE-B0A5C9551889}">
      <dgm:prSet/>
      <dgm:spPr/>
      <dgm:t>
        <a:bodyPr/>
        <a:lstStyle/>
        <a:p>
          <a:endParaRPr lang="en-US"/>
        </a:p>
      </dgm:t>
    </dgm:pt>
    <dgm:pt modelId="{FD50D8BA-A074-47BD-856D-393D7F6B259C}">
      <dgm:prSet/>
      <dgm:spPr/>
      <dgm:t>
        <a:bodyPr/>
        <a:lstStyle/>
        <a:p>
          <a:pPr rtl="0"/>
          <a:r>
            <a:rPr lang="en-GB"/>
            <a:t>Annual Report</a:t>
          </a:r>
        </a:p>
      </dgm:t>
    </dgm:pt>
    <dgm:pt modelId="{A9A9956A-CB9A-482E-84F9-6F0D29565B02}" type="parTrans" cxnId="{7EE471FC-D5AB-4C86-80C3-DD5CA4C5E9B5}">
      <dgm:prSet/>
      <dgm:spPr/>
      <dgm:t>
        <a:bodyPr/>
        <a:lstStyle/>
        <a:p>
          <a:endParaRPr lang="en-US"/>
        </a:p>
      </dgm:t>
    </dgm:pt>
    <dgm:pt modelId="{7C706F39-E69F-4A06-A9F7-25E30D41209C}" type="sibTrans" cxnId="{7EE471FC-D5AB-4C86-80C3-DD5CA4C5E9B5}">
      <dgm:prSet/>
      <dgm:spPr/>
      <dgm:t>
        <a:bodyPr/>
        <a:lstStyle/>
        <a:p>
          <a:endParaRPr lang="en-US"/>
        </a:p>
      </dgm:t>
    </dgm:pt>
    <dgm:pt modelId="{D1836E64-440E-4AC4-964C-AE5558A5E80F}">
      <dgm:prSet/>
      <dgm:spPr/>
      <dgm:t>
        <a:bodyPr/>
        <a:lstStyle/>
        <a:p>
          <a:pPr rtl="0"/>
          <a:r>
            <a:rPr lang="en-GB" b="0" u="none"/>
            <a:t>EPR submission</a:t>
          </a:r>
        </a:p>
      </dgm:t>
    </dgm:pt>
    <dgm:pt modelId="{8C64275A-FEEE-4F82-994C-E58D782EDCB4}" type="parTrans" cxnId="{2785C804-5275-4DAB-A51F-3A46BD5B42C7}">
      <dgm:prSet/>
      <dgm:spPr/>
      <dgm:t>
        <a:bodyPr/>
        <a:lstStyle/>
        <a:p>
          <a:endParaRPr lang="en-US"/>
        </a:p>
      </dgm:t>
    </dgm:pt>
    <dgm:pt modelId="{EF389AED-BFA1-4BC5-ADC9-A3ED72D0850D}" type="sibTrans" cxnId="{2785C804-5275-4DAB-A51F-3A46BD5B42C7}">
      <dgm:prSet/>
      <dgm:spPr/>
      <dgm:t>
        <a:bodyPr/>
        <a:lstStyle/>
        <a:p>
          <a:endParaRPr lang="en-US"/>
        </a:p>
      </dgm:t>
    </dgm:pt>
    <dgm:pt modelId="{58D0ED75-739A-4EB2-8650-770F67DAD921}">
      <dgm:prSet/>
      <dgm:spPr/>
      <dgm:t>
        <a:bodyPr/>
        <a:lstStyle/>
        <a:p>
          <a:r>
            <a:rPr lang="en-US"/>
            <a:t>Quarterly mentoring meetings</a:t>
          </a:r>
        </a:p>
      </dgm:t>
    </dgm:pt>
    <dgm:pt modelId="{11D7EA57-6FA9-469E-8CAD-8AD50EE786ED}" type="parTrans" cxnId="{8071E427-DE8E-4F0D-95B8-1E1BBF9356C7}">
      <dgm:prSet/>
      <dgm:spPr/>
      <dgm:t>
        <a:bodyPr/>
        <a:lstStyle/>
        <a:p>
          <a:endParaRPr lang="en-US"/>
        </a:p>
      </dgm:t>
    </dgm:pt>
    <dgm:pt modelId="{8143B148-DCDD-43F7-B905-4007AD0261E0}" type="sibTrans" cxnId="{8071E427-DE8E-4F0D-95B8-1E1BBF9356C7}">
      <dgm:prSet/>
      <dgm:spPr/>
      <dgm:t>
        <a:bodyPr/>
        <a:lstStyle/>
        <a:p>
          <a:endParaRPr lang="en-US"/>
        </a:p>
      </dgm:t>
    </dgm:pt>
    <dgm:pt modelId="{5F8742BB-76DC-47A0-A6CE-E31F96B322F7}">
      <dgm:prSet/>
      <dgm:spPr/>
      <dgm:t>
        <a:bodyPr/>
        <a:lstStyle/>
        <a:p>
          <a:r>
            <a:rPr lang="en-US"/>
            <a:t>OARs reviewed, discussed and signed off</a:t>
          </a:r>
        </a:p>
      </dgm:t>
    </dgm:pt>
    <dgm:pt modelId="{243294E7-B3D7-4146-9D98-4EF9B634A9D0}" type="parTrans" cxnId="{94D8F1D8-2030-446A-891D-D3A5934A77F3}">
      <dgm:prSet/>
      <dgm:spPr/>
      <dgm:t>
        <a:bodyPr/>
        <a:lstStyle/>
        <a:p>
          <a:endParaRPr lang="en-US"/>
        </a:p>
      </dgm:t>
    </dgm:pt>
    <dgm:pt modelId="{FCBC0F1B-4FD1-4BF5-9FD3-A3DA0E21CF7C}" type="sibTrans" cxnId="{94D8F1D8-2030-446A-891D-D3A5934A77F3}">
      <dgm:prSet/>
      <dgm:spPr/>
      <dgm:t>
        <a:bodyPr/>
        <a:lstStyle/>
        <a:p>
          <a:endParaRPr lang="en-US"/>
        </a:p>
      </dgm:t>
    </dgm:pt>
    <dgm:pt modelId="{CB18E230-3A20-492D-A548-849878DA7178}">
      <dgm:prSet/>
      <dgm:spPr/>
      <dgm:t>
        <a:bodyPr/>
        <a:lstStyle/>
        <a:p>
          <a:pPr rtl="0"/>
          <a:r>
            <a:rPr lang="en-US"/>
            <a:t>Mentoring feedback recorded</a:t>
          </a:r>
          <a:r>
            <a:rPr lang="en-US">
              <a:latin typeface="Arial" panose="020B0604020202020204"/>
            </a:rPr>
            <a:t> and incorporated into EPR </a:t>
          </a:r>
          <a:endParaRPr lang="en-US"/>
        </a:p>
      </dgm:t>
    </dgm:pt>
    <dgm:pt modelId="{6F5C7F96-DF58-4B9B-923A-4D1B697A94CA}" type="parTrans" cxnId="{875CD839-5749-446E-BE65-4737ACF1F725}">
      <dgm:prSet/>
      <dgm:spPr/>
      <dgm:t>
        <a:bodyPr/>
        <a:lstStyle/>
        <a:p>
          <a:endParaRPr lang="en-US"/>
        </a:p>
      </dgm:t>
    </dgm:pt>
    <dgm:pt modelId="{337AD1FF-8512-4B57-80C3-447A593F9EB9}" type="sibTrans" cxnId="{875CD839-5749-446E-BE65-4737ACF1F725}">
      <dgm:prSet/>
      <dgm:spPr/>
      <dgm:t>
        <a:bodyPr/>
        <a:lstStyle/>
        <a:p>
          <a:endParaRPr lang="en-US"/>
        </a:p>
      </dgm:t>
    </dgm:pt>
    <dgm:pt modelId="{AEED9095-5EF9-4CAA-90D9-FC69B5A47D52}">
      <dgm:prSet/>
      <dgm:spPr/>
      <dgm:t>
        <a:bodyPr/>
        <a:lstStyle/>
        <a:p>
          <a:r>
            <a:rPr lang="en-US"/>
            <a:t>Submission provided to the mentor to </a:t>
          </a:r>
          <a:r>
            <a:rPr lang="en-US" err="1"/>
            <a:t>summarise</a:t>
          </a:r>
          <a:r>
            <a:rPr lang="en-US"/>
            <a:t> progress</a:t>
          </a:r>
        </a:p>
      </dgm:t>
    </dgm:pt>
    <dgm:pt modelId="{A3F9C5EE-1A0B-4984-934C-A741D31C479F}" type="parTrans" cxnId="{01081369-60E5-48EA-A75D-8EA597E98787}">
      <dgm:prSet/>
      <dgm:spPr/>
      <dgm:t>
        <a:bodyPr/>
        <a:lstStyle/>
        <a:p>
          <a:endParaRPr lang="en-US"/>
        </a:p>
      </dgm:t>
    </dgm:pt>
    <dgm:pt modelId="{6AC9CC5D-BEEB-4BC3-A573-D396DB3356AD}" type="sibTrans" cxnId="{01081369-60E5-48EA-A75D-8EA597E98787}">
      <dgm:prSet/>
      <dgm:spPr/>
      <dgm:t>
        <a:bodyPr/>
        <a:lstStyle/>
        <a:p>
          <a:endParaRPr lang="en-US"/>
        </a:p>
      </dgm:t>
    </dgm:pt>
    <dgm:pt modelId="{3F8BB8F3-795C-4CCA-989B-A0BB881EACEA}">
      <dgm:prSet/>
      <dgm:spPr/>
      <dgm:t>
        <a:bodyPr/>
        <a:lstStyle/>
        <a:p>
          <a:r>
            <a:rPr lang="en-US"/>
            <a:t>Formal submission to CIBSE </a:t>
          </a:r>
        </a:p>
      </dgm:t>
    </dgm:pt>
    <dgm:pt modelId="{919AE1EB-993A-488D-BC55-04F0A6F11626}" type="parTrans" cxnId="{EE4156E1-DA8F-4336-892D-F93DC1529539}">
      <dgm:prSet/>
      <dgm:spPr/>
      <dgm:t>
        <a:bodyPr/>
        <a:lstStyle/>
        <a:p>
          <a:endParaRPr lang="en-US"/>
        </a:p>
      </dgm:t>
    </dgm:pt>
    <dgm:pt modelId="{7C6EE9D3-C0B5-4A1A-865E-BD2A8C465317}" type="sibTrans" cxnId="{EE4156E1-DA8F-4336-892D-F93DC1529539}">
      <dgm:prSet/>
      <dgm:spPr/>
      <dgm:t>
        <a:bodyPr/>
        <a:lstStyle/>
        <a:p>
          <a:endParaRPr lang="en-US"/>
        </a:p>
      </dgm:t>
    </dgm:pt>
    <dgm:pt modelId="{347B08C8-BB29-4BE0-AF41-B9B6AD6EBDED}">
      <dgm:prSet/>
      <dgm:spPr/>
      <dgm:t>
        <a:bodyPr/>
        <a:lstStyle/>
        <a:p>
          <a:r>
            <a:rPr lang="en-US"/>
            <a:t>Informal submission to sponsor/reviewee</a:t>
          </a:r>
        </a:p>
      </dgm:t>
    </dgm:pt>
    <dgm:pt modelId="{A96010BB-E2A8-4E46-81F3-2F715651AAC7}" type="parTrans" cxnId="{6B914E40-FBA8-47BD-81C9-FC7BB2124E5A}">
      <dgm:prSet/>
      <dgm:spPr/>
      <dgm:t>
        <a:bodyPr/>
        <a:lstStyle/>
        <a:p>
          <a:endParaRPr lang="en-US"/>
        </a:p>
      </dgm:t>
    </dgm:pt>
    <dgm:pt modelId="{2228B0F8-FE2E-4FC9-BFBB-30B24A56E60B}" type="sibTrans" cxnId="{6B914E40-FBA8-47BD-81C9-FC7BB2124E5A}">
      <dgm:prSet/>
      <dgm:spPr/>
      <dgm:t>
        <a:bodyPr/>
        <a:lstStyle/>
        <a:p>
          <a:endParaRPr lang="en-US"/>
        </a:p>
      </dgm:t>
    </dgm:pt>
    <dgm:pt modelId="{7DDEAE1B-F0B4-4271-8C95-2C53A6818CCF}">
      <dgm:prSet/>
      <dgm:spPr/>
      <dgm:t>
        <a:bodyPr/>
        <a:lstStyle/>
        <a:p>
          <a:r>
            <a:rPr lang="en-US"/>
            <a:t>Incorporate feedback </a:t>
          </a:r>
        </a:p>
      </dgm:t>
    </dgm:pt>
    <dgm:pt modelId="{DE81C2B5-A391-465E-8053-03928D069140}" type="parTrans" cxnId="{4CBBD64B-EF41-422E-9540-D4CC766F03F8}">
      <dgm:prSet/>
      <dgm:spPr/>
      <dgm:t>
        <a:bodyPr/>
        <a:lstStyle/>
        <a:p>
          <a:endParaRPr lang="en-US"/>
        </a:p>
      </dgm:t>
    </dgm:pt>
    <dgm:pt modelId="{723A92AA-AA8D-4348-AB9C-234BAA8738E6}" type="sibTrans" cxnId="{4CBBD64B-EF41-422E-9540-D4CC766F03F8}">
      <dgm:prSet/>
      <dgm:spPr/>
      <dgm:t>
        <a:bodyPr/>
        <a:lstStyle/>
        <a:p>
          <a:endParaRPr lang="en-US"/>
        </a:p>
      </dgm:t>
    </dgm:pt>
    <dgm:pt modelId="{190BFE0E-B888-4ABC-A360-AEFF332C1CC3}" type="pres">
      <dgm:prSet presAssocID="{0DA5E744-6674-448C-A050-F4EB9FCD37EB}" presName="linearFlow" presStyleCnt="0">
        <dgm:presLayoutVars>
          <dgm:dir/>
          <dgm:animLvl val="lvl"/>
          <dgm:resizeHandles val="exact"/>
        </dgm:presLayoutVars>
      </dgm:prSet>
      <dgm:spPr/>
    </dgm:pt>
    <dgm:pt modelId="{403C34B8-8C0F-48CC-B716-11E35239946B}" type="pres">
      <dgm:prSet presAssocID="{381A8AE5-39A3-46E0-A177-AAA9A8D3D1F3}" presName="composite" presStyleCnt="0"/>
      <dgm:spPr/>
    </dgm:pt>
    <dgm:pt modelId="{6CA128A3-8BAF-4627-AB6C-07C78864EFDE}" type="pres">
      <dgm:prSet presAssocID="{381A8AE5-39A3-46E0-A177-AAA9A8D3D1F3}" presName="parTx" presStyleLbl="node1" presStyleIdx="0" presStyleCnt="3">
        <dgm:presLayoutVars>
          <dgm:chMax val="0"/>
          <dgm:chPref val="0"/>
          <dgm:bulletEnabled val="1"/>
        </dgm:presLayoutVars>
      </dgm:prSet>
      <dgm:spPr/>
    </dgm:pt>
    <dgm:pt modelId="{5382E37A-2455-4C7F-BFE0-D933DC411737}" type="pres">
      <dgm:prSet presAssocID="{381A8AE5-39A3-46E0-A177-AAA9A8D3D1F3}" presName="parSh" presStyleLbl="node1" presStyleIdx="0" presStyleCnt="3"/>
      <dgm:spPr/>
    </dgm:pt>
    <dgm:pt modelId="{068290C9-B228-4059-95BB-A745C80E688F}" type="pres">
      <dgm:prSet presAssocID="{381A8AE5-39A3-46E0-A177-AAA9A8D3D1F3}" presName="desTx" presStyleLbl="fgAcc1" presStyleIdx="0" presStyleCnt="3">
        <dgm:presLayoutVars>
          <dgm:bulletEnabled val="1"/>
        </dgm:presLayoutVars>
      </dgm:prSet>
      <dgm:spPr/>
    </dgm:pt>
    <dgm:pt modelId="{3D3103A2-732B-4B81-ABF3-507533F2D907}" type="pres">
      <dgm:prSet presAssocID="{FD373C02-5351-424D-BB2A-01D913D20AE1}" presName="sibTrans" presStyleLbl="sibTrans2D1" presStyleIdx="0" presStyleCnt="2"/>
      <dgm:spPr/>
    </dgm:pt>
    <dgm:pt modelId="{E8B0ECF1-8255-4F57-8602-CD498CD81C52}" type="pres">
      <dgm:prSet presAssocID="{FD373C02-5351-424D-BB2A-01D913D20AE1}" presName="connTx" presStyleLbl="sibTrans2D1" presStyleIdx="0" presStyleCnt="2"/>
      <dgm:spPr/>
    </dgm:pt>
    <dgm:pt modelId="{15CCD9F8-A0EE-427B-BD66-0CF819EB9783}" type="pres">
      <dgm:prSet presAssocID="{FD50D8BA-A074-47BD-856D-393D7F6B259C}" presName="composite" presStyleCnt="0"/>
      <dgm:spPr/>
    </dgm:pt>
    <dgm:pt modelId="{063D80B8-2B39-4C9C-8081-9863DB1AD990}" type="pres">
      <dgm:prSet presAssocID="{FD50D8BA-A074-47BD-856D-393D7F6B259C}" presName="parTx" presStyleLbl="node1" presStyleIdx="0" presStyleCnt="3">
        <dgm:presLayoutVars>
          <dgm:chMax val="0"/>
          <dgm:chPref val="0"/>
          <dgm:bulletEnabled val="1"/>
        </dgm:presLayoutVars>
      </dgm:prSet>
      <dgm:spPr/>
    </dgm:pt>
    <dgm:pt modelId="{39B7D13B-338F-467D-B673-7459D75D29D3}" type="pres">
      <dgm:prSet presAssocID="{FD50D8BA-A074-47BD-856D-393D7F6B259C}" presName="parSh" presStyleLbl="node1" presStyleIdx="1" presStyleCnt="3"/>
      <dgm:spPr/>
    </dgm:pt>
    <dgm:pt modelId="{611B441B-4677-4993-B28F-C4BB88BDEC49}" type="pres">
      <dgm:prSet presAssocID="{FD50D8BA-A074-47BD-856D-393D7F6B259C}" presName="desTx" presStyleLbl="fgAcc1" presStyleIdx="1" presStyleCnt="3">
        <dgm:presLayoutVars>
          <dgm:bulletEnabled val="1"/>
        </dgm:presLayoutVars>
      </dgm:prSet>
      <dgm:spPr/>
    </dgm:pt>
    <dgm:pt modelId="{DA957A00-5179-451C-B522-2E188670D8E2}" type="pres">
      <dgm:prSet presAssocID="{7C706F39-E69F-4A06-A9F7-25E30D41209C}" presName="sibTrans" presStyleLbl="sibTrans2D1" presStyleIdx="1" presStyleCnt="2"/>
      <dgm:spPr/>
    </dgm:pt>
    <dgm:pt modelId="{9580E17C-5B2B-4B74-B73E-FB09E591AC8A}" type="pres">
      <dgm:prSet presAssocID="{7C706F39-E69F-4A06-A9F7-25E30D41209C}" presName="connTx" presStyleLbl="sibTrans2D1" presStyleIdx="1" presStyleCnt="2"/>
      <dgm:spPr/>
    </dgm:pt>
    <dgm:pt modelId="{D9E7EB6F-D305-446F-8B1E-44C3778A0950}" type="pres">
      <dgm:prSet presAssocID="{D1836E64-440E-4AC4-964C-AE5558A5E80F}" presName="composite" presStyleCnt="0"/>
      <dgm:spPr/>
    </dgm:pt>
    <dgm:pt modelId="{9230AADD-5F6C-4D6A-B677-F158A2F4F4AF}" type="pres">
      <dgm:prSet presAssocID="{D1836E64-440E-4AC4-964C-AE5558A5E80F}" presName="parTx" presStyleLbl="node1" presStyleIdx="1" presStyleCnt="3">
        <dgm:presLayoutVars>
          <dgm:chMax val="0"/>
          <dgm:chPref val="0"/>
          <dgm:bulletEnabled val="1"/>
        </dgm:presLayoutVars>
      </dgm:prSet>
      <dgm:spPr/>
    </dgm:pt>
    <dgm:pt modelId="{AC574973-87E5-4FE0-B739-EEEE45D99114}" type="pres">
      <dgm:prSet presAssocID="{D1836E64-440E-4AC4-964C-AE5558A5E80F}" presName="parSh" presStyleLbl="node1" presStyleIdx="2" presStyleCnt="3"/>
      <dgm:spPr/>
    </dgm:pt>
    <dgm:pt modelId="{DC067F13-3511-4D35-AE08-D899EB9761F8}" type="pres">
      <dgm:prSet presAssocID="{D1836E64-440E-4AC4-964C-AE5558A5E80F}" presName="desTx" presStyleLbl="fgAcc1" presStyleIdx="2" presStyleCnt="3">
        <dgm:presLayoutVars>
          <dgm:bulletEnabled val="1"/>
        </dgm:presLayoutVars>
      </dgm:prSet>
      <dgm:spPr/>
    </dgm:pt>
  </dgm:ptLst>
  <dgm:cxnLst>
    <dgm:cxn modelId="{2785C804-5275-4DAB-A51F-3A46BD5B42C7}" srcId="{0DA5E744-6674-448C-A050-F4EB9FCD37EB}" destId="{D1836E64-440E-4AC4-964C-AE5558A5E80F}" srcOrd="2" destOrd="0" parTransId="{8C64275A-FEEE-4F82-994C-E58D782EDCB4}" sibTransId="{EF389AED-BFA1-4BC5-ADC9-A3ED72D0850D}"/>
    <dgm:cxn modelId="{50857921-C47B-4923-AB52-561199A8FC5C}" type="presOf" srcId="{FD50D8BA-A074-47BD-856D-393D7F6B259C}" destId="{39B7D13B-338F-467D-B673-7459D75D29D3}" srcOrd="1" destOrd="0" presId="urn:microsoft.com/office/officeart/2005/8/layout/process3"/>
    <dgm:cxn modelId="{AD78CC21-24B1-46BC-8152-A6C2C4DB5394}" type="presOf" srcId="{FD50D8BA-A074-47BD-856D-393D7F6B259C}" destId="{063D80B8-2B39-4C9C-8081-9863DB1AD990}" srcOrd="0" destOrd="0" presId="urn:microsoft.com/office/officeart/2005/8/layout/process3"/>
    <dgm:cxn modelId="{8071E427-DE8E-4F0D-95B8-1E1BBF9356C7}" srcId="{381A8AE5-39A3-46E0-A177-AAA9A8D3D1F3}" destId="{58D0ED75-739A-4EB2-8650-770F67DAD921}" srcOrd="0" destOrd="0" parTransId="{11D7EA57-6FA9-469E-8CAD-8AD50EE786ED}" sibTransId="{8143B148-DCDD-43F7-B905-4007AD0261E0}"/>
    <dgm:cxn modelId="{875CD839-5749-446E-BE65-4737ACF1F725}" srcId="{381A8AE5-39A3-46E0-A177-AAA9A8D3D1F3}" destId="{CB18E230-3A20-492D-A548-849878DA7178}" srcOrd="2" destOrd="0" parTransId="{6F5C7F96-DF58-4B9B-923A-4D1B697A94CA}" sibTransId="{337AD1FF-8512-4B57-80C3-447A593F9EB9}"/>
    <dgm:cxn modelId="{E369043C-1946-4961-8883-0B338E53627E}" type="presOf" srcId="{7C706F39-E69F-4A06-A9F7-25E30D41209C}" destId="{9580E17C-5B2B-4B74-B73E-FB09E591AC8A}" srcOrd="1" destOrd="0" presId="urn:microsoft.com/office/officeart/2005/8/layout/process3"/>
    <dgm:cxn modelId="{6B914E40-FBA8-47BD-81C9-FC7BB2124E5A}" srcId="{D1836E64-440E-4AC4-964C-AE5558A5E80F}" destId="{347B08C8-BB29-4BE0-AF41-B9B6AD6EBDED}" srcOrd="0" destOrd="0" parTransId="{A96010BB-E2A8-4E46-81F3-2F715651AAC7}" sibTransId="{2228B0F8-FE2E-4FC9-BFBB-30B24A56E60B}"/>
    <dgm:cxn modelId="{20EECE60-A3EA-4563-9051-65C43E765091}" type="presOf" srcId="{7DDEAE1B-F0B4-4271-8C95-2C53A6818CCF}" destId="{DC067F13-3511-4D35-AE08-D899EB9761F8}" srcOrd="0" destOrd="1" presId="urn:microsoft.com/office/officeart/2005/8/layout/process3"/>
    <dgm:cxn modelId="{EEAE6442-F1C3-4C59-80FC-F76167A72D45}" type="presOf" srcId="{381A8AE5-39A3-46E0-A177-AAA9A8D3D1F3}" destId="{6CA128A3-8BAF-4627-AB6C-07C78864EFDE}" srcOrd="0" destOrd="0" presId="urn:microsoft.com/office/officeart/2005/8/layout/process3"/>
    <dgm:cxn modelId="{01081369-60E5-48EA-A75D-8EA597E98787}" srcId="{FD50D8BA-A074-47BD-856D-393D7F6B259C}" destId="{AEED9095-5EF9-4CAA-90D9-FC69B5A47D52}" srcOrd="0" destOrd="0" parTransId="{A3F9C5EE-1A0B-4984-934C-A741D31C479F}" sibTransId="{6AC9CC5D-BEEB-4BC3-A573-D396DB3356AD}"/>
    <dgm:cxn modelId="{4CBBD64B-EF41-422E-9540-D4CC766F03F8}" srcId="{D1836E64-440E-4AC4-964C-AE5558A5E80F}" destId="{7DDEAE1B-F0B4-4271-8C95-2C53A6818CCF}" srcOrd="1" destOrd="0" parTransId="{DE81C2B5-A391-465E-8053-03928D069140}" sibTransId="{723A92AA-AA8D-4348-AB9C-234BAA8738E6}"/>
    <dgm:cxn modelId="{0DAE4F6D-4A4E-41EE-84CE-B0A5C9551889}" srcId="{0DA5E744-6674-448C-A050-F4EB9FCD37EB}" destId="{381A8AE5-39A3-46E0-A177-AAA9A8D3D1F3}" srcOrd="0" destOrd="0" parTransId="{6AB6DE05-2EA9-40C9-9753-6DACE82566AC}" sibTransId="{FD373C02-5351-424D-BB2A-01D913D20AE1}"/>
    <dgm:cxn modelId="{1B1C3D5A-FD11-45B8-AF42-6A18F97BD0BB}" type="presOf" srcId="{58D0ED75-739A-4EB2-8650-770F67DAD921}" destId="{068290C9-B228-4059-95BB-A745C80E688F}" srcOrd="0" destOrd="0" presId="urn:microsoft.com/office/officeart/2005/8/layout/process3"/>
    <dgm:cxn modelId="{E7BFB27B-FFA6-493B-BEC9-9BBECBF1FB0A}" type="presOf" srcId="{D1836E64-440E-4AC4-964C-AE5558A5E80F}" destId="{AC574973-87E5-4FE0-B739-EEEE45D99114}" srcOrd="1" destOrd="0" presId="urn:microsoft.com/office/officeart/2005/8/layout/process3"/>
    <dgm:cxn modelId="{78BF4283-828D-43FC-B43F-B4135D184638}" type="presOf" srcId="{5F8742BB-76DC-47A0-A6CE-E31F96B322F7}" destId="{068290C9-B228-4059-95BB-A745C80E688F}" srcOrd="0" destOrd="1" presId="urn:microsoft.com/office/officeart/2005/8/layout/process3"/>
    <dgm:cxn modelId="{97F0198A-B645-4521-9F29-FCBA5012BABD}" type="presOf" srcId="{CB18E230-3A20-492D-A548-849878DA7178}" destId="{068290C9-B228-4059-95BB-A745C80E688F}" srcOrd="0" destOrd="2" presId="urn:microsoft.com/office/officeart/2005/8/layout/process3"/>
    <dgm:cxn modelId="{9BCBE59C-73E2-4389-A66D-3CC72DF4ADB4}" type="presOf" srcId="{347B08C8-BB29-4BE0-AF41-B9B6AD6EBDED}" destId="{DC067F13-3511-4D35-AE08-D899EB9761F8}" srcOrd="0" destOrd="0" presId="urn:microsoft.com/office/officeart/2005/8/layout/process3"/>
    <dgm:cxn modelId="{B42BC7BB-56D4-49D6-9E1D-5B820AEE77D3}" type="presOf" srcId="{D1836E64-440E-4AC4-964C-AE5558A5E80F}" destId="{9230AADD-5F6C-4D6A-B677-F158A2F4F4AF}" srcOrd="0" destOrd="0" presId="urn:microsoft.com/office/officeart/2005/8/layout/process3"/>
    <dgm:cxn modelId="{600D87CB-30F4-4FEB-A9EB-88FB8C05DF74}" type="presOf" srcId="{7C706F39-E69F-4A06-A9F7-25E30D41209C}" destId="{DA957A00-5179-451C-B522-2E188670D8E2}" srcOrd="0" destOrd="0" presId="urn:microsoft.com/office/officeart/2005/8/layout/process3"/>
    <dgm:cxn modelId="{712BE3D1-6107-4C89-B733-F8B3AAC4E902}" type="presOf" srcId="{AEED9095-5EF9-4CAA-90D9-FC69B5A47D52}" destId="{611B441B-4677-4993-B28F-C4BB88BDEC49}" srcOrd="0" destOrd="0" presId="urn:microsoft.com/office/officeart/2005/8/layout/process3"/>
    <dgm:cxn modelId="{86084FD3-1776-482E-98F7-EF6153D5C0FF}" type="presOf" srcId="{3F8BB8F3-795C-4CCA-989B-A0BB881EACEA}" destId="{DC067F13-3511-4D35-AE08-D899EB9761F8}" srcOrd="0" destOrd="2" presId="urn:microsoft.com/office/officeart/2005/8/layout/process3"/>
    <dgm:cxn modelId="{94D8F1D8-2030-446A-891D-D3A5934A77F3}" srcId="{381A8AE5-39A3-46E0-A177-AAA9A8D3D1F3}" destId="{5F8742BB-76DC-47A0-A6CE-E31F96B322F7}" srcOrd="1" destOrd="0" parTransId="{243294E7-B3D7-4146-9D98-4EF9B634A9D0}" sibTransId="{FCBC0F1B-4FD1-4BF5-9FD3-A3DA0E21CF7C}"/>
    <dgm:cxn modelId="{B13102DD-A215-4C8D-8E43-F96AD1CC8E5E}" type="presOf" srcId="{FD373C02-5351-424D-BB2A-01D913D20AE1}" destId="{3D3103A2-732B-4B81-ABF3-507533F2D907}" srcOrd="0" destOrd="0" presId="urn:microsoft.com/office/officeart/2005/8/layout/process3"/>
    <dgm:cxn modelId="{EE4156E1-DA8F-4336-892D-F93DC1529539}" srcId="{D1836E64-440E-4AC4-964C-AE5558A5E80F}" destId="{3F8BB8F3-795C-4CCA-989B-A0BB881EACEA}" srcOrd="2" destOrd="0" parTransId="{919AE1EB-993A-488D-BC55-04F0A6F11626}" sibTransId="{7C6EE9D3-C0B5-4A1A-865E-BD2A8C465317}"/>
    <dgm:cxn modelId="{37D316E4-3B85-4F3F-A24D-9F5C095C5679}" type="presOf" srcId="{0DA5E744-6674-448C-A050-F4EB9FCD37EB}" destId="{190BFE0E-B888-4ABC-A360-AEFF332C1CC3}" srcOrd="0" destOrd="0" presId="urn:microsoft.com/office/officeart/2005/8/layout/process3"/>
    <dgm:cxn modelId="{383F33EF-ACD1-442E-AEE9-8035BE22A55B}" type="presOf" srcId="{FD373C02-5351-424D-BB2A-01D913D20AE1}" destId="{E8B0ECF1-8255-4F57-8602-CD498CD81C52}" srcOrd="1" destOrd="0" presId="urn:microsoft.com/office/officeart/2005/8/layout/process3"/>
    <dgm:cxn modelId="{EC5A6FF0-5F0F-4101-BA14-F87BFA17318E}" type="presOf" srcId="{381A8AE5-39A3-46E0-A177-AAA9A8D3D1F3}" destId="{5382E37A-2455-4C7F-BFE0-D933DC411737}" srcOrd="1" destOrd="0" presId="urn:microsoft.com/office/officeart/2005/8/layout/process3"/>
    <dgm:cxn modelId="{7EE471FC-D5AB-4C86-80C3-DD5CA4C5E9B5}" srcId="{0DA5E744-6674-448C-A050-F4EB9FCD37EB}" destId="{FD50D8BA-A074-47BD-856D-393D7F6B259C}" srcOrd="1" destOrd="0" parTransId="{A9A9956A-CB9A-482E-84F9-6F0D29565B02}" sibTransId="{7C706F39-E69F-4A06-A9F7-25E30D41209C}"/>
    <dgm:cxn modelId="{E6478091-71DF-4675-9D7E-25AA19A65BEF}" type="presParOf" srcId="{190BFE0E-B888-4ABC-A360-AEFF332C1CC3}" destId="{403C34B8-8C0F-48CC-B716-11E35239946B}" srcOrd="0" destOrd="0" presId="urn:microsoft.com/office/officeart/2005/8/layout/process3"/>
    <dgm:cxn modelId="{34208F47-3588-421C-931F-509055FD5B4D}" type="presParOf" srcId="{403C34B8-8C0F-48CC-B716-11E35239946B}" destId="{6CA128A3-8BAF-4627-AB6C-07C78864EFDE}" srcOrd="0" destOrd="0" presId="urn:microsoft.com/office/officeart/2005/8/layout/process3"/>
    <dgm:cxn modelId="{C56D2171-6628-4138-9CAD-6B3027868593}" type="presParOf" srcId="{403C34B8-8C0F-48CC-B716-11E35239946B}" destId="{5382E37A-2455-4C7F-BFE0-D933DC411737}" srcOrd="1" destOrd="0" presId="urn:microsoft.com/office/officeart/2005/8/layout/process3"/>
    <dgm:cxn modelId="{50BBEE62-1C43-4946-ABE7-7B04E50C64EB}" type="presParOf" srcId="{403C34B8-8C0F-48CC-B716-11E35239946B}" destId="{068290C9-B228-4059-95BB-A745C80E688F}" srcOrd="2" destOrd="0" presId="urn:microsoft.com/office/officeart/2005/8/layout/process3"/>
    <dgm:cxn modelId="{49E631E3-723A-4EAA-ABA6-46F67288CA42}" type="presParOf" srcId="{190BFE0E-B888-4ABC-A360-AEFF332C1CC3}" destId="{3D3103A2-732B-4B81-ABF3-507533F2D907}" srcOrd="1" destOrd="0" presId="urn:microsoft.com/office/officeart/2005/8/layout/process3"/>
    <dgm:cxn modelId="{C3826C64-FF7F-476B-8021-8FCE4F1F7FD9}" type="presParOf" srcId="{3D3103A2-732B-4B81-ABF3-507533F2D907}" destId="{E8B0ECF1-8255-4F57-8602-CD498CD81C52}" srcOrd="0" destOrd="0" presId="urn:microsoft.com/office/officeart/2005/8/layout/process3"/>
    <dgm:cxn modelId="{CE084607-E168-44AB-B038-A0BF50C7F702}" type="presParOf" srcId="{190BFE0E-B888-4ABC-A360-AEFF332C1CC3}" destId="{15CCD9F8-A0EE-427B-BD66-0CF819EB9783}" srcOrd="2" destOrd="0" presId="urn:microsoft.com/office/officeart/2005/8/layout/process3"/>
    <dgm:cxn modelId="{D44FB4B5-6BB7-4E00-981B-9671C2D879E0}" type="presParOf" srcId="{15CCD9F8-A0EE-427B-BD66-0CF819EB9783}" destId="{063D80B8-2B39-4C9C-8081-9863DB1AD990}" srcOrd="0" destOrd="0" presId="urn:microsoft.com/office/officeart/2005/8/layout/process3"/>
    <dgm:cxn modelId="{FC9DA67A-EB39-4434-BF89-5EFDDE80A69A}" type="presParOf" srcId="{15CCD9F8-A0EE-427B-BD66-0CF819EB9783}" destId="{39B7D13B-338F-467D-B673-7459D75D29D3}" srcOrd="1" destOrd="0" presId="urn:microsoft.com/office/officeart/2005/8/layout/process3"/>
    <dgm:cxn modelId="{6BA29B57-B6E6-4691-9F94-505611E091EA}" type="presParOf" srcId="{15CCD9F8-A0EE-427B-BD66-0CF819EB9783}" destId="{611B441B-4677-4993-B28F-C4BB88BDEC49}" srcOrd="2" destOrd="0" presId="urn:microsoft.com/office/officeart/2005/8/layout/process3"/>
    <dgm:cxn modelId="{49B3EB55-A556-4AF6-AC56-529D9452A0CA}" type="presParOf" srcId="{190BFE0E-B888-4ABC-A360-AEFF332C1CC3}" destId="{DA957A00-5179-451C-B522-2E188670D8E2}" srcOrd="3" destOrd="0" presId="urn:microsoft.com/office/officeart/2005/8/layout/process3"/>
    <dgm:cxn modelId="{50988B9F-4F1D-44C4-AE86-77F116749EFE}" type="presParOf" srcId="{DA957A00-5179-451C-B522-2E188670D8E2}" destId="{9580E17C-5B2B-4B74-B73E-FB09E591AC8A}" srcOrd="0" destOrd="0" presId="urn:microsoft.com/office/officeart/2005/8/layout/process3"/>
    <dgm:cxn modelId="{55FD4062-14C7-41CC-8775-56A90FE4698C}" type="presParOf" srcId="{190BFE0E-B888-4ABC-A360-AEFF332C1CC3}" destId="{D9E7EB6F-D305-446F-8B1E-44C3778A0950}" srcOrd="4" destOrd="0" presId="urn:microsoft.com/office/officeart/2005/8/layout/process3"/>
    <dgm:cxn modelId="{455B0EF1-91D9-4041-8451-28DD9CF4B84B}" type="presParOf" srcId="{D9E7EB6F-D305-446F-8B1E-44C3778A0950}" destId="{9230AADD-5F6C-4D6A-B677-F158A2F4F4AF}" srcOrd="0" destOrd="0" presId="urn:microsoft.com/office/officeart/2005/8/layout/process3"/>
    <dgm:cxn modelId="{7AEB269A-186E-4C7B-B7CF-B6824A42A1E3}" type="presParOf" srcId="{D9E7EB6F-D305-446F-8B1E-44C3778A0950}" destId="{AC574973-87E5-4FE0-B739-EEEE45D99114}" srcOrd="1" destOrd="0" presId="urn:microsoft.com/office/officeart/2005/8/layout/process3"/>
    <dgm:cxn modelId="{A45DA8FD-0AD6-4611-8C90-C681AB27ED75}" type="presParOf" srcId="{D9E7EB6F-D305-446F-8B1E-44C3778A0950}" destId="{DC067F13-3511-4D35-AE08-D899EB9761F8}"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2E37A-2455-4C7F-BFE0-D933DC411737}">
      <dsp:nvSpPr>
        <dsp:cNvPr id="0" name=""/>
        <dsp:cNvSpPr/>
      </dsp:nvSpPr>
      <dsp:spPr>
        <a:xfrm>
          <a:off x="4687" y="4634"/>
          <a:ext cx="2131520" cy="6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rtl="0">
            <a:lnSpc>
              <a:spcPct val="90000"/>
            </a:lnSpc>
            <a:spcBef>
              <a:spcPct val="0"/>
            </a:spcBef>
            <a:spcAft>
              <a:spcPct val="35000"/>
            </a:spcAft>
            <a:buNone/>
          </a:pPr>
          <a:r>
            <a:rPr lang="en-GB" sz="1500" kern="1200"/>
            <a:t>OARs </a:t>
          </a:r>
        </a:p>
      </dsp:txBody>
      <dsp:txXfrm>
        <a:off x="4687" y="4634"/>
        <a:ext cx="2131520" cy="432000"/>
      </dsp:txXfrm>
    </dsp:sp>
    <dsp:sp modelId="{068290C9-B228-4059-95BB-A745C80E688F}">
      <dsp:nvSpPr>
        <dsp:cNvPr id="0" name=""/>
        <dsp:cNvSpPr/>
      </dsp:nvSpPr>
      <dsp:spPr>
        <a:xfrm>
          <a:off x="441264" y="436634"/>
          <a:ext cx="2131520" cy="221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Quarterly mentoring meetings</a:t>
          </a:r>
        </a:p>
        <a:p>
          <a:pPr marL="114300" lvl="1" indent="-114300" algn="l" defTabSz="666750">
            <a:lnSpc>
              <a:spcPct val="90000"/>
            </a:lnSpc>
            <a:spcBef>
              <a:spcPct val="0"/>
            </a:spcBef>
            <a:spcAft>
              <a:spcPct val="15000"/>
            </a:spcAft>
            <a:buChar char="•"/>
          </a:pPr>
          <a:r>
            <a:rPr lang="en-US" sz="1500" kern="1200"/>
            <a:t>OARs reviewed, discussed and signed off</a:t>
          </a:r>
        </a:p>
        <a:p>
          <a:pPr marL="114300" lvl="1" indent="-114300" algn="l" defTabSz="666750" rtl="0">
            <a:lnSpc>
              <a:spcPct val="90000"/>
            </a:lnSpc>
            <a:spcBef>
              <a:spcPct val="0"/>
            </a:spcBef>
            <a:spcAft>
              <a:spcPct val="15000"/>
            </a:spcAft>
            <a:buChar char="•"/>
          </a:pPr>
          <a:r>
            <a:rPr lang="en-US" sz="1500" kern="1200"/>
            <a:t>Mentoring feedback recorded</a:t>
          </a:r>
          <a:r>
            <a:rPr lang="en-US" sz="1500" kern="1200">
              <a:latin typeface="Arial" panose="020B0604020202020204"/>
            </a:rPr>
            <a:t> and incorporated into EPR </a:t>
          </a:r>
          <a:endParaRPr lang="en-US" sz="1500" kern="1200"/>
        </a:p>
      </dsp:txBody>
      <dsp:txXfrm>
        <a:off x="503694" y="499064"/>
        <a:ext cx="2006660" cy="2089140"/>
      </dsp:txXfrm>
    </dsp:sp>
    <dsp:sp modelId="{3D3103A2-732B-4B81-ABF3-507533F2D907}">
      <dsp:nvSpPr>
        <dsp:cNvPr id="0" name=""/>
        <dsp:cNvSpPr/>
      </dsp:nvSpPr>
      <dsp:spPr>
        <a:xfrm>
          <a:off x="2459338" y="-44708"/>
          <a:ext cx="685037" cy="5306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59338" y="61429"/>
        <a:ext cx="525831" cy="318412"/>
      </dsp:txXfrm>
    </dsp:sp>
    <dsp:sp modelId="{39B7D13B-338F-467D-B673-7459D75D29D3}">
      <dsp:nvSpPr>
        <dsp:cNvPr id="0" name=""/>
        <dsp:cNvSpPr/>
      </dsp:nvSpPr>
      <dsp:spPr>
        <a:xfrm>
          <a:off x="3428731" y="4634"/>
          <a:ext cx="2131520" cy="6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rtl="0">
            <a:lnSpc>
              <a:spcPct val="90000"/>
            </a:lnSpc>
            <a:spcBef>
              <a:spcPct val="0"/>
            </a:spcBef>
            <a:spcAft>
              <a:spcPct val="35000"/>
            </a:spcAft>
            <a:buNone/>
          </a:pPr>
          <a:r>
            <a:rPr lang="en-GB" sz="1500" kern="1200"/>
            <a:t>Annual Report</a:t>
          </a:r>
        </a:p>
      </dsp:txBody>
      <dsp:txXfrm>
        <a:off x="3428731" y="4634"/>
        <a:ext cx="2131520" cy="432000"/>
      </dsp:txXfrm>
    </dsp:sp>
    <dsp:sp modelId="{611B441B-4677-4993-B28F-C4BB88BDEC49}">
      <dsp:nvSpPr>
        <dsp:cNvPr id="0" name=""/>
        <dsp:cNvSpPr/>
      </dsp:nvSpPr>
      <dsp:spPr>
        <a:xfrm>
          <a:off x="3865307" y="436634"/>
          <a:ext cx="2131520" cy="221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Submission provided to the mentor to </a:t>
          </a:r>
          <a:r>
            <a:rPr lang="en-US" sz="1500" kern="1200" err="1"/>
            <a:t>summarise</a:t>
          </a:r>
          <a:r>
            <a:rPr lang="en-US" sz="1500" kern="1200"/>
            <a:t> progress</a:t>
          </a:r>
        </a:p>
      </dsp:txBody>
      <dsp:txXfrm>
        <a:off x="3927737" y="499064"/>
        <a:ext cx="2006660" cy="2089140"/>
      </dsp:txXfrm>
    </dsp:sp>
    <dsp:sp modelId="{DA957A00-5179-451C-B522-2E188670D8E2}">
      <dsp:nvSpPr>
        <dsp:cNvPr id="0" name=""/>
        <dsp:cNvSpPr/>
      </dsp:nvSpPr>
      <dsp:spPr>
        <a:xfrm>
          <a:off x="5883382" y="-44708"/>
          <a:ext cx="685037" cy="5306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883382" y="61429"/>
        <a:ext cx="525831" cy="318412"/>
      </dsp:txXfrm>
    </dsp:sp>
    <dsp:sp modelId="{AC574973-87E5-4FE0-B739-EEEE45D99114}">
      <dsp:nvSpPr>
        <dsp:cNvPr id="0" name=""/>
        <dsp:cNvSpPr/>
      </dsp:nvSpPr>
      <dsp:spPr>
        <a:xfrm>
          <a:off x="6852774" y="4634"/>
          <a:ext cx="2131520" cy="648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rtl="0">
            <a:lnSpc>
              <a:spcPct val="90000"/>
            </a:lnSpc>
            <a:spcBef>
              <a:spcPct val="0"/>
            </a:spcBef>
            <a:spcAft>
              <a:spcPct val="35000"/>
            </a:spcAft>
            <a:buNone/>
          </a:pPr>
          <a:r>
            <a:rPr lang="en-GB" sz="1500" b="0" u="none" kern="1200"/>
            <a:t>EPR submission</a:t>
          </a:r>
        </a:p>
      </dsp:txBody>
      <dsp:txXfrm>
        <a:off x="6852774" y="4634"/>
        <a:ext cx="2131520" cy="432000"/>
      </dsp:txXfrm>
    </dsp:sp>
    <dsp:sp modelId="{DC067F13-3511-4D35-AE08-D899EB9761F8}">
      <dsp:nvSpPr>
        <dsp:cNvPr id="0" name=""/>
        <dsp:cNvSpPr/>
      </dsp:nvSpPr>
      <dsp:spPr>
        <a:xfrm>
          <a:off x="7289350" y="436634"/>
          <a:ext cx="2131520" cy="221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Informal submission to sponsor/reviewee</a:t>
          </a:r>
        </a:p>
        <a:p>
          <a:pPr marL="114300" lvl="1" indent="-114300" algn="l" defTabSz="666750">
            <a:lnSpc>
              <a:spcPct val="90000"/>
            </a:lnSpc>
            <a:spcBef>
              <a:spcPct val="0"/>
            </a:spcBef>
            <a:spcAft>
              <a:spcPct val="15000"/>
            </a:spcAft>
            <a:buChar char="•"/>
          </a:pPr>
          <a:r>
            <a:rPr lang="en-US" sz="1500" kern="1200"/>
            <a:t>Incorporate feedback </a:t>
          </a:r>
        </a:p>
        <a:p>
          <a:pPr marL="114300" lvl="1" indent="-114300" algn="l" defTabSz="666750">
            <a:lnSpc>
              <a:spcPct val="90000"/>
            </a:lnSpc>
            <a:spcBef>
              <a:spcPct val="0"/>
            </a:spcBef>
            <a:spcAft>
              <a:spcPct val="15000"/>
            </a:spcAft>
            <a:buChar char="•"/>
          </a:pPr>
          <a:r>
            <a:rPr lang="en-US" sz="1500" kern="1200"/>
            <a:t>Formal submission to CIBSE </a:t>
          </a:r>
        </a:p>
      </dsp:txBody>
      <dsp:txXfrm>
        <a:off x="7351780" y="499064"/>
        <a:ext cx="2006660" cy="20891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7BD9CCB-EED9-4B78-9E03-1A1CD94D7435}" type="datetimeFigureOut">
              <a:rPr lang="en-GB" smtClean="0"/>
              <a:t>18/03/2024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C86B8BB-B8E4-435B-9A42-0319883944C5}" type="slidenum">
              <a:rPr lang="en-GB" smtClean="0"/>
              <a:t>‹#›</a:t>
            </a:fld>
            <a:endParaRPr lang="en-GB"/>
          </a:p>
        </p:txBody>
      </p:sp>
    </p:spTree>
    <p:extLst>
      <p:ext uri="{BB962C8B-B14F-4D97-AF65-F5344CB8AC3E}">
        <p14:creationId xmlns:p14="http://schemas.microsoft.com/office/powerpoint/2010/main" val="3306773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1"/>
            <a:ext cx="2945659" cy="498056"/>
          </a:xfrm>
          <a:prstGeom prst="rect">
            <a:avLst/>
          </a:prstGeom>
        </p:spPr>
        <p:txBody>
          <a:bodyPr vert="horz" lIns="91440" tIns="45720" rIns="91440" bIns="45720" rtlCol="0"/>
          <a:lstStyle>
            <a:lvl1pPr algn="r">
              <a:defRPr sz="1200"/>
            </a:lvl1pPr>
          </a:lstStyle>
          <a:p>
            <a:fld id="{43732BC3-2049-4667-9AFA-3656F64C1310}" type="datetimeFigureOut">
              <a:rPr lang="en-GB" smtClean="0"/>
              <a:t>18/03/2024</a:t>
            </a:fld>
            <a:endParaRPr lang="en-GB"/>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3BB8CA6D-454C-4E24-9018-7DB78F7C7AA6}" type="slidenum">
              <a:rPr lang="en-GB" smtClean="0"/>
              <a:t>‹#›</a:t>
            </a:fld>
            <a:endParaRPr lang="en-GB"/>
          </a:p>
        </p:txBody>
      </p:sp>
    </p:spTree>
    <p:extLst>
      <p:ext uri="{BB962C8B-B14F-4D97-AF65-F5344CB8AC3E}">
        <p14:creationId xmlns:p14="http://schemas.microsoft.com/office/powerpoint/2010/main" val="179391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B8CA6D-454C-4E24-9018-7DB78F7C7AA6}" type="slidenum">
              <a:rPr lang="en-GB" smtClean="0"/>
              <a:t>1</a:t>
            </a:fld>
            <a:endParaRPr lang="en-GB"/>
          </a:p>
        </p:txBody>
      </p:sp>
    </p:spTree>
    <p:extLst>
      <p:ext uri="{BB962C8B-B14F-4D97-AF65-F5344CB8AC3E}">
        <p14:creationId xmlns:p14="http://schemas.microsoft.com/office/powerpoint/2010/main" val="3685748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Kyle O'Toole</a:t>
            </a:r>
            <a:r>
              <a:rPr lang="en-US"/>
              <a:t> </a:t>
            </a:r>
          </a:p>
          <a:p>
            <a:pPr marL="171450" indent="-171450">
              <a:buFont typeface="Arial"/>
              <a:buChar char="•"/>
            </a:pPr>
            <a:r>
              <a:rPr lang="en-GB"/>
              <a:t>Recently submitted MCIBSE </a:t>
            </a:r>
            <a:r>
              <a:rPr lang="en-GB" err="1"/>
              <a:t>IEng</a:t>
            </a:r>
            <a:r>
              <a:rPr lang="en-GB"/>
              <a:t> application, interview next month</a:t>
            </a:r>
            <a:r>
              <a:rPr lang="en-US"/>
              <a:t> </a:t>
            </a:r>
            <a:endParaRPr lang="en-US">
              <a:ea typeface="Calibri"/>
              <a:cs typeface="Calibri"/>
            </a:endParaRPr>
          </a:p>
          <a:p>
            <a:r>
              <a:rPr lang="en-GB"/>
              <a:t> </a:t>
            </a:r>
            <a:endParaRPr lang="en-GB">
              <a:ea typeface="Calibri"/>
              <a:cs typeface="Calibri"/>
            </a:endParaRPr>
          </a:p>
          <a:p>
            <a:r>
              <a:rPr lang="en-GB" b="1"/>
              <a:t>Engineering Practice Report: </a:t>
            </a:r>
            <a:r>
              <a:rPr lang="en-US" b="1"/>
              <a:t> </a:t>
            </a:r>
            <a:endParaRPr lang="en-US"/>
          </a:p>
          <a:p>
            <a:r>
              <a:rPr lang="en-GB"/>
              <a:t>Upon completion of the T&amp;D scheme and when </a:t>
            </a:r>
            <a:r>
              <a:rPr lang="en-GB" b="0"/>
              <a:t>feel you have met</a:t>
            </a:r>
            <a:r>
              <a:rPr lang="en-GB" b="0" baseline="0"/>
              <a:t> each of the 17 </a:t>
            </a:r>
            <a:r>
              <a:rPr lang="en-GB"/>
              <a:t>competencies set out </a:t>
            </a:r>
            <a:r>
              <a:rPr lang="en-GB" b="0" baseline="0"/>
              <a:t>by the Engineering Council’s UK-SPEC &amp; CIBSE, you should be ready </a:t>
            </a:r>
            <a:r>
              <a:rPr lang="en-GB"/>
              <a:t>to start</a:t>
            </a:r>
            <a:r>
              <a:rPr lang="en-GB" b="0" baseline="0"/>
              <a:t> </a:t>
            </a:r>
            <a:r>
              <a:rPr lang="en-GB"/>
              <a:t>producing your Engineering</a:t>
            </a:r>
            <a:r>
              <a:rPr lang="en-GB" b="0" baseline="0"/>
              <a:t> Practice Report (EPR).</a:t>
            </a:r>
            <a:r>
              <a:rPr lang="en-GB"/>
              <a:t> </a:t>
            </a:r>
            <a:r>
              <a:rPr lang="en-US"/>
              <a:t> </a:t>
            </a:r>
            <a:endParaRPr lang="en-GB"/>
          </a:p>
          <a:p>
            <a:r>
              <a:rPr lang="en-US"/>
              <a:t> </a:t>
            </a:r>
            <a:endParaRPr lang="en-GB"/>
          </a:p>
          <a:p>
            <a:r>
              <a:rPr lang="en-GB" b="0" baseline="0"/>
              <a:t>The Engineer Practice Report can either be set up by competency, or by work</a:t>
            </a:r>
            <a:r>
              <a:rPr lang="en-GB"/>
              <a:t>/project</a:t>
            </a:r>
            <a:r>
              <a:rPr lang="en-GB" b="0" baseline="0"/>
              <a:t> experience. In my experience, setting the report up by competency</a:t>
            </a:r>
            <a:r>
              <a:rPr lang="en-GB"/>
              <a:t> was the preferred option. I used the most relevant example or examples to demonstrate how I felt I hit each of the competencies. </a:t>
            </a:r>
            <a:endParaRPr lang="en-GB">
              <a:ea typeface="Calibri"/>
              <a:cs typeface="Calibri"/>
            </a:endParaRPr>
          </a:p>
          <a:p>
            <a:r>
              <a:rPr lang="en-GB"/>
              <a:t> </a:t>
            </a:r>
          </a:p>
          <a:p>
            <a:r>
              <a:rPr lang="en-GB"/>
              <a:t>I generated OARs</a:t>
            </a:r>
            <a:r>
              <a:rPr lang="en-GB" b="0" baseline="0"/>
              <a:t>, </a:t>
            </a:r>
            <a:r>
              <a:rPr lang="en-GB"/>
              <a:t>which were signed-off by my mentor and then incorporated them into my EPR. This made </a:t>
            </a:r>
            <a:r>
              <a:rPr lang="en-GB" b="0" baseline="0"/>
              <a:t>the </a:t>
            </a:r>
            <a:r>
              <a:rPr lang="en-GB"/>
              <a:t>whole process less intense and time consuming (not saying </a:t>
            </a:r>
            <a:r>
              <a:rPr lang="en-GB" b="0" baseline="0"/>
              <a:t>it was </a:t>
            </a:r>
            <a:r>
              <a:rPr lang="en-GB"/>
              <a:t>easy by any means). </a:t>
            </a:r>
            <a:r>
              <a:rPr lang="en-US"/>
              <a:t> </a:t>
            </a:r>
            <a:endParaRPr lang="en-GB"/>
          </a:p>
          <a:p>
            <a:r>
              <a:rPr lang="en-GB"/>
              <a:t> </a:t>
            </a:r>
            <a:endParaRPr lang="en-GB">
              <a:ea typeface="Calibri"/>
              <a:cs typeface="Calibri"/>
            </a:endParaRPr>
          </a:p>
          <a:p>
            <a:r>
              <a:rPr lang="en-GB" b="1"/>
              <a:t>Considerations; </a:t>
            </a:r>
            <a:endParaRPr lang="en-GB"/>
          </a:p>
          <a:p>
            <a:pPr marL="171450" indent="-171450">
              <a:buFont typeface="Arial"/>
              <a:buChar char="•"/>
            </a:pPr>
            <a:r>
              <a:rPr lang="en-GB"/>
              <a:t>Ensure you </a:t>
            </a:r>
            <a:r>
              <a:rPr lang="en-GB" b="0" baseline="0"/>
              <a:t>have </a:t>
            </a:r>
            <a:r>
              <a:rPr lang="en-GB"/>
              <a:t>read through </a:t>
            </a:r>
            <a:r>
              <a:rPr lang="en-GB" b="0" baseline="0"/>
              <a:t>the </a:t>
            </a:r>
            <a:r>
              <a:rPr lang="en-GB"/>
              <a:t>guidance for </a:t>
            </a:r>
            <a:r>
              <a:rPr lang="en-GB" b="0" baseline="0"/>
              <a:t>the </a:t>
            </a:r>
            <a:r>
              <a:rPr lang="en-GB"/>
              <a:t>grade your applying for</a:t>
            </a:r>
            <a:endParaRPr lang="en-US"/>
          </a:p>
          <a:p>
            <a:r>
              <a:rPr lang="en-US"/>
              <a:t> </a:t>
            </a:r>
            <a:endParaRPr lang="en-GB"/>
          </a:p>
          <a:p>
            <a:pPr marL="171450" indent="-171450">
              <a:buFont typeface="Arial"/>
              <a:buChar char="•"/>
            </a:pPr>
            <a:r>
              <a:rPr lang="en-GB"/>
              <a:t>Put as much time as you can into your OARs, they really help with your EPR. I learnt the hard way initially as I never kept up to date initially, which made generating the report much harder  </a:t>
            </a:r>
            <a:endParaRPr lang="en-US"/>
          </a:p>
          <a:p>
            <a:r>
              <a:rPr lang="en-US"/>
              <a:t> </a:t>
            </a:r>
            <a:endParaRPr lang="en-GB"/>
          </a:p>
          <a:p>
            <a:pPr marL="171450" indent="-171450">
              <a:buFont typeface="Arial"/>
              <a:buChar char="•"/>
            </a:pPr>
            <a:r>
              <a:rPr lang="en-GB"/>
              <a:t>Allow plenty of time in advance for prepping and submitting your report (it takes longer than you envisage)</a:t>
            </a:r>
            <a:r>
              <a:rPr lang="en-US"/>
              <a:t> </a:t>
            </a:r>
            <a:endParaRPr lang="en-GB"/>
          </a:p>
          <a:p>
            <a:r>
              <a:rPr lang="en-US"/>
              <a:t> </a:t>
            </a:r>
            <a:endParaRPr lang="en-US">
              <a:ea typeface="Calibri"/>
              <a:cs typeface="Calibri"/>
            </a:endParaRPr>
          </a:p>
          <a:p>
            <a:pPr marL="171450" indent="-171450">
              <a:buFont typeface="Arial"/>
              <a:buChar char="•"/>
              <a:defRPr/>
            </a:pPr>
            <a:r>
              <a:rPr lang="en-GB"/>
              <a:t>Consider your short, medium and longer term goals which make up your </a:t>
            </a:r>
            <a:r>
              <a:rPr lang="en-GB" b="0" baseline="0"/>
              <a:t>development action plan is required to be submitted alongside the report</a:t>
            </a:r>
            <a:r>
              <a:rPr lang="en-US"/>
              <a:t> </a:t>
            </a:r>
            <a:endParaRPr lang="en-GB"/>
          </a:p>
          <a:p>
            <a:pPr>
              <a:defRPr/>
            </a:pPr>
            <a:r>
              <a:rPr lang="en-US"/>
              <a:t> </a:t>
            </a:r>
            <a:endParaRPr lang="en-GB"/>
          </a:p>
          <a:p>
            <a:pPr marL="171450" indent="-171450">
              <a:buFont typeface="Arial"/>
              <a:buChar char="•"/>
              <a:defRPr/>
            </a:pPr>
            <a:r>
              <a:rPr lang="en-GB"/>
              <a:t>When writing the report, break down the question into smaller more simplistic terms</a:t>
            </a:r>
            <a:r>
              <a:rPr lang="en-GB" b="0" baseline="0"/>
              <a:t>. </a:t>
            </a:r>
            <a:r>
              <a:rPr lang="en-GB"/>
              <a:t>For me personally, I found it difficult to fully understand what some of the competencies were asking of me, so I discussed this with peers/Simon</a:t>
            </a:r>
            <a:r>
              <a:rPr lang="en-GB" b="0" baseline="0"/>
              <a:t>, </a:t>
            </a:r>
            <a:r>
              <a:rPr lang="en-GB"/>
              <a:t>which really helped me </a:t>
            </a:r>
            <a:r>
              <a:rPr lang="en-US"/>
              <a:t> </a:t>
            </a:r>
            <a:endParaRPr lang="en-GB"/>
          </a:p>
          <a:p>
            <a:pPr>
              <a:defRPr/>
            </a:pPr>
            <a:r>
              <a:rPr lang="en-US"/>
              <a:t> </a:t>
            </a:r>
            <a:endParaRPr lang="en-US">
              <a:ea typeface="Calibri"/>
              <a:cs typeface="Calibri"/>
            </a:endParaRPr>
          </a:p>
          <a:p>
            <a:pPr marL="171450" indent="-171450">
              <a:buFont typeface="Arial"/>
              <a:buChar char="•"/>
              <a:defRPr/>
            </a:pPr>
            <a:r>
              <a:rPr lang="en-GB" b="0" baseline="0"/>
              <a:t>Word count is limited, </a:t>
            </a:r>
            <a:r>
              <a:rPr lang="en-GB"/>
              <a:t>so ensure that your writing style is precise and to </a:t>
            </a:r>
            <a:r>
              <a:rPr lang="en-GB" b="0" baseline="0"/>
              <a:t>the </a:t>
            </a:r>
            <a:r>
              <a:rPr lang="en-GB"/>
              <a:t>point</a:t>
            </a:r>
            <a:r>
              <a:rPr lang="en-GB" b="0" baseline="0"/>
              <a:t>.</a:t>
            </a:r>
            <a:r>
              <a:rPr lang="en-GB"/>
              <a:t> Otherwise</a:t>
            </a:r>
            <a:r>
              <a:rPr lang="en-GB" b="0" baseline="0"/>
              <a:t>, </a:t>
            </a:r>
            <a:r>
              <a:rPr lang="en-GB"/>
              <a:t>you will get </a:t>
            </a:r>
            <a:r>
              <a:rPr lang="en-GB" b="0" baseline="0"/>
              <a:t>to the </a:t>
            </a:r>
            <a:r>
              <a:rPr lang="en-GB"/>
              <a:t>end and realise your over the </a:t>
            </a:r>
            <a:r>
              <a:rPr lang="en-GB" b="0" baseline="0"/>
              <a:t>word count </a:t>
            </a:r>
            <a:r>
              <a:rPr lang="en-GB"/>
              <a:t>then need </a:t>
            </a:r>
            <a:r>
              <a:rPr lang="en-GB" b="0" baseline="0"/>
              <a:t>to </a:t>
            </a:r>
            <a:r>
              <a:rPr lang="en-GB"/>
              <a:t>strip content out (which </a:t>
            </a:r>
            <a:r>
              <a:rPr lang="en-GB" b="0" baseline="0"/>
              <a:t>is </a:t>
            </a:r>
            <a:r>
              <a:rPr lang="en-GB"/>
              <a:t>also time consuming) </a:t>
            </a:r>
            <a:r>
              <a:rPr lang="en-US"/>
              <a:t> </a:t>
            </a:r>
            <a:endParaRPr lang="en-GB"/>
          </a:p>
          <a:p>
            <a:pPr>
              <a:defRPr/>
            </a:pPr>
            <a:endParaRPr lang="en-GB" b="1">
              <a:ea typeface="Calibri"/>
              <a:cs typeface="Calibri"/>
            </a:endParaRPr>
          </a:p>
          <a:p>
            <a:pPr marL="171450" indent="-171450">
              <a:buFont typeface="Calibri,Sans-Serif"/>
              <a:buChar char="-"/>
              <a:defRPr/>
            </a:pPr>
            <a:endParaRPr lang="en-GB"/>
          </a:p>
          <a:p>
            <a:pPr>
              <a:defRPr/>
            </a:pPr>
            <a:endParaRPr lang="en-GB"/>
          </a:p>
          <a:p>
            <a:pPr>
              <a:defRPr/>
            </a:pPr>
            <a:endParaRPr lang="en-GB" b="1">
              <a:cs typeface="Calibri"/>
            </a:endParaRPr>
          </a:p>
          <a:p>
            <a:endParaRPr lang="en-GB" b="0" baseline="0"/>
          </a:p>
          <a:p>
            <a:endParaRPr lang="en-GB" b="0" baseline="0"/>
          </a:p>
          <a:p>
            <a:endParaRPr lang="en-GB" b="0" baseline="0"/>
          </a:p>
          <a:p>
            <a:endParaRPr lang="en-GB" b="0"/>
          </a:p>
        </p:txBody>
      </p:sp>
      <p:sp>
        <p:nvSpPr>
          <p:cNvPr id="4" name="Slide Number Placeholder 3"/>
          <p:cNvSpPr>
            <a:spLocks noGrp="1"/>
          </p:cNvSpPr>
          <p:nvPr>
            <p:ph type="sldNum" sz="quarter" idx="10"/>
          </p:nvPr>
        </p:nvSpPr>
        <p:spPr/>
        <p:txBody>
          <a:bodyPr/>
          <a:lstStyle/>
          <a:p>
            <a:fld id="{3BB8CA6D-454C-4E24-9018-7DB78F7C7AA6}" type="slidenum">
              <a:rPr lang="en-GB" smtClean="0"/>
              <a:t>14</a:t>
            </a:fld>
            <a:endParaRPr lang="en-GB"/>
          </a:p>
        </p:txBody>
      </p:sp>
    </p:spTree>
    <p:extLst>
      <p:ext uri="{BB962C8B-B14F-4D97-AF65-F5344CB8AC3E}">
        <p14:creationId xmlns:p14="http://schemas.microsoft.com/office/powerpoint/2010/main" val="26013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your Associate or Member application we will look at your competence and commitment to building services engineering.</a:t>
            </a:r>
            <a:endParaRPr lang="en-US" dirty="0">
              <a:cs typeface="Calibri" panose="020F0502020204030204"/>
            </a:endParaRPr>
          </a:p>
          <a:p>
            <a:endParaRPr lang="en-GB" dirty="0">
              <a:cs typeface="Calibri"/>
            </a:endParaRPr>
          </a:p>
          <a:p>
            <a:r>
              <a:rPr lang="en-GB" dirty="0"/>
              <a:t>The Engineering Council has designed a list of competence criteria for each grade of membership. All applicants need to show that they can meet these requirements as part of their professional application. You will be required to write an Engineering Practice Report, where you look across your </a:t>
            </a:r>
            <a:r>
              <a:rPr lang="en-GB" dirty="0" err="1"/>
              <a:t>your</a:t>
            </a:r>
            <a:r>
              <a:rPr lang="en-GB" dirty="0"/>
              <a:t> career and provide the strongest examples you can think of to meet each of the 17 criteria.</a:t>
            </a:r>
            <a:endParaRPr lang="en-US" dirty="0"/>
          </a:p>
          <a:p>
            <a:endParaRPr lang="en-GB" dirty="0"/>
          </a:p>
          <a:p>
            <a:r>
              <a:rPr lang="en-GB" dirty="0"/>
              <a:t>I won’t go through each of the competencies today, but I’ll just quickly explain which kind of criteria sit within each section. </a:t>
            </a:r>
          </a:p>
          <a:p>
            <a:endParaRPr lang="en-GB" dirty="0"/>
          </a:p>
          <a:p>
            <a:pPr marL="285750" indent="-285750">
              <a:buFont typeface="Calibri"/>
              <a:buChar char="•"/>
            </a:pPr>
            <a:r>
              <a:rPr lang="en-GB" dirty="0"/>
              <a:t>A and B are all about your </a:t>
            </a:r>
            <a:r>
              <a:rPr lang="en-GB" b="1" dirty="0"/>
              <a:t>technical skills and engineering knowledge, </a:t>
            </a:r>
            <a:r>
              <a:rPr lang="en-GB" dirty="0"/>
              <a:t>and how you apply these in the professional roles you have held. (How you solve Engineering problems)</a:t>
            </a:r>
            <a:br>
              <a:rPr lang="en-GB" dirty="0">
                <a:cs typeface="+mn-lt"/>
              </a:rPr>
            </a:br>
            <a:endParaRPr lang="en-US" dirty="0"/>
          </a:p>
          <a:p>
            <a:pPr marL="285750" indent="-285750">
              <a:buFont typeface="Calibri"/>
              <a:buChar char="•"/>
            </a:pPr>
            <a:r>
              <a:rPr lang="en-GB" dirty="0"/>
              <a:t>C is looking at how your technical and commercial leadership / management skills, how you handle </a:t>
            </a:r>
            <a:r>
              <a:rPr lang="en-GB" b="1" dirty="0"/>
              <a:t>responsibilities,</a:t>
            </a:r>
            <a:r>
              <a:rPr lang="en-GB" dirty="0"/>
              <a:t> deal with tasks and other people. (Any direct/in-direct reports? – Don’t have to manage people – myth!) </a:t>
            </a:r>
            <a:br>
              <a:rPr lang="en-GB" dirty="0">
                <a:cs typeface="+mn-lt"/>
              </a:rPr>
            </a:br>
            <a:r>
              <a:rPr lang="en-GB" dirty="0"/>
              <a:t> </a:t>
            </a:r>
            <a:endParaRPr lang="en-US" dirty="0"/>
          </a:p>
          <a:p>
            <a:pPr marL="285750" indent="-285750">
              <a:buFont typeface="Calibri"/>
              <a:buChar char="•"/>
            </a:pPr>
            <a:r>
              <a:rPr lang="en-GB" dirty="0"/>
              <a:t>D is looking at your </a:t>
            </a:r>
            <a:r>
              <a:rPr lang="en-GB" b="1" dirty="0"/>
              <a:t>communication and interpersonal skill </a:t>
            </a:r>
            <a:r>
              <a:rPr lang="en-GB" dirty="0"/>
              <a:t>(write technical reports/talk to suppliers – both internal &amp; external)</a:t>
            </a:r>
            <a:br>
              <a:rPr lang="en-GB" dirty="0">
                <a:cs typeface="+mn-lt"/>
              </a:rPr>
            </a:br>
            <a:endParaRPr lang="en-US" dirty="0"/>
          </a:p>
          <a:p>
            <a:pPr marL="285750" indent="-285750">
              <a:buFont typeface="Calibri"/>
              <a:buChar char="•"/>
            </a:pPr>
            <a:r>
              <a:rPr lang="en-GB" dirty="0"/>
              <a:t>E is about how you comply with the </a:t>
            </a:r>
            <a:r>
              <a:rPr lang="en-GB" b="1" dirty="0"/>
              <a:t>CIBSE code of conduct, </a:t>
            </a:r>
            <a:r>
              <a:rPr lang="en-GB" dirty="0"/>
              <a:t>your understanding of </a:t>
            </a:r>
            <a:r>
              <a:rPr lang="en-GB" b="1" dirty="0"/>
              <a:t>health and safety, ethics </a:t>
            </a:r>
            <a:r>
              <a:rPr lang="en-GB" dirty="0"/>
              <a:t>and how you keep yourself up-to-date with </a:t>
            </a:r>
            <a:r>
              <a:rPr lang="en-GB" b="1" dirty="0"/>
              <a:t>CPD. </a:t>
            </a:r>
            <a:r>
              <a:rPr lang="en-GB" dirty="0"/>
              <a:t>(this could be through going on a course or reading the CIBSE journal)</a:t>
            </a:r>
            <a:endParaRPr lang="en-US" dirty="0"/>
          </a:p>
          <a:p>
            <a:endParaRPr lang="en-US" dirty="0">
              <a:cs typeface="Calibri"/>
            </a:endParaRPr>
          </a:p>
          <a:p>
            <a:r>
              <a:rPr lang="en-US" dirty="0">
                <a:cs typeface="Calibri"/>
              </a:rPr>
              <a:t>The difference between the competence criteria for ACIBSE and MCBISE is dependent on the level on which you’re working at. Generally speaking, an ACIBSE is someone who manages technology whereas an MCIBSE would be someone who optimizes technology. </a:t>
            </a:r>
          </a:p>
        </p:txBody>
      </p:sp>
      <p:sp>
        <p:nvSpPr>
          <p:cNvPr id="4" name="Slide Number Placeholder 3"/>
          <p:cNvSpPr>
            <a:spLocks noGrp="1"/>
          </p:cNvSpPr>
          <p:nvPr>
            <p:ph type="sldNum" sz="quarter" idx="5"/>
          </p:nvPr>
        </p:nvSpPr>
        <p:spPr/>
        <p:txBody>
          <a:bodyPr/>
          <a:lstStyle/>
          <a:p>
            <a:fld id="{EBAB8323-F325-4FAF-B980-B6230F84CEB7}" type="slidenum">
              <a:rPr lang="en-GB" smtClean="0"/>
              <a:t>15</a:t>
            </a:fld>
            <a:endParaRPr lang="en-GB"/>
          </a:p>
        </p:txBody>
      </p:sp>
    </p:spTree>
    <p:extLst>
      <p:ext uri="{BB962C8B-B14F-4D97-AF65-F5344CB8AC3E}">
        <p14:creationId xmlns:p14="http://schemas.microsoft.com/office/powerpoint/2010/main" val="216953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When you come to write this report, we have plenty of support initiatives in place for you. </a:t>
            </a:r>
            <a:endParaRPr lang="en-US" dirty="0">
              <a:cs typeface="Calibri" panose="020F0502020204030204"/>
            </a:endParaRPr>
          </a:p>
          <a:p>
            <a:endParaRPr lang="en-GB" dirty="0">
              <a:cs typeface="Calibri"/>
            </a:endParaRPr>
          </a:p>
          <a:p>
            <a:r>
              <a:rPr lang="en-GB" b="1" dirty="0"/>
              <a:t>Report review services:</a:t>
            </a:r>
            <a:r>
              <a:rPr lang="en-GB" dirty="0"/>
              <a:t> We can arrange a Teams call between you and one of our professional reviewers. They get sent a draft copy of your Engineering Practice Report in advance of the call and spend an hour or so going through your report with you over Teams. </a:t>
            </a:r>
            <a:endParaRPr lang="en-US" dirty="0"/>
          </a:p>
          <a:p>
            <a:endParaRPr lang="en-GB" dirty="0">
              <a:cs typeface="Calibri"/>
            </a:endParaRPr>
          </a:p>
          <a:p>
            <a:r>
              <a:rPr lang="en-GB" b="1" dirty="0"/>
              <a:t>Sample Reports – </a:t>
            </a:r>
            <a:r>
              <a:rPr lang="en-GB" dirty="0"/>
              <a:t>We also have several sample reports available on our website for all grades of professional membership. </a:t>
            </a:r>
          </a:p>
          <a:p>
            <a:endParaRPr lang="en-GB" dirty="0">
              <a:cs typeface="Calibri"/>
            </a:endParaRPr>
          </a:p>
          <a:p>
            <a:r>
              <a:rPr lang="en-GB" b="1" dirty="0"/>
              <a:t>How to start your Engineering Practice Report webinar:</a:t>
            </a:r>
            <a:r>
              <a:rPr lang="en-GB" dirty="0"/>
              <a:t> This on-demand webinar goes into further detail on what we’re looking for you to base your report on and provides examples from successful applicants. </a:t>
            </a:r>
          </a:p>
        </p:txBody>
      </p:sp>
      <p:sp>
        <p:nvSpPr>
          <p:cNvPr id="4" name="Slide Number Placeholder 3"/>
          <p:cNvSpPr>
            <a:spLocks noGrp="1"/>
          </p:cNvSpPr>
          <p:nvPr>
            <p:ph type="sldNum" sz="quarter" idx="5"/>
          </p:nvPr>
        </p:nvSpPr>
        <p:spPr/>
        <p:txBody>
          <a:bodyPr/>
          <a:lstStyle/>
          <a:p>
            <a:fld id="{EBAB8323-F325-4FAF-B980-B6230F84CEB7}" type="slidenum">
              <a:rPr lang="en-GB" smtClean="0"/>
              <a:t>16</a:t>
            </a:fld>
            <a:endParaRPr lang="en-GB"/>
          </a:p>
        </p:txBody>
      </p:sp>
    </p:spTree>
    <p:extLst>
      <p:ext uri="{BB962C8B-B14F-4D97-AF65-F5344CB8AC3E}">
        <p14:creationId xmlns:p14="http://schemas.microsoft.com/office/powerpoint/2010/main" val="2032204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3940F-912E-6E54-DD9D-5A9B4608B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01E05-B775-8A55-75C8-FF13F017A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7FD37-1B45-A5B0-C4A4-2FE39E200A0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820EFDE-47D3-12B0-B41A-DB991F2784D4}"/>
              </a:ext>
            </a:extLst>
          </p:cNvPr>
          <p:cNvSpPr>
            <a:spLocks noGrp="1"/>
          </p:cNvSpPr>
          <p:nvPr>
            <p:ph type="sldNum" sz="quarter" idx="5"/>
          </p:nvPr>
        </p:nvSpPr>
        <p:spPr/>
        <p:txBody>
          <a:bodyPr/>
          <a:lstStyle/>
          <a:p>
            <a:fld id="{EBAB8323-F325-4FAF-B980-B6230F84CEB7}" type="slidenum">
              <a:rPr lang="en-GB" smtClean="0"/>
              <a:t>17</a:t>
            </a:fld>
            <a:endParaRPr lang="en-GB"/>
          </a:p>
        </p:txBody>
      </p:sp>
    </p:spTree>
    <p:extLst>
      <p:ext uri="{BB962C8B-B14F-4D97-AF65-F5344CB8AC3E}">
        <p14:creationId xmlns:p14="http://schemas.microsoft.com/office/powerpoint/2010/main" val="157301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 Interview </a:t>
            </a:r>
            <a:endParaRPr lang="en-US" dirty="0"/>
          </a:p>
          <a:p>
            <a:r>
              <a:rPr lang="en-GB" dirty="0"/>
              <a:t>After you have submitted your online application and your Engineering Practice Report has been checked, you will be invited to attend an interview. You will be notified two weeks prior to your interview date when your interview will take place. </a:t>
            </a:r>
            <a:endParaRPr lang="en-US" dirty="0">
              <a:cs typeface="Calibri"/>
            </a:endParaRPr>
          </a:p>
          <a:p>
            <a:endParaRPr lang="en-GB" dirty="0">
              <a:cs typeface="Calibri"/>
            </a:endParaRPr>
          </a:p>
          <a:p>
            <a:r>
              <a:rPr lang="en-GB" dirty="0"/>
              <a:t>The interview is your opportunity to verbally demonstrate an example for each of the competence criteria again. So, you will be verbally expanding your report to demonstrate your competence. </a:t>
            </a:r>
            <a:endParaRPr lang="en-US" dirty="0"/>
          </a:p>
          <a:p>
            <a:endParaRPr lang="en-GB" dirty="0"/>
          </a:p>
          <a:p>
            <a:r>
              <a:rPr lang="en-GB" dirty="0"/>
              <a:t>Your interview will last around one hour and will take place over Microsoft teams. You will be interviewed by two professional members of CIBSE who have undertaken special training. We will try our best to pair you with at least one individual from your discipline.  </a:t>
            </a:r>
            <a:endParaRPr lang="en-US" dirty="0"/>
          </a:p>
          <a:p>
            <a:r>
              <a:rPr lang="en-GB" dirty="0"/>
              <a:t>You will do a 15-20-minute presentation where you demonstrate the competencies. After your presentation, your interviewers will ask you questions for around 30 minutes and then you will have 5 minute to add anything you feel you have missed.  </a:t>
            </a:r>
            <a:endParaRPr lang="en-GB" dirty="0">
              <a:cs typeface="Calibri"/>
            </a:endParaRPr>
          </a:p>
          <a:p>
            <a:endParaRPr lang="en-GB" dirty="0"/>
          </a:p>
          <a:p>
            <a:r>
              <a:rPr lang="en-GB" dirty="0"/>
              <a:t>Support and guidance on the interview can be found on the website through this link (show interview guidance link).</a:t>
            </a:r>
            <a:endParaRPr lang="en-GB" dirty="0">
              <a:cs typeface="Calibri" panose="020F0502020204030204"/>
            </a:endParaRPr>
          </a:p>
          <a:p>
            <a:endParaRPr lang="en-US" dirty="0">
              <a:cs typeface="Calibri"/>
            </a:endParaRPr>
          </a:p>
        </p:txBody>
      </p:sp>
      <p:sp>
        <p:nvSpPr>
          <p:cNvPr id="4" name="Slide Number Placeholder 3"/>
          <p:cNvSpPr>
            <a:spLocks noGrp="1"/>
          </p:cNvSpPr>
          <p:nvPr>
            <p:ph type="sldNum" sz="quarter" idx="5"/>
          </p:nvPr>
        </p:nvSpPr>
        <p:spPr/>
        <p:txBody>
          <a:bodyPr/>
          <a:lstStyle/>
          <a:p>
            <a:fld id="{EBAB8323-F325-4FAF-B980-B6230F84CEB7}" type="slidenum">
              <a:rPr lang="en-GB" smtClean="0"/>
              <a:t>18</a:t>
            </a:fld>
            <a:endParaRPr lang="en-GB"/>
          </a:p>
        </p:txBody>
      </p:sp>
    </p:spTree>
    <p:extLst>
      <p:ext uri="{BB962C8B-B14F-4D97-AF65-F5344CB8AC3E}">
        <p14:creationId xmlns:p14="http://schemas.microsoft.com/office/powerpoint/2010/main" val="429441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76EBE6-957B-4766-8068-A8403D94CC2B}" type="slidenum">
              <a:rPr lang="en-GB" smtClean="0"/>
              <a:t>2</a:t>
            </a:fld>
            <a:endParaRPr lang="en-GB"/>
          </a:p>
        </p:txBody>
      </p:sp>
    </p:spTree>
    <p:extLst>
      <p:ext uri="{BB962C8B-B14F-4D97-AF65-F5344CB8AC3E}">
        <p14:creationId xmlns:p14="http://schemas.microsoft.com/office/powerpoint/2010/main" val="427124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a:t>
            </a:r>
            <a:r>
              <a:rPr lang="en-GB" dirty="0" err="1"/>
              <a:t>mycareerpath</a:t>
            </a:r>
            <a:r>
              <a:rPr lang="en-GB" dirty="0"/>
              <a:t> tool</a:t>
            </a:r>
          </a:p>
          <a:p>
            <a:endParaRPr lang="en-GB" dirty="0"/>
          </a:p>
        </p:txBody>
      </p:sp>
      <p:sp>
        <p:nvSpPr>
          <p:cNvPr id="4" name="Slide Number Placeholder 3"/>
          <p:cNvSpPr>
            <a:spLocks noGrp="1"/>
          </p:cNvSpPr>
          <p:nvPr>
            <p:ph type="sldNum" sz="quarter" idx="5"/>
          </p:nvPr>
        </p:nvSpPr>
        <p:spPr/>
        <p:txBody>
          <a:bodyPr/>
          <a:lstStyle/>
          <a:p>
            <a:fld id="{3BB8CA6D-454C-4E24-9018-7DB78F7C7AA6}" type="slidenum">
              <a:rPr lang="en-GB" smtClean="0"/>
              <a:t>3</a:t>
            </a:fld>
            <a:endParaRPr lang="en-GB"/>
          </a:p>
        </p:txBody>
      </p:sp>
    </p:spTree>
    <p:extLst>
      <p:ext uri="{BB962C8B-B14F-4D97-AF65-F5344CB8AC3E}">
        <p14:creationId xmlns:p14="http://schemas.microsoft.com/office/powerpoint/2010/main" val="61769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 long learning</a:t>
            </a:r>
          </a:p>
          <a:p>
            <a:r>
              <a:rPr lang="en-GB" dirty="0"/>
              <a:t>Everyone from directors</a:t>
            </a:r>
          </a:p>
          <a:p>
            <a:r>
              <a:rPr lang="en-GB" dirty="0"/>
              <a:t>Everyone's journey is different</a:t>
            </a:r>
          </a:p>
          <a:p>
            <a:r>
              <a:rPr lang="en-GB" dirty="0"/>
              <a:t>Top – AECOM</a:t>
            </a:r>
          </a:p>
          <a:p>
            <a:r>
              <a:rPr lang="en-GB" dirty="0"/>
              <a:t>Bottom Hoare Lea</a:t>
            </a:r>
          </a:p>
        </p:txBody>
      </p:sp>
      <p:sp>
        <p:nvSpPr>
          <p:cNvPr id="4" name="Slide Number Placeholder 3"/>
          <p:cNvSpPr>
            <a:spLocks noGrp="1"/>
          </p:cNvSpPr>
          <p:nvPr>
            <p:ph type="sldNum" sz="quarter" idx="5"/>
          </p:nvPr>
        </p:nvSpPr>
        <p:spPr/>
        <p:txBody>
          <a:bodyPr/>
          <a:lstStyle/>
          <a:p>
            <a:fld id="{3BB8CA6D-454C-4E24-9018-7DB78F7C7AA6}" type="slidenum">
              <a:rPr lang="en-GB" smtClean="0"/>
              <a:t>5</a:t>
            </a:fld>
            <a:endParaRPr lang="en-GB"/>
          </a:p>
        </p:txBody>
      </p:sp>
    </p:spTree>
    <p:extLst>
      <p:ext uri="{BB962C8B-B14F-4D97-AF65-F5344CB8AC3E}">
        <p14:creationId xmlns:p14="http://schemas.microsoft.com/office/powerpoint/2010/main" val="288128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GB" sz="1800" b="1" i="0">
                <a:solidFill>
                  <a:srgbClr val="2F5496"/>
                </a:solidFill>
                <a:effectLst/>
                <a:latin typeface="Calibri"/>
                <a:ea typeface="Times New Roman" panose="02020603050405020304" pitchFamily="18" charset="0"/>
                <a:cs typeface="Calibri"/>
              </a:rPr>
              <a:t>Jordon from PM group to present</a:t>
            </a:r>
          </a:p>
          <a:p>
            <a:pPr marL="139700"/>
            <a:endParaRPr lang="en-GB" sz="1800" b="1" i="0" dirty="0">
              <a:solidFill>
                <a:srgbClr val="2F5496"/>
              </a:solidFill>
              <a:effectLst/>
              <a:latin typeface="Calibri" panose="020F0502020204030204" pitchFamily="34" charset="0"/>
              <a:ea typeface="Times New Roman" panose="02020603050405020304" pitchFamily="18" charset="0"/>
            </a:endParaRPr>
          </a:p>
          <a:p>
            <a:pPr marL="139700"/>
            <a:r>
              <a:rPr lang="en-GB" sz="1800" b="1" i="0">
                <a:solidFill>
                  <a:srgbClr val="2F5496"/>
                </a:solidFill>
                <a:effectLst/>
                <a:latin typeface="Calibri"/>
                <a:ea typeface="Times New Roman" panose="02020603050405020304" pitchFamily="18" charset="0"/>
                <a:cs typeface="Calibri"/>
              </a:rPr>
              <a:t>How to Complete the Objective Achieved Reports (OARs)</a:t>
            </a:r>
            <a:endParaRPr lang="en-GB" sz="1800" b="1" i="1">
              <a:effectLst/>
              <a:latin typeface="Calibri"/>
              <a:ea typeface="Times New Roman" panose="02020603050405020304" pitchFamily="18" charset="0"/>
              <a:cs typeface="Calibri"/>
            </a:endParaRPr>
          </a:p>
          <a:p>
            <a:pPr eaLnBrk="0" hangingPunct="0">
              <a:spcBef>
                <a:spcPts val="50"/>
              </a:spcBef>
            </a:pPr>
            <a:r>
              <a:rPr lang="en-GB" sz="1800" b="1">
                <a:effectLst/>
                <a:latin typeface="Arial"/>
                <a:ea typeface="Times New Roman" panose="02020603050405020304" pitchFamily="18" charset="0"/>
                <a:cs typeface="Arial"/>
              </a:rPr>
              <a:t> </a:t>
            </a:r>
            <a:endParaRPr lang="en-GB" sz="1800">
              <a:effectLst/>
              <a:latin typeface="Arial"/>
              <a:ea typeface="Times New Roman" panose="02020603050405020304" pitchFamily="18" charset="0"/>
              <a:cs typeface="Arial"/>
            </a:endParaRPr>
          </a:p>
          <a:p>
            <a:pPr marL="139700"/>
            <a:r>
              <a:rPr lang="en-GB" sz="1800">
                <a:effectLst/>
                <a:latin typeface="Arial"/>
                <a:ea typeface="Times New Roman" panose="02020603050405020304" pitchFamily="18" charset="0"/>
                <a:cs typeface="Arial"/>
              </a:rPr>
              <a:t>You should complete one OAR for each competence criteria you are required to meet. Identify the competence at the top of the form, and then fill in the following sections:</a:t>
            </a:r>
          </a:p>
          <a:p>
            <a:pPr marL="139700"/>
            <a:r>
              <a:rPr lang="en-GB" sz="1800">
                <a:effectLst/>
                <a:latin typeface="Arial"/>
                <a:ea typeface="Times New Roman" panose="02020603050405020304" pitchFamily="18" charset="0"/>
                <a:cs typeface="Arial"/>
              </a:rPr>
              <a:t> </a:t>
            </a:r>
          </a:p>
          <a:p>
            <a:pPr marL="139700"/>
            <a:r>
              <a:rPr lang="en-GB" sz="1800" b="1">
                <a:effectLst/>
                <a:latin typeface="Arial"/>
                <a:ea typeface="Times New Roman" panose="02020603050405020304" pitchFamily="18" charset="0"/>
                <a:cs typeface="Arial"/>
              </a:rPr>
              <a:t>Practical</a:t>
            </a:r>
            <a:r>
              <a:rPr lang="en-GB" sz="1800" b="1" spc="-5">
                <a:effectLst/>
                <a:latin typeface="Arial"/>
                <a:ea typeface="Times New Roman" panose="02020603050405020304" pitchFamily="18" charset="0"/>
                <a:cs typeface="Arial"/>
              </a:rPr>
              <a:t> </a:t>
            </a:r>
            <a:r>
              <a:rPr lang="en-GB" sz="1800" b="1">
                <a:effectLst/>
                <a:latin typeface="Arial"/>
                <a:ea typeface="Times New Roman" panose="02020603050405020304" pitchFamily="18" charset="0"/>
                <a:cs typeface="Arial"/>
              </a:rPr>
              <a:t>Experience</a:t>
            </a:r>
            <a:endParaRPr lang="en-GB" sz="1800">
              <a:effectLst/>
              <a:latin typeface="Arial"/>
              <a:ea typeface="Times New Roman" panose="02020603050405020304" pitchFamily="18" charset="0"/>
              <a:cs typeface="Arial"/>
            </a:endParaRPr>
          </a:p>
          <a:p>
            <a:pPr marL="139700"/>
            <a:r>
              <a:rPr lang="en-GB" sz="1800">
                <a:effectLst/>
                <a:latin typeface="Arial"/>
                <a:ea typeface="Times New Roman" panose="02020603050405020304" pitchFamily="18" charset="0"/>
                <a:cs typeface="Arial"/>
              </a:rPr>
              <a:t>Practical experience</a:t>
            </a:r>
            <a:r>
              <a:rPr lang="en-GB" sz="1800" b="1">
                <a:effectLst/>
                <a:latin typeface="Arial"/>
                <a:ea typeface="Times New Roman" panose="02020603050405020304" pitchFamily="18" charset="0"/>
                <a:cs typeface="Arial"/>
              </a:rPr>
              <a:t> </a:t>
            </a:r>
            <a:r>
              <a:rPr lang="en-GB" sz="1800">
                <a:effectLst/>
                <a:latin typeface="Arial"/>
                <a:ea typeface="Times New Roman" panose="02020603050405020304" pitchFamily="18" charset="0"/>
                <a:cs typeface="Arial"/>
              </a:rPr>
              <a:t>is likely to be the lengthiest section. Your entries here will record the various activities such as tasks, projects, meetings, etc., in which you have acquired the knowledge, experience or ability the competence specifies.</a:t>
            </a:r>
          </a:p>
          <a:p>
            <a:pPr marL="139700"/>
            <a:r>
              <a:rPr lang="en-GB" sz="1800">
                <a:effectLst/>
                <a:latin typeface="Arial"/>
                <a:ea typeface="Times New Roman" panose="02020603050405020304" pitchFamily="18" charset="0"/>
                <a:cs typeface="Arial"/>
              </a:rPr>
              <a:t> </a:t>
            </a:r>
          </a:p>
          <a:p>
            <a:pPr marL="139700"/>
            <a:r>
              <a:rPr lang="en-GB" sz="1800">
                <a:effectLst/>
                <a:latin typeface="Arial"/>
                <a:ea typeface="Times New Roman" panose="02020603050405020304" pitchFamily="18" charset="0"/>
                <a:cs typeface="Arial"/>
              </a:rPr>
              <a:t>Record data about:</a:t>
            </a:r>
          </a:p>
          <a:p>
            <a:pPr marL="342900" lvl="0" indent="-342900">
              <a:buFont typeface="Symbol" panose="05050102010706020507" pitchFamily="18" charset="2"/>
              <a:buChar char=""/>
            </a:pPr>
            <a:r>
              <a:rPr lang="en-GB" sz="1800">
                <a:effectLst/>
                <a:latin typeface="Arial"/>
                <a:ea typeface="Times New Roman" panose="02020603050405020304" pitchFamily="18" charset="0"/>
                <a:cs typeface="Arial"/>
              </a:rPr>
              <a:t>the event (date, place, purpose, people involved) and your role in</a:t>
            </a:r>
            <a:r>
              <a:rPr lang="en-GB" sz="1800" spc="-70">
                <a:effectLst/>
                <a:latin typeface="Arial"/>
                <a:ea typeface="Times New Roman" panose="02020603050405020304" pitchFamily="18" charset="0"/>
                <a:cs typeface="Arial"/>
              </a:rPr>
              <a:t> </a:t>
            </a:r>
            <a:r>
              <a:rPr lang="en-GB" sz="1800">
                <a:effectLst/>
                <a:latin typeface="Arial"/>
                <a:ea typeface="Times New Roman" panose="02020603050405020304" pitchFamily="18" charset="0"/>
                <a:cs typeface="Arial"/>
              </a:rPr>
              <a:t>it</a:t>
            </a:r>
          </a:p>
          <a:p>
            <a:pPr marL="342900" lvl="0" indent="-342900">
              <a:buFont typeface="Symbol" panose="05050102010706020507" pitchFamily="18" charset="2"/>
              <a:buChar char=""/>
            </a:pPr>
            <a:r>
              <a:rPr lang="en-GB" sz="1800">
                <a:effectLst/>
                <a:latin typeface="Arial"/>
                <a:ea typeface="Times New Roman" panose="02020603050405020304" pitchFamily="18" charset="0"/>
                <a:cs typeface="Arial"/>
              </a:rPr>
              <a:t>Your analysis of how, and what, you learned. Do not be afraid to include negative experiences, such as a client meeting involving an argument, which enabled you to learn from your own mistakes or mistakes made by</a:t>
            </a:r>
            <a:r>
              <a:rPr lang="en-GB" sz="1800" spc="-65">
                <a:effectLst/>
                <a:latin typeface="Arial"/>
                <a:ea typeface="Times New Roman" panose="02020603050405020304" pitchFamily="18" charset="0"/>
                <a:cs typeface="Arial"/>
              </a:rPr>
              <a:t> </a:t>
            </a:r>
            <a:r>
              <a:rPr lang="en-GB" sz="1800">
                <a:effectLst/>
                <a:latin typeface="Arial"/>
                <a:ea typeface="Times New Roman" panose="02020603050405020304" pitchFamily="18" charset="0"/>
                <a:cs typeface="Arial"/>
              </a:rPr>
              <a:t>others</a:t>
            </a:r>
          </a:p>
          <a:p>
            <a:pPr marL="228600"/>
            <a:r>
              <a:rPr lang="en-GB" sz="1800">
                <a:effectLst/>
                <a:latin typeface="Arial"/>
                <a:ea typeface="Times New Roman" panose="02020603050405020304" pitchFamily="18" charset="0"/>
                <a:cs typeface="Arial"/>
              </a:rPr>
              <a:t> </a:t>
            </a:r>
          </a:p>
          <a:p>
            <a:pPr marL="88900"/>
            <a:r>
              <a:rPr lang="en-GB" sz="1800">
                <a:effectLst/>
                <a:latin typeface="Arial"/>
                <a:ea typeface="Times New Roman" panose="02020603050405020304" pitchFamily="18" charset="0"/>
                <a:cs typeface="Arial"/>
              </a:rPr>
              <a:t>Where possible, use key words which refer back to the range statement or the competence itself. When reporting on the Interpersonal Skills competences (Section D</a:t>
            </a:r>
            <a:r>
              <a:rPr lang="en-GB" sz="1800" i="1">
                <a:effectLst/>
                <a:latin typeface="Arial"/>
                <a:ea typeface="Times New Roman" panose="02020603050405020304" pitchFamily="18" charset="0"/>
                <a:cs typeface="Arial"/>
              </a:rPr>
              <a:t>)</a:t>
            </a:r>
            <a:r>
              <a:rPr lang="en-GB" sz="1800">
                <a:effectLst/>
                <a:latin typeface="Arial"/>
                <a:ea typeface="Times New Roman" panose="02020603050405020304" pitchFamily="18" charset="0"/>
                <a:cs typeface="Arial"/>
              </a:rPr>
              <a:t>, some examples from outside work may be appropriate.</a:t>
            </a:r>
          </a:p>
          <a:p>
            <a:pPr marL="88900"/>
            <a:r>
              <a:rPr lang="en-GB" sz="1800">
                <a:effectLst/>
                <a:latin typeface="Arial"/>
                <a:ea typeface="Times New Roman" panose="02020603050405020304" pitchFamily="18" charset="0"/>
                <a:cs typeface="Arial"/>
              </a:rPr>
              <a:t> </a:t>
            </a:r>
          </a:p>
          <a:p>
            <a:pPr algn="ctr"/>
            <a:r>
              <a:rPr lang="en-GB" sz="1800" b="1" dirty="0" err="1">
                <a:effectLst/>
                <a:latin typeface="Arial" panose="020B0604020202020204" pitchFamily="34" charset="0"/>
                <a:ea typeface="Times New Roman" panose="02020603050405020304" pitchFamily="18" charset="0"/>
              </a:rPr>
              <a:t>i</a:t>
            </a:r>
            <a:endParaRPr lang="en-GB" sz="1800" dirty="0">
              <a:effectLst/>
              <a:latin typeface="Calibri" panose="020F0502020204030204" pitchFamily="34" charset="0"/>
              <a:ea typeface="Times New Roman" panose="02020603050405020304" pitchFamily="18" charset="0"/>
            </a:endParaRPr>
          </a:p>
          <a:p>
            <a:r>
              <a:rPr lang="en-GB" sz="1800">
                <a:effectLst/>
                <a:latin typeface="Arial"/>
                <a:ea typeface="Times New Roman" panose="02020603050405020304" pitchFamily="18" charset="0"/>
                <a:cs typeface="Arial"/>
              </a:rPr>
              <a:t>Remember, it is not sufficient to record </a:t>
            </a:r>
            <a:r>
              <a:rPr lang="en-GB" sz="1800" b="1">
                <a:effectLst/>
                <a:latin typeface="Arial"/>
                <a:ea typeface="Times New Roman" panose="02020603050405020304" pitchFamily="18" charset="0"/>
                <a:cs typeface="Arial"/>
              </a:rPr>
              <a:t>what </a:t>
            </a:r>
            <a:r>
              <a:rPr lang="en-GB" sz="1800">
                <a:effectLst/>
                <a:latin typeface="Arial"/>
                <a:ea typeface="Times New Roman" panose="02020603050405020304" pitchFamily="18" charset="0"/>
                <a:cs typeface="Arial"/>
              </a:rPr>
              <a:t>you did – in each case, you must say </a:t>
            </a:r>
            <a:r>
              <a:rPr lang="en-GB" sz="1800" b="1">
                <a:effectLst/>
                <a:latin typeface="Arial"/>
                <a:ea typeface="Times New Roman" panose="02020603050405020304" pitchFamily="18" charset="0"/>
                <a:cs typeface="Arial"/>
              </a:rPr>
              <a:t>what you learned </a:t>
            </a:r>
            <a:r>
              <a:rPr lang="en-GB" sz="1800">
                <a:effectLst/>
                <a:latin typeface="Arial"/>
                <a:ea typeface="Times New Roman" panose="02020603050405020304" pitchFamily="18" charset="0"/>
                <a:cs typeface="Arial"/>
              </a:rPr>
              <a:t>and </a:t>
            </a:r>
            <a:r>
              <a:rPr lang="en-GB" sz="1800" b="1">
                <a:effectLst/>
                <a:latin typeface="Arial"/>
                <a:ea typeface="Times New Roman" panose="02020603050405020304" pitchFamily="18" charset="0"/>
                <a:cs typeface="Arial"/>
              </a:rPr>
              <a:t>how it links to the Competence Objective</a:t>
            </a:r>
            <a:r>
              <a:rPr lang="en-GB" sz="1800">
                <a:effectLst/>
                <a:latin typeface="Arial"/>
                <a:ea typeface="Times New Roman" panose="02020603050405020304" pitchFamily="18" charset="0"/>
                <a:cs typeface="Arial"/>
              </a:rPr>
              <a:t>.</a:t>
            </a:r>
          </a:p>
          <a:p>
            <a:pPr marL="88900"/>
            <a:r>
              <a:rPr lang="en-GB" sz="1800">
                <a:effectLst/>
                <a:latin typeface="Arial"/>
                <a:ea typeface="Times New Roman" panose="02020603050405020304" pitchFamily="18" charset="0"/>
                <a:cs typeface="Arial"/>
              </a:rPr>
              <a:t> </a:t>
            </a:r>
          </a:p>
          <a:p>
            <a:pPr marL="88900"/>
            <a:r>
              <a:rPr lang="en-GB" sz="1800" b="1">
                <a:effectLst/>
                <a:latin typeface="Arial"/>
                <a:ea typeface="Times New Roman" panose="02020603050405020304" pitchFamily="18" charset="0"/>
                <a:cs typeface="Arial"/>
              </a:rPr>
              <a:t>Structured</a:t>
            </a:r>
            <a:r>
              <a:rPr lang="en-GB" sz="1800" b="1" spc="-10">
                <a:effectLst/>
                <a:latin typeface="Arial"/>
                <a:ea typeface="Times New Roman" panose="02020603050405020304" pitchFamily="18" charset="0"/>
                <a:cs typeface="Arial"/>
              </a:rPr>
              <a:t> </a:t>
            </a:r>
            <a:r>
              <a:rPr lang="en-GB" sz="1800" b="1">
                <a:effectLst/>
                <a:latin typeface="Arial"/>
                <a:ea typeface="Times New Roman" panose="02020603050405020304" pitchFamily="18" charset="0"/>
                <a:cs typeface="Arial"/>
              </a:rPr>
              <a:t>Learning</a:t>
            </a:r>
            <a:endParaRPr lang="en-GB" sz="1800">
              <a:effectLst/>
              <a:latin typeface="Arial"/>
              <a:ea typeface="Times New Roman" panose="02020603050405020304" pitchFamily="18" charset="0"/>
              <a:cs typeface="Arial"/>
            </a:endParaRPr>
          </a:p>
          <a:p>
            <a:pPr marL="88900"/>
            <a:r>
              <a:rPr lang="en-GB" sz="1800">
                <a:effectLst/>
                <a:latin typeface="Arial"/>
                <a:ea typeface="Times New Roman" panose="02020603050405020304" pitchFamily="18" charset="0"/>
                <a:cs typeface="Arial"/>
              </a:rPr>
              <a:t>The structured learning section should record any courses, conferences, seminars or similar, giving the dates and locations, as well as the title and summary of content. (Course materials provided and your post-course evaluation will help you to focus on how well the course achieved its learning aims in your case).</a:t>
            </a:r>
          </a:p>
          <a:p>
            <a:pPr marL="88900"/>
            <a:r>
              <a:rPr lang="en-GB" sz="1800">
                <a:effectLst/>
                <a:latin typeface="Arial"/>
                <a:ea typeface="Times New Roman" panose="02020603050405020304" pitchFamily="18" charset="0"/>
                <a:cs typeface="Arial"/>
              </a:rPr>
              <a:t> </a:t>
            </a:r>
          </a:p>
          <a:p>
            <a:pPr marL="88900"/>
            <a:r>
              <a:rPr lang="en-GB" sz="1800" b="1">
                <a:effectLst/>
                <a:latin typeface="Arial"/>
                <a:ea typeface="Times New Roman" panose="02020603050405020304" pitchFamily="18" charset="0"/>
                <a:cs typeface="Arial"/>
              </a:rPr>
              <a:t>Private Study</a:t>
            </a:r>
            <a:endParaRPr lang="en-GB" sz="1800">
              <a:effectLst/>
              <a:latin typeface="Arial"/>
              <a:ea typeface="Times New Roman" panose="02020603050405020304" pitchFamily="18" charset="0"/>
              <a:cs typeface="Arial"/>
            </a:endParaRPr>
          </a:p>
          <a:p>
            <a:pPr marL="88900"/>
            <a:r>
              <a:rPr lang="en-GB" sz="1800">
                <a:effectLst/>
                <a:latin typeface="Arial"/>
                <a:ea typeface="Times New Roman" panose="02020603050405020304" pitchFamily="18" charset="0"/>
                <a:cs typeface="Arial"/>
              </a:rPr>
              <a:t>Under private study, note your reading from books, journals or elsewhere, relevant to the competence. You should also include any relevant research you have done. Again you should</a:t>
            </a:r>
            <a:r>
              <a:rPr lang="en-GB" sz="1800">
                <a:latin typeface="Arial"/>
                <a:ea typeface="Times New Roman" panose="02020603050405020304" pitchFamily="18" charset="0"/>
                <a:cs typeface="Arial"/>
              </a:rPr>
              <a:t> </a:t>
            </a:r>
            <a:r>
              <a:rPr lang="en-GB" sz="1800">
                <a:effectLst/>
                <a:latin typeface="Arial"/>
                <a:ea typeface="Times New Roman" panose="02020603050405020304" pitchFamily="18" charset="0"/>
                <a:cs typeface="Arial"/>
              </a:rPr>
              <a:t> include an evaluation of the usefulness to you of what you have</a:t>
            </a:r>
            <a:r>
              <a:rPr lang="en-GB" sz="1800" spc="-100">
                <a:effectLst/>
                <a:latin typeface="Arial"/>
                <a:ea typeface="Times New Roman" panose="02020603050405020304" pitchFamily="18" charset="0"/>
                <a:cs typeface="Arial"/>
              </a:rPr>
              <a:t> </a:t>
            </a:r>
            <a:r>
              <a:rPr lang="en-GB" sz="1800">
                <a:effectLst/>
                <a:latin typeface="Arial"/>
                <a:ea typeface="Times New Roman" panose="02020603050405020304" pitchFamily="18" charset="0"/>
                <a:cs typeface="Arial"/>
              </a:rPr>
              <a:t>read.</a:t>
            </a:r>
          </a:p>
          <a:p>
            <a:pPr marL="88900"/>
            <a:r>
              <a:rPr lang="en-GB" sz="1800">
                <a:effectLst/>
                <a:latin typeface="Arial"/>
                <a:ea typeface="Times New Roman" panose="02020603050405020304" pitchFamily="18" charset="0"/>
                <a:cs typeface="Arial"/>
              </a:rPr>
              <a:t> </a:t>
            </a:r>
          </a:p>
          <a:p>
            <a:pPr marL="88900"/>
            <a:r>
              <a:rPr lang="en-GB" sz="1800" b="1">
                <a:effectLst/>
                <a:latin typeface="Arial"/>
                <a:ea typeface="Times New Roman" panose="02020603050405020304" pitchFamily="18" charset="0"/>
                <a:cs typeface="Arial"/>
              </a:rPr>
              <a:t>Observations</a:t>
            </a:r>
            <a:endParaRPr lang="en-GB" sz="1800">
              <a:effectLst/>
              <a:latin typeface="Arial"/>
              <a:ea typeface="Times New Roman" panose="02020603050405020304" pitchFamily="18" charset="0"/>
              <a:cs typeface="Arial"/>
            </a:endParaRPr>
          </a:p>
          <a:p>
            <a:pPr marL="88900"/>
            <a:r>
              <a:rPr lang="en-GB" sz="1800">
                <a:effectLst/>
                <a:latin typeface="Arial"/>
                <a:ea typeface="Times New Roman" panose="02020603050405020304" pitchFamily="18" charset="0"/>
                <a:cs typeface="Arial"/>
              </a:rPr>
              <a:t>The observations section asks you as trainee to take stock of your progress: it is recommended that you make an entry here annually.</a:t>
            </a:r>
          </a:p>
          <a:p>
            <a:pPr marL="88900"/>
            <a:r>
              <a:rPr lang="en-GB" sz="1800">
                <a:effectLst/>
                <a:latin typeface="Arial"/>
                <a:ea typeface="Times New Roman" panose="02020603050405020304" pitchFamily="18" charset="0"/>
                <a:cs typeface="Arial"/>
              </a:rPr>
              <a:t> </a:t>
            </a:r>
          </a:p>
          <a:p>
            <a:pPr marL="88900"/>
            <a:r>
              <a:rPr lang="en-GB" sz="1800">
                <a:effectLst/>
                <a:latin typeface="Arial"/>
                <a:ea typeface="Times New Roman" panose="02020603050405020304" pitchFamily="18" charset="0"/>
                <a:cs typeface="Arial"/>
              </a:rPr>
              <a:t>The OAR forms have been designed to ensure that your activities are not only recorded but are reflected upon so that the process by which new skills and knowledge are acquired becomes a conscious one. In this way, aspiring building services engineers become reflective professionals, laying the foundations for future</a:t>
            </a:r>
            <a:r>
              <a:rPr lang="en-GB" sz="1800" spc="-20">
                <a:effectLst/>
                <a:latin typeface="Arial"/>
                <a:ea typeface="Times New Roman" panose="02020603050405020304" pitchFamily="18" charset="0"/>
                <a:cs typeface="Arial"/>
              </a:rPr>
              <a:t> </a:t>
            </a:r>
            <a:r>
              <a:rPr lang="en-GB" sz="1800">
                <a:effectLst/>
                <a:latin typeface="Arial"/>
                <a:ea typeface="Times New Roman" panose="02020603050405020304" pitchFamily="18" charset="0"/>
                <a:cs typeface="Arial"/>
              </a:rPr>
              <a:t>learning.</a:t>
            </a:r>
          </a:p>
          <a:p>
            <a:pPr marL="88900"/>
            <a:r>
              <a:rPr lang="en-GB" sz="1800">
                <a:effectLst/>
                <a:latin typeface="Arial"/>
                <a:ea typeface="Times New Roman" panose="02020603050405020304" pitchFamily="18" charset="0"/>
                <a:cs typeface="Arial"/>
              </a:rPr>
              <a:t> </a:t>
            </a:r>
          </a:p>
          <a:p>
            <a:pPr marL="88900"/>
            <a:r>
              <a:rPr lang="en-GB" sz="1800">
                <a:effectLst/>
                <a:latin typeface="Arial"/>
                <a:ea typeface="Times New Roman" panose="02020603050405020304" pitchFamily="18" charset="0"/>
                <a:cs typeface="Arial"/>
              </a:rPr>
              <a:t>OARs should be considered live documents, to which further information can be added right up to the point of your membership application. Remember not to only use examples from your favourite projects – you may have gained valuable experience elsewhere.</a:t>
            </a:r>
          </a:p>
          <a:p>
            <a:pPr marL="88900"/>
            <a:br>
              <a:rPr lang="en-GB" sz="1800">
                <a:effectLst/>
                <a:latin typeface="Arial" panose="020B0604020202020204" pitchFamily="34" charset="0"/>
                <a:ea typeface="Times New Roman" panose="02020603050405020304" pitchFamily="18" charset="0"/>
                <a:cs typeface="Arial"/>
              </a:rPr>
            </a:br>
            <a:r>
              <a:rPr lang="en-GB" sz="1800">
                <a:effectLst/>
                <a:latin typeface="Arial"/>
                <a:ea typeface="Times New Roman" panose="02020603050405020304" pitchFamily="18" charset="0"/>
                <a:cs typeface="Arial"/>
              </a:rPr>
              <a:t>Your OARs should be reviewed by your mentor at the quarterly meetings. Your mentor should provide written feedback which should be stored either in hard copy or electronically.</a:t>
            </a:r>
          </a:p>
          <a:p>
            <a:endParaRPr lang="en-GB" dirty="0"/>
          </a:p>
        </p:txBody>
      </p:sp>
      <p:sp>
        <p:nvSpPr>
          <p:cNvPr id="4" name="Slide Number Placeholder 3"/>
          <p:cNvSpPr>
            <a:spLocks noGrp="1"/>
          </p:cNvSpPr>
          <p:nvPr>
            <p:ph type="sldNum" sz="quarter" idx="5"/>
          </p:nvPr>
        </p:nvSpPr>
        <p:spPr/>
        <p:txBody>
          <a:bodyPr/>
          <a:lstStyle/>
          <a:p>
            <a:fld id="{3BB8CA6D-454C-4E24-9018-7DB78F7C7AA6}" type="slidenum">
              <a:rPr lang="en-GB" smtClean="0"/>
              <a:t>8</a:t>
            </a:fld>
            <a:endParaRPr lang="en-GB"/>
          </a:p>
        </p:txBody>
      </p:sp>
    </p:spTree>
    <p:extLst>
      <p:ext uri="{BB962C8B-B14F-4D97-AF65-F5344CB8AC3E}">
        <p14:creationId xmlns:p14="http://schemas.microsoft.com/office/powerpoint/2010/main" val="4883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Jordan to discuss</a:t>
            </a:r>
          </a:p>
          <a:p>
            <a:endParaRPr lang="en-GB" b="1" dirty="0"/>
          </a:p>
          <a:p>
            <a:pPr rtl="0"/>
            <a:r>
              <a:rPr lang="en-GB" sz="1200" kern="1200" dirty="0">
                <a:solidFill>
                  <a:schemeClr val="tx1"/>
                </a:solidFill>
                <a:effectLst/>
                <a:latin typeface="+mn-lt"/>
                <a:ea typeface="+mn-ea"/>
                <a:cs typeface="+mn-cs"/>
              </a:rPr>
              <a:t>We’ve got a couple examples from our own OARs we thought it would be useful to share and explain how we interpreted a couple of the competencies and aligned it with our own experience</a:t>
            </a:r>
          </a:p>
          <a:p>
            <a:pPr rtl="0"/>
            <a:r>
              <a:rPr lang="en-GB" sz="1200" kern="1200" dirty="0">
                <a:solidFill>
                  <a:schemeClr val="tx1"/>
                </a:solidFill>
                <a:effectLst/>
                <a:latin typeface="+mn-lt"/>
                <a:ea typeface="+mn-ea"/>
                <a:cs typeface="+mn-cs"/>
              </a:rPr>
              <a:t> </a:t>
            </a:r>
          </a:p>
          <a:p>
            <a:pPr rtl="0"/>
            <a:r>
              <a:rPr lang="en-GB" sz="1200" b="1" kern="1200" dirty="0">
                <a:solidFill>
                  <a:schemeClr val="tx1"/>
                </a:solidFill>
                <a:effectLst/>
                <a:latin typeface="+mn-lt"/>
                <a:ea typeface="+mn-ea"/>
                <a:cs typeface="+mn-cs"/>
              </a:rPr>
              <a:t>Example 1:</a:t>
            </a:r>
            <a:r>
              <a:rPr lang="en-GB" sz="1200" kern="1200" dirty="0">
                <a:solidFill>
                  <a:schemeClr val="tx1"/>
                </a:solidFill>
                <a:effectLst/>
                <a:latin typeface="+mn-lt"/>
                <a:ea typeface="+mn-ea"/>
                <a:cs typeface="+mn-cs"/>
              </a:rPr>
              <a:t> The first one is related to practical experience in “managing teams or the input of others” in reference to CIBSE Competence Criteria “C3”. This is an example of a practical experience only objective. It’s important to note that this experience didn’t involve any structured learning or private study due to the nature of the experience.  In this example the process of creating a new procedure for the team to follow was discussed. This didn’t necessarily require any structured learning of private study as it was focused on improving efficiency within a project.</a:t>
            </a:r>
          </a:p>
          <a:p>
            <a:pPr rtl="0"/>
            <a:r>
              <a:rPr lang="en-GB" sz="1200" kern="1200" dirty="0">
                <a:solidFill>
                  <a:schemeClr val="tx1"/>
                </a:solidFill>
                <a:effectLst/>
                <a:latin typeface="+mn-lt"/>
                <a:ea typeface="+mn-ea"/>
                <a:cs typeface="+mn-cs"/>
              </a:rPr>
              <a:t> </a:t>
            </a:r>
          </a:p>
          <a:p>
            <a:pPr rtl="0"/>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Example 2:</a:t>
            </a:r>
            <a:r>
              <a:rPr lang="en-GB" sz="1200" kern="1200" dirty="0">
                <a:solidFill>
                  <a:schemeClr val="tx1"/>
                </a:solidFill>
                <a:effectLst/>
                <a:latin typeface="+mn-lt"/>
                <a:ea typeface="+mn-ea"/>
                <a:cs typeface="+mn-cs"/>
              </a:rPr>
              <a:t> The second example involves both practical and private study which was in reference to competence criteria </a:t>
            </a:r>
            <a:r>
              <a:rPr lang="en-US" sz="1200" kern="1200" dirty="0">
                <a:solidFill>
                  <a:schemeClr val="tx1"/>
                </a:solidFill>
                <a:effectLst/>
                <a:latin typeface="+mn-lt"/>
                <a:ea typeface="+mn-ea"/>
                <a:cs typeface="+mn-cs"/>
              </a:rPr>
              <a:t>A1. "Maintain and extend a sound theoretical approach to the application of technology in engineering practice.“ </a:t>
            </a:r>
            <a:endParaRPr lang="en-GB"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one involved a project experience but also learning the principles outlined in certain statutory regulations or guidance such as HSG 258 'Controlling airborne contaminants at work‘. These were examples we managed to develop and include into our submitted Engineering Practice Report, which will be covered later. It is just an example to say that not all experiences will contain practical experience, structured learning and private experience in them. It may be only one but that is fine.</a:t>
            </a:r>
          </a:p>
          <a:p>
            <a:endParaRPr lang="en-GB" b="1" dirty="0"/>
          </a:p>
        </p:txBody>
      </p:sp>
      <p:sp>
        <p:nvSpPr>
          <p:cNvPr id="4" name="Slide Number Placeholder 3"/>
          <p:cNvSpPr>
            <a:spLocks noGrp="1"/>
          </p:cNvSpPr>
          <p:nvPr>
            <p:ph type="sldNum" sz="quarter" idx="10"/>
          </p:nvPr>
        </p:nvSpPr>
        <p:spPr/>
        <p:txBody>
          <a:bodyPr/>
          <a:lstStyle/>
          <a:p>
            <a:fld id="{3BB8CA6D-454C-4E24-9018-7DB78F7C7AA6}" type="slidenum">
              <a:rPr lang="en-GB" smtClean="0"/>
              <a:t>9</a:t>
            </a:fld>
            <a:endParaRPr lang="en-GB"/>
          </a:p>
        </p:txBody>
      </p:sp>
    </p:spTree>
    <p:extLst>
      <p:ext uri="{BB962C8B-B14F-4D97-AF65-F5344CB8AC3E}">
        <p14:creationId xmlns:p14="http://schemas.microsoft.com/office/powerpoint/2010/main" val="136996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B8CA6D-454C-4E24-9018-7DB78F7C7AA6}" type="slidenum">
              <a:rPr lang="en-GB" smtClean="0"/>
              <a:t>10</a:t>
            </a:fld>
            <a:endParaRPr lang="en-GB"/>
          </a:p>
        </p:txBody>
      </p:sp>
    </p:spTree>
    <p:extLst>
      <p:ext uri="{BB962C8B-B14F-4D97-AF65-F5344CB8AC3E}">
        <p14:creationId xmlns:p14="http://schemas.microsoft.com/office/powerpoint/2010/main" val="132680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en-GB" sz="1800" dirty="0">
                <a:effectLst/>
                <a:latin typeface="Arial" panose="020B0604020202020204" pitchFamily="34" charset="0"/>
                <a:ea typeface="Times New Roman" panose="02020603050405020304" pitchFamily="18" charset="0"/>
              </a:rPr>
              <a:t>Jordan to present</a:t>
            </a:r>
          </a:p>
          <a:p>
            <a:pPr marL="457200"/>
            <a:endParaRPr lang="en-GB" sz="1800" dirty="0">
              <a:effectLst/>
              <a:latin typeface="Arial" panose="020B0604020202020204" pitchFamily="34" charset="0"/>
              <a:ea typeface="Times New Roman" panose="02020603050405020304" pitchFamily="18" charset="0"/>
            </a:endParaRPr>
          </a:p>
          <a:p>
            <a:pPr marL="457200"/>
            <a:r>
              <a:rPr lang="en-GB" sz="1800" dirty="0">
                <a:effectLst/>
                <a:latin typeface="Arial" panose="020B0604020202020204" pitchFamily="34" charset="0"/>
                <a:ea typeface="Times New Roman" panose="02020603050405020304" pitchFamily="18" charset="0"/>
              </a:rPr>
              <a:t>It will help if you:</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become familiar with the Competence Objectives you are working</a:t>
            </a:r>
            <a:r>
              <a:rPr lang="en-GB" sz="1800" spc="-70"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towards;</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keep your own notes, e.g. a daily or weekly record of what you did at work, noting when links occur to you between your activity and one or more of the Objectives. This record is not to be submitted, but to be used as a reminder when you are completing your</a:t>
            </a:r>
            <a:r>
              <a:rPr lang="en-GB" sz="1800" spc="-70"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OARs;</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update your OAR forms at least once a</a:t>
            </a:r>
            <a:r>
              <a:rPr lang="en-GB" sz="1800" spc="-45"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month;</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schedule regular meetings with your mentor specifically to discuss your T&amp;D</a:t>
            </a:r>
            <a:r>
              <a:rPr lang="en-GB" sz="1800" spc="-80"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activities;</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take the documents to every appraisal, progress or career development meeting with your employer.</a:t>
            </a:r>
            <a:endParaRPr lang="en-GB" sz="1800" dirty="0">
              <a:effectLst/>
              <a:latin typeface="Calibri" panose="020F0502020204030204" pitchFamily="34" charset="0"/>
              <a:ea typeface="Times New Roman" panose="02020603050405020304" pitchFamily="18" charset="0"/>
            </a:endParaRPr>
          </a:p>
          <a:p>
            <a:endParaRPr lang="en-GB" dirty="0"/>
          </a:p>
          <a:p>
            <a:pPr marL="0" lvl="0" indent="0">
              <a:buFont typeface="Symbol" panose="05050102010706020507" pitchFamily="18" charset="2"/>
              <a:buNone/>
            </a:pPr>
            <a:r>
              <a:rPr lang="en-GB" sz="1800" dirty="0">
                <a:solidFill>
                  <a:schemeClr val="accent1">
                    <a:lumMod val="75000"/>
                  </a:schemeClr>
                </a:solidFill>
                <a:effectLst/>
                <a:latin typeface="Arial" panose="020B0604020202020204" pitchFamily="34" charset="0"/>
                <a:ea typeface="Times New Roman" panose="02020603050405020304" pitchFamily="18" charset="0"/>
              </a:rPr>
              <a:t>Jordan</a:t>
            </a:r>
            <a:r>
              <a:rPr lang="en-GB" sz="1800" baseline="0" dirty="0">
                <a:solidFill>
                  <a:schemeClr val="accent1">
                    <a:lumMod val="75000"/>
                  </a:schemeClr>
                </a:solidFill>
                <a:effectLst/>
                <a:latin typeface="Arial" panose="020B0604020202020204" pitchFamily="34" charset="0"/>
                <a:ea typeface="Times New Roman" panose="02020603050405020304" pitchFamily="18" charset="0"/>
              </a:rPr>
              <a:t> Notes:</a:t>
            </a:r>
          </a:p>
          <a:p>
            <a:pPr marL="0" lvl="0" indent="0">
              <a:buFont typeface="Symbol" panose="05050102010706020507" pitchFamily="18" charset="2"/>
              <a:buNone/>
            </a:pPr>
            <a:endParaRPr lang="en-GB" sz="1800" baseline="0" dirty="0">
              <a:solidFill>
                <a:schemeClr val="accent1">
                  <a:lumMod val="75000"/>
                </a:schemeClr>
              </a:solidFill>
              <a:effectLst/>
              <a:latin typeface="Arial" panose="020B0604020202020204" pitchFamily="34" charset="0"/>
              <a:ea typeface="Times New Roman" panose="02020603050405020304" pitchFamily="18" charset="0"/>
            </a:endParaRPr>
          </a:p>
          <a:p>
            <a:r>
              <a:rPr lang="en-GB" sz="1200" b="1" kern="1200" dirty="0">
                <a:solidFill>
                  <a:schemeClr val="accent1">
                    <a:lumMod val="75000"/>
                  </a:schemeClr>
                </a:solidFill>
                <a:effectLst/>
                <a:latin typeface="+mn-lt"/>
                <a:ea typeface="+mn-ea"/>
                <a:cs typeface="+mn-cs"/>
              </a:rPr>
              <a:t>Annual Reports</a:t>
            </a:r>
            <a:endParaRPr lang="en-GB" sz="1200" kern="1200" dirty="0">
              <a:solidFill>
                <a:schemeClr val="accent1">
                  <a:lumMod val="75000"/>
                </a:schemeClr>
              </a:solidFill>
              <a:effectLst/>
              <a:latin typeface="+mn-lt"/>
              <a:ea typeface="+mn-ea"/>
              <a:cs typeface="+mn-cs"/>
            </a:endParaRPr>
          </a:p>
          <a:p>
            <a:r>
              <a:rPr lang="en-GB" sz="1200" kern="1200" dirty="0">
                <a:solidFill>
                  <a:schemeClr val="accent1">
                    <a:lumMod val="75000"/>
                  </a:schemeClr>
                </a:solidFill>
                <a:effectLst/>
                <a:latin typeface="+mn-lt"/>
                <a:ea typeface="+mn-ea"/>
                <a:cs typeface="+mn-cs"/>
              </a:rPr>
              <a:t> </a:t>
            </a:r>
          </a:p>
          <a:p>
            <a:r>
              <a:rPr lang="en-GB" sz="1200" kern="1200" dirty="0">
                <a:solidFill>
                  <a:schemeClr val="accent1">
                    <a:lumMod val="75000"/>
                  </a:schemeClr>
                </a:solidFill>
                <a:effectLst/>
                <a:latin typeface="+mn-lt"/>
                <a:ea typeface="+mn-ea"/>
                <a:cs typeface="+mn-cs"/>
              </a:rPr>
              <a:t>By participating in the CIBSE Training &amp; Development scheme, you should submit an annual report which will be a summary of the best parts from your Objective Achieved Report that you have been updating throughout the year. By completing the Annual Reports, you will be in a good position for when you come to complete your final Engineering Practice Report.</a:t>
            </a:r>
          </a:p>
          <a:p>
            <a:r>
              <a:rPr lang="en-GB" sz="1200" kern="1200" dirty="0">
                <a:solidFill>
                  <a:schemeClr val="accent1">
                    <a:lumMod val="75000"/>
                  </a:schemeClr>
                </a:solidFill>
                <a:effectLst/>
                <a:latin typeface="+mn-lt"/>
                <a:ea typeface="+mn-ea"/>
                <a:cs typeface="+mn-cs"/>
              </a:rPr>
              <a:t> </a:t>
            </a:r>
          </a:p>
          <a:p>
            <a:r>
              <a:rPr lang="en-GB" sz="1200" kern="1200" dirty="0">
                <a:solidFill>
                  <a:schemeClr val="accent1">
                    <a:lumMod val="75000"/>
                  </a:schemeClr>
                </a:solidFill>
                <a:effectLst/>
                <a:latin typeface="+mn-lt"/>
                <a:ea typeface="+mn-ea"/>
                <a:cs typeface="+mn-cs"/>
              </a:rPr>
              <a:t>By completing your annual report, it will help you become familiar with the competence criteria you are working towards.</a:t>
            </a:r>
          </a:p>
          <a:p>
            <a:r>
              <a:rPr lang="en-GB" sz="1200" kern="1200" dirty="0">
                <a:solidFill>
                  <a:schemeClr val="accent1">
                    <a:lumMod val="75000"/>
                  </a:schemeClr>
                </a:solidFill>
                <a:effectLst/>
                <a:latin typeface="+mn-lt"/>
                <a:ea typeface="+mn-ea"/>
                <a:cs typeface="+mn-cs"/>
              </a:rPr>
              <a:t> </a:t>
            </a:r>
          </a:p>
          <a:p>
            <a:r>
              <a:rPr lang="en-GB" sz="1200" kern="1200" dirty="0">
                <a:solidFill>
                  <a:schemeClr val="accent1">
                    <a:lumMod val="75000"/>
                  </a:schemeClr>
                </a:solidFill>
                <a:effectLst/>
                <a:latin typeface="+mn-lt"/>
                <a:ea typeface="+mn-ea"/>
                <a:cs typeface="+mn-cs"/>
              </a:rPr>
              <a:t>Outside of the Objective Achieved Reports, you should aim to keep a record of notes that links you to one or more of the objectives. Note taking isn’t part of the formal process, but it is really useful when you are completing your Objective Achieved Report and Annual Report.</a:t>
            </a:r>
          </a:p>
          <a:p>
            <a:r>
              <a:rPr lang="en-GB" sz="1200" kern="1200" dirty="0">
                <a:solidFill>
                  <a:schemeClr val="accent1">
                    <a:lumMod val="75000"/>
                  </a:schemeClr>
                </a:solidFill>
                <a:effectLst/>
                <a:latin typeface="+mn-lt"/>
                <a:ea typeface="+mn-ea"/>
                <a:cs typeface="+mn-cs"/>
              </a:rPr>
              <a:t> </a:t>
            </a:r>
          </a:p>
          <a:p>
            <a:r>
              <a:rPr lang="en-GB" sz="1200" kern="1200" dirty="0">
                <a:solidFill>
                  <a:schemeClr val="accent1">
                    <a:lumMod val="75000"/>
                  </a:schemeClr>
                </a:solidFill>
                <a:effectLst/>
                <a:latin typeface="+mn-lt"/>
                <a:ea typeface="+mn-ea"/>
                <a:cs typeface="+mn-cs"/>
              </a:rPr>
              <a:t>Shown on screen is a template of an annual report form which can be downloaded under useful documents for T&amp;D from the CIBSE website. I’d suggest using this as it has been created for the purpose of leading up to the Engineering Practice Report which you will eventually submit.</a:t>
            </a:r>
          </a:p>
          <a:p>
            <a:r>
              <a:rPr lang="en-GB" sz="1200" kern="1200" dirty="0">
                <a:solidFill>
                  <a:schemeClr val="accent1">
                    <a:lumMod val="75000"/>
                  </a:schemeClr>
                </a:solidFill>
                <a:effectLst/>
                <a:latin typeface="+mn-lt"/>
                <a:ea typeface="+mn-ea"/>
                <a:cs typeface="+mn-cs"/>
              </a:rPr>
              <a:t> </a:t>
            </a:r>
          </a:p>
          <a:p>
            <a:r>
              <a:rPr lang="en-GB" sz="1200" kern="1200" dirty="0">
                <a:solidFill>
                  <a:schemeClr val="accent1">
                    <a:lumMod val="75000"/>
                  </a:schemeClr>
                </a:solidFill>
                <a:effectLst/>
                <a:latin typeface="+mn-lt"/>
                <a:ea typeface="+mn-ea"/>
                <a:cs typeface="+mn-cs"/>
              </a:rPr>
              <a:t>Aside from your quarterly meetings with your mentors, it is valuable to have an annual meeting with your mentor to reflect on your learning so far and try to find gaps in your knowledge that they can assist you with. </a:t>
            </a:r>
          </a:p>
          <a:p>
            <a:r>
              <a:rPr lang="en-GB" sz="1200" kern="1200" dirty="0">
                <a:solidFill>
                  <a:schemeClr val="accent1">
                    <a:lumMod val="75000"/>
                  </a:schemeClr>
                </a:solidFill>
                <a:effectLst/>
                <a:latin typeface="+mn-lt"/>
                <a:ea typeface="+mn-ea"/>
                <a:cs typeface="+mn-cs"/>
              </a:rPr>
              <a:t>It can also be useful to use your annual reports in appraisal meetings with your line manger as it will help discuss your career progression.</a:t>
            </a:r>
          </a:p>
          <a:p>
            <a:pPr marL="0" lvl="0" indent="0">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BB8CA6D-454C-4E24-9018-7DB78F7C7AA6}" type="slidenum">
              <a:rPr lang="en-GB" smtClean="0"/>
              <a:t>12</a:t>
            </a:fld>
            <a:endParaRPr lang="en-GB"/>
          </a:p>
        </p:txBody>
      </p:sp>
    </p:spTree>
    <p:extLst>
      <p:ext uri="{BB962C8B-B14F-4D97-AF65-F5344CB8AC3E}">
        <p14:creationId xmlns:p14="http://schemas.microsoft.com/office/powerpoint/2010/main" val="3192470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E3E3-D673-35A2-318C-04075D342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B4197-D7C1-32A7-8D89-9876AB6DC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1A74A-5D66-021C-9BC8-7B47B74C01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DC6C25-C6B1-68B8-D318-524572B027A3}"/>
              </a:ext>
            </a:extLst>
          </p:cNvPr>
          <p:cNvSpPr>
            <a:spLocks noGrp="1"/>
          </p:cNvSpPr>
          <p:nvPr>
            <p:ph type="sldNum" sz="quarter" idx="5"/>
          </p:nvPr>
        </p:nvSpPr>
        <p:spPr/>
        <p:txBody>
          <a:bodyPr/>
          <a:lstStyle/>
          <a:p>
            <a:fld id="{EBAB8323-F325-4FAF-B980-B6230F84CEB7}" type="slidenum">
              <a:rPr lang="en-GB" smtClean="0"/>
              <a:t>13</a:t>
            </a:fld>
            <a:endParaRPr lang="en-GB"/>
          </a:p>
        </p:txBody>
      </p:sp>
    </p:spTree>
    <p:extLst>
      <p:ext uri="{BB962C8B-B14F-4D97-AF65-F5344CB8AC3E}">
        <p14:creationId xmlns:p14="http://schemas.microsoft.com/office/powerpoint/2010/main" val="1076017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57" y="0"/>
            <a:ext cx="12193057" cy="6858594"/>
          </a:xfrm>
          <a:prstGeom prst="rect">
            <a:avLst/>
          </a:prstGeom>
        </p:spPr>
      </p:pic>
      <p:sp>
        <p:nvSpPr>
          <p:cNvPr id="2" name="Title 1"/>
          <p:cNvSpPr>
            <a:spLocks noGrp="1"/>
          </p:cNvSpPr>
          <p:nvPr>
            <p:ph type="ctrTitle"/>
          </p:nvPr>
        </p:nvSpPr>
        <p:spPr>
          <a:xfrm>
            <a:off x="1112108" y="3608945"/>
            <a:ext cx="9144000" cy="2387600"/>
          </a:xfrm>
        </p:spPr>
        <p:txBody>
          <a:bodyPr anchor="b"/>
          <a:lstStyle>
            <a:lvl1pPr algn="ctr">
              <a:defRPr sz="6000">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50138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4135221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12120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0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Espace réservé du pied de page 4"/>
          <p:cNvSpPr>
            <a:spLocks noGrp="1"/>
          </p:cNvSpPr>
          <p:nvPr>
            <p:ph type="ftr" sz="quarter" idx="3"/>
          </p:nvPr>
        </p:nvSpPr>
        <p:spPr>
          <a:xfrm>
            <a:off x="4345627" y="6284412"/>
            <a:ext cx="5096093" cy="196794"/>
          </a:xfrm>
          <a:prstGeom prst="rect">
            <a:avLst/>
          </a:prstGeom>
        </p:spPr>
        <p:txBody>
          <a:bodyPr vert="horz" lIns="0" tIns="0" rIns="0" bIns="0" rtlCol="0" anchor="b" anchorCtr="0"/>
          <a:lstStyle>
            <a:lvl1pPr algn="l">
              <a:defRPr sz="800" baseline="0">
                <a:solidFill>
                  <a:schemeClr val="bg1">
                    <a:lumMod val="50000"/>
                  </a:schemeClr>
                </a:solidFill>
                <a:latin typeface="Arial" pitchFamily="34" charset="0"/>
              </a:defRPr>
            </a:lvl1pPr>
          </a:lstStyle>
          <a:p>
            <a:r>
              <a:rPr lang="en-GB" dirty="0"/>
              <a:t>Change Footer here: Insert &gt; Header and Footer (delete if none) </a:t>
            </a:r>
            <a:endParaRPr lang="en-CA" dirty="0"/>
          </a:p>
        </p:txBody>
      </p:sp>
      <p:sp>
        <p:nvSpPr>
          <p:cNvPr id="3" name="Title 2">
            <a:extLst>
              <a:ext uri="{FF2B5EF4-FFF2-40B4-BE49-F238E27FC236}">
                <a16:creationId xmlns:a16="http://schemas.microsoft.com/office/drawing/2014/main" id="{1C6105E1-AB9C-4841-8D25-7B6FC7551372}"/>
              </a:ext>
            </a:extLst>
          </p:cNvPr>
          <p:cNvSpPr>
            <a:spLocks noGrp="1"/>
          </p:cNvSpPr>
          <p:nvPr>
            <p:ph type="title" hasCustomPrompt="1"/>
          </p:nvPr>
        </p:nvSpPr>
        <p:spPr/>
        <p:txBody>
          <a:bodyPr/>
          <a:lstStyle>
            <a:lvl1pPr>
              <a:defRPr/>
            </a:lvl1pPr>
          </a:lstStyle>
          <a:p>
            <a:r>
              <a:rPr lang="en-CA" noProof="1"/>
              <a:t>Click to add title</a:t>
            </a:r>
            <a:br>
              <a:rPr lang="en-CA" noProof="1"/>
            </a:br>
            <a:r>
              <a:rPr lang="en-CA" noProof="1"/>
              <a:t>(Bullet Points slide)</a:t>
            </a:r>
            <a:endParaRPr lang="en-GB" dirty="0"/>
          </a:p>
        </p:txBody>
      </p:sp>
      <p:sp>
        <p:nvSpPr>
          <p:cNvPr id="11" name="Espace réservé du contenu 5"/>
          <p:cNvSpPr>
            <a:spLocks noGrp="1"/>
          </p:cNvSpPr>
          <p:nvPr>
            <p:ph sz="quarter" idx="13" hasCustomPrompt="1"/>
          </p:nvPr>
        </p:nvSpPr>
        <p:spPr>
          <a:xfrm>
            <a:off x="911424" y="1449388"/>
            <a:ext cx="10369153" cy="4176612"/>
          </a:xfrm>
          <a:prstGeom prst="rect">
            <a:avLst/>
          </a:prstGeom>
        </p:spPr>
        <p:txBody>
          <a:bodyPr/>
          <a:lstStyle>
            <a:lvl2pPr>
              <a:defRPr baseline="0"/>
            </a:lvl2pPr>
            <a:lvl3pPr>
              <a:defRPr baseline="0"/>
            </a:lvl3pPr>
            <a:lvl4pPr>
              <a:defRPr baseline="0"/>
            </a:lvl4pPr>
            <a:lvl5pPr>
              <a:defRPr/>
            </a:lvl5pPr>
          </a:lstStyle>
          <a:p>
            <a:pPr lvl="0"/>
            <a:r>
              <a:rPr lang="en-CA" dirty="0"/>
              <a:t>Click here to add subtitle (followed by: </a:t>
            </a:r>
            <a:r>
              <a:rPr lang="en-CA" dirty="0" err="1"/>
              <a:t>Enter+tab</a:t>
            </a:r>
            <a:r>
              <a:rPr lang="en-CA" dirty="0"/>
              <a:t> for normal text and bullet points)</a:t>
            </a:r>
          </a:p>
          <a:p>
            <a:pPr lvl="1"/>
            <a:r>
              <a:rPr lang="en-CA" dirty="0"/>
              <a:t>Normal text</a:t>
            </a:r>
          </a:p>
          <a:p>
            <a:pPr lvl="2"/>
            <a:r>
              <a:rPr lang="en-CA" dirty="0"/>
              <a:t>Second level</a:t>
            </a:r>
          </a:p>
          <a:p>
            <a:pPr lvl="3"/>
            <a:r>
              <a:rPr lang="en-CA" dirty="0"/>
              <a:t>Third level</a:t>
            </a:r>
          </a:p>
          <a:p>
            <a:pPr lvl="4"/>
            <a:r>
              <a:rPr lang="en-CA" dirty="0"/>
              <a:t>Fourth level</a:t>
            </a:r>
          </a:p>
        </p:txBody>
      </p:sp>
      <p:sp>
        <p:nvSpPr>
          <p:cNvPr id="5" name="Slide Number Placeholder 4"/>
          <p:cNvSpPr>
            <a:spLocks noGrp="1"/>
          </p:cNvSpPr>
          <p:nvPr>
            <p:ph type="sldNum" sz="quarter" idx="14"/>
          </p:nvPr>
        </p:nvSpPr>
        <p:spPr/>
        <p:txBody>
          <a:bodyPr/>
          <a:lstStyle/>
          <a:p>
            <a:fld id="{8E9205E6-0D8F-4FE6-AE74-F8DC77F0BF6E}" type="slidenum">
              <a:rPr lang="en-CA" smtClean="0"/>
              <a:pPr/>
              <a:t>‹#›</a:t>
            </a:fld>
            <a:endParaRPr lang="en-CA" dirty="0"/>
          </a:p>
        </p:txBody>
      </p:sp>
    </p:spTree>
    <p:custDataLst>
      <p:tags r:id="rId1"/>
    </p:custDataLst>
    <p:extLst>
      <p:ext uri="{BB962C8B-B14F-4D97-AF65-F5344CB8AC3E}">
        <p14:creationId xmlns:p14="http://schemas.microsoft.com/office/powerpoint/2010/main" val="390265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C2A6817-53A3-BDFB-6851-7F31A781A97F}"/>
              </a:ext>
            </a:extLst>
          </p:cNvPr>
          <p:cNvSpPr>
            <a:spLocks noGrp="1"/>
          </p:cNvSpPr>
          <p:nvPr>
            <p:ph type="body" sz="quarter" idx="14"/>
          </p:nvPr>
        </p:nvSpPr>
        <p:spPr>
          <a:xfrm>
            <a:off x="0" y="914"/>
            <a:ext cx="8164838" cy="5661025"/>
          </a:xfrm>
          <a:custGeom>
            <a:avLst/>
            <a:gdLst>
              <a:gd name="connsiteX0" fmla="*/ 0 w 8164838"/>
              <a:gd name="connsiteY0" fmla="*/ 0 h 5661025"/>
              <a:gd name="connsiteX1" fmla="*/ 4107990 w 8164838"/>
              <a:gd name="connsiteY1" fmla="*/ 0 h 5661025"/>
              <a:gd name="connsiteX2" fmla="*/ 8164838 w 8164838"/>
              <a:gd name="connsiteY2" fmla="*/ 5661025 h 5661025"/>
              <a:gd name="connsiteX3" fmla="*/ 0 w 8164838"/>
              <a:gd name="connsiteY3" fmla="*/ 5661025 h 5661025"/>
            </a:gdLst>
            <a:ahLst/>
            <a:cxnLst>
              <a:cxn ang="0">
                <a:pos x="connsiteX0" y="connsiteY0"/>
              </a:cxn>
              <a:cxn ang="0">
                <a:pos x="connsiteX1" y="connsiteY1"/>
              </a:cxn>
              <a:cxn ang="0">
                <a:pos x="connsiteX2" y="connsiteY2"/>
              </a:cxn>
              <a:cxn ang="0">
                <a:pos x="connsiteX3" y="connsiteY3"/>
              </a:cxn>
            </a:cxnLst>
            <a:rect l="l" t="t" r="r" b="b"/>
            <a:pathLst>
              <a:path w="8164838" h="5661025">
                <a:moveTo>
                  <a:pt x="0" y="0"/>
                </a:moveTo>
                <a:lnTo>
                  <a:pt x="4107990" y="0"/>
                </a:lnTo>
                <a:lnTo>
                  <a:pt x="8164838" y="5661025"/>
                </a:lnTo>
                <a:lnTo>
                  <a:pt x="0" y="5661025"/>
                </a:lnTo>
                <a:close/>
              </a:path>
            </a:pathLst>
          </a:custGeom>
          <a:solidFill>
            <a:schemeClr val="bg1">
              <a:alpha val="88000"/>
            </a:schemeClr>
          </a:solidFill>
        </p:spPr>
        <p:txBody>
          <a:bodyPr wrap="square" lIns="792000" tIns="432000" rIns="2700000" anchor="ctr">
            <a:noAutofit/>
          </a:bodyPr>
          <a:lstStyle>
            <a:lvl1pPr marL="0" indent="0">
              <a:buNone/>
              <a:defRPr sz="3600"/>
            </a:lvl1pPr>
            <a:lvl2pPr marL="0" indent="0">
              <a:buNone/>
              <a:defRPr sz="2400"/>
            </a:lvl2pPr>
          </a:lstStyle>
          <a:p>
            <a:pPr lvl="0"/>
            <a:r>
              <a:rPr lang="en-US"/>
              <a:t>Click to edit Master text styles</a:t>
            </a:r>
          </a:p>
          <a:p>
            <a:pPr lvl="1"/>
            <a:r>
              <a:rPr lang="en-US"/>
              <a:t>Second level</a:t>
            </a:r>
          </a:p>
        </p:txBody>
      </p:sp>
      <p:sp>
        <p:nvSpPr>
          <p:cNvPr id="13" name="Picture Placeholder 12">
            <a:extLst>
              <a:ext uri="{FF2B5EF4-FFF2-40B4-BE49-F238E27FC236}">
                <a16:creationId xmlns:a16="http://schemas.microsoft.com/office/drawing/2014/main" id="{70308B8F-2149-0944-60C8-29DB170CFC4C}"/>
              </a:ext>
            </a:extLst>
          </p:cNvPr>
          <p:cNvSpPr>
            <a:spLocks noGrp="1"/>
          </p:cNvSpPr>
          <p:nvPr>
            <p:ph type="pic" sz="quarter" idx="13" hasCustomPrompt="1"/>
          </p:nvPr>
        </p:nvSpPr>
        <p:spPr>
          <a:xfrm>
            <a:off x="0" y="0"/>
            <a:ext cx="12192000" cy="5652000"/>
          </a:xfrm>
        </p:spPr>
        <p:txBody>
          <a:bodyPr/>
          <a:lstStyle>
            <a:lvl1pPr>
              <a:defRPr/>
            </a:lvl1pPr>
          </a:lstStyle>
          <a:p>
            <a:r>
              <a:rPr lang="en-GB"/>
              <a:t>Click icon to add image then ‘Right-click’ and choose ‘Send to back’</a:t>
            </a:r>
          </a:p>
        </p:txBody>
      </p:sp>
      <p:sp>
        <p:nvSpPr>
          <p:cNvPr id="4" name="Date Placeholder 3">
            <a:extLst>
              <a:ext uri="{FF2B5EF4-FFF2-40B4-BE49-F238E27FC236}">
                <a16:creationId xmlns:a16="http://schemas.microsoft.com/office/drawing/2014/main" id="{E85E97C0-3610-FAC0-967F-E7C6FB4337F5}"/>
              </a:ext>
            </a:extLst>
          </p:cNvPr>
          <p:cNvSpPr>
            <a:spLocks noGrp="1"/>
          </p:cNvSpPr>
          <p:nvPr>
            <p:ph type="dt" sz="half" idx="10"/>
          </p:nvPr>
        </p:nvSpPr>
        <p:spPr/>
        <p:txBody>
          <a:bodyPr/>
          <a:lstStyle/>
          <a:p>
            <a:fld id="{38319AB0-FB65-4D70-B163-3B4325D78F52}" type="datetimeFigureOut">
              <a:rPr lang="en-GB" smtClean="0"/>
              <a:t>18/03/2024</a:t>
            </a:fld>
            <a:endParaRPr lang="en-GB"/>
          </a:p>
        </p:txBody>
      </p:sp>
      <p:sp>
        <p:nvSpPr>
          <p:cNvPr id="5" name="Footer Placeholder 4">
            <a:extLst>
              <a:ext uri="{FF2B5EF4-FFF2-40B4-BE49-F238E27FC236}">
                <a16:creationId xmlns:a16="http://schemas.microsoft.com/office/drawing/2014/main" id="{B76B5DE4-1DAA-B117-A168-3C02A7DB2C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5F37A7-9575-921D-3A7E-2197EDFB4D4F}"/>
              </a:ext>
            </a:extLst>
          </p:cNvPr>
          <p:cNvSpPr>
            <a:spLocks noGrp="1"/>
          </p:cNvSpPr>
          <p:nvPr>
            <p:ph type="sldNum" sz="quarter" idx="12"/>
          </p:nvPr>
        </p:nvSpPr>
        <p:spPr/>
        <p:txBody>
          <a:bodyPr/>
          <a:lstStyle/>
          <a:p>
            <a:fld id="{B0CD2FD7-2372-4B33-951A-46A0D2E64FF6}" type="slidenum">
              <a:rPr lang="en-GB" smtClean="0"/>
              <a:t>‹#›</a:t>
            </a:fld>
            <a:endParaRPr lang="en-GB"/>
          </a:p>
        </p:txBody>
      </p:sp>
      <p:sp>
        <p:nvSpPr>
          <p:cNvPr id="9" name="Freeform: Shape 8">
            <a:extLst>
              <a:ext uri="{FF2B5EF4-FFF2-40B4-BE49-F238E27FC236}">
                <a16:creationId xmlns:a16="http://schemas.microsoft.com/office/drawing/2014/main" id="{A03C0696-4834-52DF-06CE-E86F4EA193E3}"/>
              </a:ext>
            </a:extLst>
          </p:cNvPr>
          <p:cNvSpPr/>
          <p:nvPr userDrawn="1"/>
        </p:nvSpPr>
        <p:spPr>
          <a:xfrm>
            <a:off x="10393486" y="5718629"/>
            <a:ext cx="1798514" cy="1139371"/>
          </a:xfrm>
          <a:custGeom>
            <a:avLst/>
            <a:gdLst>
              <a:gd name="connsiteX0" fmla="*/ 0 w 1798514"/>
              <a:gd name="connsiteY0" fmla="*/ 0 h 1139371"/>
              <a:gd name="connsiteX1" fmla="*/ 1798514 w 1798514"/>
              <a:gd name="connsiteY1" fmla="*/ 0 h 1139371"/>
              <a:gd name="connsiteX2" fmla="*/ 1798514 w 1798514"/>
              <a:gd name="connsiteY2" fmla="*/ 1139371 h 1139371"/>
              <a:gd name="connsiteX3" fmla="*/ 816505 w 1798514"/>
              <a:gd name="connsiteY3" fmla="*/ 1139371 h 1139371"/>
            </a:gdLst>
            <a:ahLst/>
            <a:cxnLst>
              <a:cxn ang="0">
                <a:pos x="connsiteX0" y="connsiteY0"/>
              </a:cxn>
              <a:cxn ang="0">
                <a:pos x="connsiteX1" y="connsiteY1"/>
              </a:cxn>
              <a:cxn ang="0">
                <a:pos x="connsiteX2" y="connsiteY2"/>
              </a:cxn>
              <a:cxn ang="0">
                <a:pos x="connsiteX3" y="connsiteY3"/>
              </a:cxn>
            </a:cxnLst>
            <a:rect l="l" t="t" r="r" b="b"/>
            <a:pathLst>
              <a:path w="1798514" h="1139371">
                <a:moveTo>
                  <a:pt x="0" y="0"/>
                </a:moveTo>
                <a:lnTo>
                  <a:pt x="1798514" y="0"/>
                </a:lnTo>
                <a:lnTo>
                  <a:pt x="1798514" y="1139371"/>
                </a:lnTo>
                <a:lnTo>
                  <a:pt x="816505" y="113937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431F74F0-100D-FD1B-5319-AC7215E21E7B}"/>
              </a:ext>
            </a:extLst>
          </p:cNvPr>
          <p:cNvSpPr/>
          <p:nvPr userDrawn="1"/>
        </p:nvSpPr>
        <p:spPr>
          <a:xfrm>
            <a:off x="0" y="5718629"/>
            <a:ext cx="11108394" cy="1139371"/>
          </a:xfrm>
          <a:custGeom>
            <a:avLst/>
            <a:gdLst>
              <a:gd name="connsiteX0" fmla="*/ 0 w 11108394"/>
              <a:gd name="connsiteY0" fmla="*/ 0 h 1139371"/>
              <a:gd name="connsiteX1" fmla="*/ 10291889 w 11108394"/>
              <a:gd name="connsiteY1" fmla="*/ 0 h 1139371"/>
              <a:gd name="connsiteX2" fmla="*/ 11108394 w 11108394"/>
              <a:gd name="connsiteY2" fmla="*/ 1139371 h 1139371"/>
              <a:gd name="connsiteX3" fmla="*/ 0 w 11108394"/>
              <a:gd name="connsiteY3" fmla="*/ 1139371 h 1139371"/>
            </a:gdLst>
            <a:ahLst/>
            <a:cxnLst>
              <a:cxn ang="0">
                <a:pos x="connsiteX0" y="connsiteY0"/>
              </a:cxn>
              <a:cxn ang="0">
                <a:pos x="connsiteX1" y="connsiteY1"/>
              </a:cxn>
              <a:cxn ang="0">
                <a:pos x="connsiteX2" y="connsiteY2"/>
              </a:cxn>
              <a:cxn ang="0">
                <a:pos x="connsiteX3" y="connsiteY3"/>
              </a:cxn>
            </a:cxnLst>
            <a:rect l="l" t="t" r="r" b="b"/>
            <a:pathLst>
              <a:path w="11108394" h="1139371">
                <a:moveTo>
                  <a:pt x="0" y="0"/>
                </a:moveTo>
                <a:lnTo>
                  <a:pt x="10291889" y="0"/>
                </a:lnTo>
                <a:lnTo>
                  <a:pt x="11108394" y="1139371"/>
                </a:lnTo>
                <a:lnTo>
                  <a:pt x="0" y="1139371"/>
                </a:lnTo>
                <a:close/>
              </a:path>
            </a:pathLst>
          </a:custGeom>
          <a:solidFill>
            <a:srgbClr val="D9E8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Graphic 10">
            <a:extLst>
              <a:ext uri="{FF2B5EF4-FFF2-40B4-BE49-F238E27FC236}">
                <a16:creationId xmlns:a16="http://schemas.microsoft.com/office/drawing/2014/main" id="{2F3492A7-1CE7-224A-64AB-D53DC3F19E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20475" y="5972629"/>
            <a:ext cx="494823" cy="616857"/>
          </a:xfrm>
          <a:prstGeom prst="rect">
            <a:avLst/>
          </a:prstGeom>
        </p:spPr>
      </p:pic>
    </p:spTree>
    <p:extLst>
      <p:ext uri="{BB962C8B-B14F-4D97-AF65-F5344CB8AC3E}">
        <p14:creationId xmlns:p14="http://schemas.microsoft.com/office/powerpoint/2010/main" val="298833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x 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3C63-1DE1-AAFF-6B53-A86799C3B9CD}"/>
              </a:ext>
            </a:extLst>
          </p:cNvPr>
          <p:cNvSpPr>
            <a:spLocks noGrp="1"/>
          </p:cNvSpPr>
          <p:nvPr>
            <p:ph type="title"/>
          </p:nvPr>
        </p:nvSpPr>
        <p:spPr>
          <a:xfrm>
            <a:off x="671051" y="206478"/>
            <a:ext cx="10872020" cy="1111046"/>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68016787-C1CA-E449-9DE8-83E94B85CA7B}"/>
              </a:ext>
            </a:extLst>
          </p:cNvPr>
          <p:cNvSpPr>
            <a:spLocks noGrp="1"/>
          </p:cNvSpPr>
          <p:nvPr>
            <p:ph type="dt" sz="half" idx="10"/>
          </p:nvPr>
        </p:nvSpPr>
        <p:spPr/>
        <p:txBody>
          <a:bodyPr/>
          <a:lstStyle/>
          <a:p>
            <a:fld id="{38319AB0-FB65-4D70-B163-3B4325D78F52}" type="datetimeFigureOut">
              <a:rPr lang="en-GB" smtClean="0"/>
              <a:t>18/03/2024</a:t>
            </a:fld>
            <a:endParaRPr lang="en-GB"/>
          </a:p>
        </p:txBody>
      </p:sp>
      <p:sp>
        <p:nvSpPr>
          <p:cNvPr id="5" name="Footer Placeholder 4">
            <a:extLst>
              <a:ext uri="{FF2B5EF4-FFF2-40B4-BE49-F238E27FC236}">
                <a16:creationId xmlns:a16="http://schemas.microsoft.com/office/drawing/2014/main" id="{99DE1DDC-6266-EAFA-5BEF-365FD44FDB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C57F9-2378-8B77-9739-71E7B3BE0E8C}"/>
              </a:ext>
            </a:extLst>
          </p:cNvPr>
          <p:cNvSpPr>
            <a:spLocks noGrp="1"/>
          </p:cNvSpPr>
          <p:nvPr>
            <p:ph type="sldNum" sz="quarter" idx="12"/>
          </p:nvPr>
        </p:nvSpPr>
        <p:spPr/>
        <p:txBody>
          <a:bodyPr/>
          <a:lstStyle/>
          <a:p>
            <a:fld id="{B0CD2FD7-2372-4B33-951A-46A0D2E64FF6}" type="slidenum">
              <a:rPr lang="en-GB" smtClean="0"/>
              <a:t>‹#›</a:t>
            </a:fld>
            <a:endParaRPr lang="en-GB"/>
          </a:p>
        </p:txBody>
      </p:sp>
      <p:sp>
        <p:nvSpPr>
          <p:cNvPr id="11" name="Picture Placeholder 10">
            <a:extLst>
              <a:ext uri="{FF2B5EF4-FFF2-40B4-BE49-F238E27FC236}">
                <a16:creationId xmlns:a16="http://schemas.microsoft.com/office/drawing/2014/main" id="{746C0CE6-480B-117E-7772-B978F5555C60}"/>
              </a:ext>
            </a:extLst>
          </p:cNvPr>
          <p:cNvSpPr>
            <a:spLocks noGrp="1"/>
          </p:cNvSpPr>
          <p:nvPr>
            <p:ph type="pic" sz="quarter" idx="13"/>
          </p:nvPr>
        </p:nvSpPr>
        <p:spPr>
          <a:xfrm>
            <a:off x="671513" y="2010903"/>
            <a:ext cx="3516312" cy="2379668"/>
          </a:xfrm>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BB837E43-7296-3D37-CD82-A2684A1D83FC}"/>
              </a:ext>
            </a:extLst>
          </p:cNvPr>
          <p:cNvSpPr>
            <a:spLocks noGrp="1"/>
          </p:cNvSpPr>
          <p:nvPr>
            <p:ph type="pic" sz="quarter" idx="14"/>
          </p:nvPr>
        </p:nvSpPr>
        <p:spPr>
          <a:xfrm>
            <a:off x="4349136" y="2010903"/>
            <a:ext cx="3516312" cy="2379668"/>
          </a:xfrm>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692F6AD3-684C-F0EF-3806-88D381B8367C}"/>
              </a:ext>
            </a:extLst>
          </p:cNvPr>
          <p:cNvSpPr>
            <a:spLocks noGrp="1"/>
          </p:cNvSpPr>
          <p:nvPr>
            <p:ph type="pic" sz="quarter" idx="15"/>
          </p:nvPr>
        </p:nvSpPr>
        <p:spPr>
          <a:xfrm>
            <a:off x="8026759" y="2010903"/>
            <a:ext cx="3516312" cy="2379668"/>
          </a:xfrm>
        </p:spPr>
        <p:txBody>
          <a:bodyPr/>
          <a:lstStyle/>
          <a:p>
            <a:r>
              <a:rPr lang="en-US"/>
              <a:t>Click icon to add picture</a:t>
            </a:r>
            <a:endParaRPr lang="en-GB"/>
          </a:p>
        </p:txBody>
      </p:sp>
      <p:sp>
        <p:nvSpPr>
          <p:cNvPr id="15" name="Text Placeholder 14">
            <a:extLst>
              <a:ext uri="{FF2B5EF4-FFF2-40B4-BE49-F238E27FC236}">
                <a16:creationId xmlns:a16="http://schemas.microsoft.com/office/drawing/2014/main" id="{ED275939-8FDC-F6BB-D352-6454D881547C}"/>
              </a:ext>
            </a:extLst>
          </p:cNvPr>
          <p:cNvSpPr>
            <a:spLocks noGrp="1"/>
          </p:cNvSpPr>
          <p:nvPr>
            <p:ph type="body" sz="quarter" idx="16"/>
          </p:nvPr>
        </p:nvSpPr>
        <p:spPr>
          <a:xfrm>
            <a:off x="671513" y="4528681"/>
            <a:ext cx="3516312" cy="972233"/>
          </a:xfrm>
        </p:spPr>
        <p:txBody>
          <a:bodyPr>
            <a:noAutofit/>
          </a:bodyPr>
          <a:lstStyle>
            <a:lvl1pPr marL="0" indent="0">
              <a:spcBef>
                <a:spcPts val="0"/>
              </a:spcBef>
              <a:buNone/>
              <a:defRPr sz="1400"/>
            </a:lvl1pPr>
            <a:lvl2pPr marL="180975" indent="-180975">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69C31192-5F88-9864-944E-646D7E63DF60}"/>
              </a:ext>
            </a:extLst>
          </p:cNvPr>
          <p:cNvSpPr>
            <a:spLocks noGrp="1"/>
          </p:cNvSpPr>
          <p:nvPr>
            <p:ph type="body" sz="quarter" idx="17"/>
          </p:nvPr>
        </p:nvSpPr>
        <p:spPr>
          <a:xfrm>
            <a:off x="4349136" y="4528680"/>
            <a:ext cx="3516312" cy="972233"/>
          </a:xfrm>
        </p:spPr>
        <p:txBody>
          <a:bodyPr>
            <a:noAutofit/>
          </a:bodyPr>
          <a:lstStyle>
            <a:lvl1pPr marL="0" indent="0">
              <a:spcBef>
                <a:spcPts val="0"/>
              </a:spcBef>
              <a:buNone/>
              <a:defRPr sz="1400"/>
            </a:lvl1pPr>
            <a:lvl2pPr marL="180975" indent="-180975">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0A4B2D53-9F6E-B321-85AE-EE6795B1554C}"/>
              </a:ext>
            </a:extLst>
          </p:cNvPr>
          <p:cNvSpPr>
            <a:spLocks noGrp="1"/>
          </p:cNvSpPr>
          <p:nvPr>
            <p:ph type="body" sz="quarter" idx="18"/>
          </p:nvPr>
        </p:nvSpPr>
        <p:spPr>
          <a:xfrm>
            <a:off x="8026759" y="4528679"/>
            <a:ext cx="3516312" cy="972233"/>
          </a:xfrm>
        </p:spPr>
        <p:txBody>
          <a:bodyPr>
            <a:noAutofit/>
          </a:bodyPr>
          <a:lstStyle>
            <a:lvl1pPr marL="0" indent="0">
              <a:spcBef>
                <a:spcPts val="0"/>
              </a:spcBef>
              <a:buNone/>
              <a:defRPr sz="1400"/>
            </a:lvl1pPr>
            <a:lvl2pPr marL="180975" indent="-180975">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682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Content &amp; Imag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292A6C4-6D0F-5490-2A2E-951140CEB853}"/>
              </a:ext>
            </a:extLst>
          </p:cNvPr>
          <p:cNvSpPr/>
          <p:nvPr userDrawn="1"/>
        </p:nvSpPr>
        <p:spPr>
          <a:xfrm>
            <a:off x="6292377" y="-1"/>
            <a:ext cx="5899623" cy="6858001"/>
          </a:xfrm>
          <a:custGeom>
            <a:avLst/>
            <a:gdLst>
              <a:gd name="connsiteX0" fmla="*/ 0 w 5899623"/>
              <a:gd name="connsiteY0" fmla="*/ 0 h 6858001"/>
              <a:gd name="connsiteX1" fmla="*/ 5899623 w 5899623"/>
              <a:gd name="connsiteY1" fmla="*/ 0 h 6858001"/>
              <a:gd name="connsiteX2" fmla="*/ 5899623 w 5899623"/>
              <a:gd name="connsiteY2" fmla="*/ 6858001 h 6858001"/>
              <a:gd name="connsiteX3" fmla="*/ 4914634 w 5899623"/>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899623" h="6858001">
                <a:moveTo>
                  <a:pt x="0" y="0"/>
                </a:moveTo>
                <a:lnTo>
                  <a:pt x="5899623" y="0"/>
                </a:lnTo>
                <a:lnTo>
                  <a:pt x="5899623" y="6858001"/>
                </a:lnTo>
                <a:lnTo>
                  <a:pt x="4914634" y="685800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34FA3C63-1DE1-AAFF-6B53-A86799C3B9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EA2835-03BA-69E6-366E-16F624720174}"/>
              </a:ext>
            </a:extLst>
          </p:cNvPr>
          <p:cNvSpPr>
            <a:spLocks noGrp="1"/>
          </p:cNvSpPr>
          <p:nvPr>
            <p:ph idx="1"/>
          </p:nvPr>
        </p:nvSpPr>
        <p:spPr>
          <a:xfrm>
            <a:off x="671050" y="1687971"/>
            <a:ext cx="5261429" cy="4505871"/>
          </a:xfrm>
        </p:spPr>
        <p:txBody>
          <a:bodyPr/>
          <a:lstStyle>
            <a:lvl1pPr marL="0" indent="0">
              <a:buNone/>
              <a:defRPr/>
            </a:lvl1pPr>
            <a:lvl2pPr marL="180975" indent="-180975">
              <a:defRPr/>
            </a:lvl2pPr>
            <a:lvl3pPr marL="536575" indent="-180975">
              <a:defRPr/>
            </a:lvl3pPr>
            <a:lvl4pPr marL="900113" indent="-180975">
              <a:defRPr/>
            </a:lvl4pPr>
            <a:lvl5pPr marL="1255713" indent="-180975">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16787-C1CA-E449-9DE8-83E94B85CA7B}"/>
              </a:ext>
            </a:extLst>
          </p:cNvPr>
          <p:cNvSpPr>
            <a:spLocks noGrp="1"/>
          </p:cNvSpPr>
          <p:nvPr>
            <p:ph type="dt" sz="half" idx="10"/>
          </p:nvPr>
        </p:nvSpPr>
        <p:spPr/>
        <p:txBody>
          <a:bodyPr/>
          <a:lstStyle/>
          <a:p>
            <a:fld id="{38319AB0-FB65-4D70-B163-3B4325D78F52}" type="datetimeFigureOut">
              <a:rPr lang="en-GB" smtClean="0"/>
              <a:t>18/03/2024</a:t>
            </a:fld>
            <a:endParaRPr lang="en-GB"/>
          </a:p>
        </p:txBody>
      </p:sp>
      <p:sp>
        <p:nvSpPr>
          <p:cNvPr id="5" name="Footer Placeholder 4">
            <a:extLst>
              <a:ext uri="{FF2B5EF4-FFF2-40B4-BE49-F238E27FC236}">
                <a16:creationId xmlns:a16="http://schemas.microsoft.com/office/drawing/2014/main" id="{99DE1DDC-6266-EAFA-5BEF-365FD44FDB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C57F9-2378-8B77-9739-71E7B3BE0E8C}"/>
              </a:ext>
            </a:extLst>
          </p:cNvPr>
          <p:cNvSpPr>
            <a:spLocks noGrp="1"/>
          </p:cNvSpPr>
          <p:nvPr>
            <p:ph type="sldNum" sz="quarter" idx="12"/>
          </p:nvPr>
        </p:nvSpPr>
        <p:spPr/>
        <p:txBody>
          <a:bodyPr/>
          <a:lstStyle/>
          <a:p>
            <a:fld id="{B0CD2FD7-2372-4B33-951A-46A0D2E64FF6}" type="slidenum">
              <a:rPr lang="en-GB" smtClean="0"/>
              <a:t>‹#›</a:t>
            </a:fld>
            <a:endParaRPr lang="en-GB"/>
          </a:p>
        </p:txBody>
      </p:sp>
      <p:pic>
        <p:nvPicPr>
          <p:cNvPr id="11" name="Graphic 10">
            <a:extLst>
              <a:ext uri="{FF2B5EF4-FFF2-40B4-BE49-F238E27FC236}">
                <a16:creationId xmlns:a16="http://schemas.microsoft.com/office/drawing/2014/main" id="{62B926D4-1EEC-FDB7-8154-4BA32C2339C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20475" y="5972629"/>
            <a:ext cx="494823" cy="616857"/>
          </a:xfrm>
          <a:prstGeom prst="rect">
            <a:avLst/>
          </a:prstGeom>
        </p:spPr>
      </p:pic>
      <p:cxnSp>
        <p:nvCxnSpPr>
          <p:cNvPr id="15" name="Straight Connector 14">
            <a:extLst>
              <a:ext uri="{FF2B5EF4-FFF2-40B4-BE49-F238E27FC236}">
                <a16:creationId xmlns:a16="http://schemas.microsoft.com/office/drawing/2014/main" id="{668B4493-A831-C028-BB1C-A2D0FC560029}"/>
              </a:ext>
            </a:extLst>
          </p:cNvPr>
          <p:cNvCxnSpPr>
            <a:cxnSpLocks/>
          </p:cNvCxnSpPr>
          <p:nvPr userDrawn="1"/>
        </p:nvCxnSpPr>
        <p:spPr>
          <a:xfrm>
            <a:off x="671050" y="1373179"/>
            <a:ext cx="5261429"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Picture Placeholder 17">
            <a:extLst>
              <a:ext uri="{FF2B5EF4-FFF2-40B4-BE49-F238E27FC236}">
                <a16:creationId xmlns:a16="http://schemas.microsoft.com/office/drawing/2014/main" id="{59D87F82-CDC6-33EC-DFFB-F7F6467BC48A}"/>
              </a:ext>
            </a:extLst>
          </p:cNvPr>
          <p:cNvSpPr>
            <a:spLocks noGrp="1"/>
          </p:cNvSpPr>
          <p:nvPr>
            <p:ph type="pic" sz="quarter" idx="13"/>
          </p:nvPr>
        </p:nvSpPr>
        <p:spPr>
          <a:xfrm>
            <a:off x="6292850" y="1385000"/>
            <a:ext cx="5260975" cy="3552825"/>
          </a:xfrm>
        </p:spPr>
        <p:txBody>
          <a:bodyPr/>
          <a:lstStyle/>
          <a:p>
            <a:r>
              <a:rPr lang="en-US"/>
              <a:t>Click icon to add picture</a:t>
            </a:r>
            <a:endParaRPr lang="en-GB"/>
          </a:p>
        </p:txBody>
      </p:sp>
    </p:spTree>
    <p:extLst>
      <p:ext uri="{BB962C8B-B14F-4D97-AF65-F5344CB8AC3E}">
        <p14:creationId xmlns:p14="http://schemas.microsoft.com/office/powerpoint/2010/main" val="300709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351201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1957054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
        <p:nvSpPr>
          <p:cNvPr id="8" name="TextBox 7">
            <a:extLst>
              <a:ext uri="{FF2B5EF4-FFF2-40B4-BE49-F238E27FC236}">
                <a16:creationId xmlns:a16="http://schemas.microsoft.com/office/drawing/2014/main" id="{F31F2DBF-E65F-4490-8B61-BBF9C507C33F}"/>
              </a:ext>
            </a:extLst>
          </p:cNvPr>
          <p:cNvSpPr txBox="1"/>
          <p:nvPr userDrawn="1"/>
        </p:nvSpPr>
        <p:spPr>
          <a:xfrm>
            <a:off x="11644313" y="56578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6431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178945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25300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61831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138652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B77247-994B-4B67-B878-C8C72612DDE5}" type="datetimeFigureOut">
              <a:rPr lang="en-GB" smtClean="0"/>
              <a:t>18/03/2024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CEE9B9C-D8CC-41AB-97DF-CAC64219F98E}" type="slidenum">
              <a:rPr lang="en-GB" smtClean="0"/>
              <a:t>‹#›</a:t>
            </a:fld>
            <a:endParaRPr lang="en-GB"/>
          </a:p>
        </p:txBody>
      </p:sp>
    </p:spTree>
    <p:extLst>
      <p:ext uri="{BB962C8B-B14F-4D97-AF65-F5344CB8AC3E}">
        <p14:creationId xmlns:p14="http://schemas.microsoft.com/office/powerpoint/2010/main" val="9522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099781"/>
          </a:xfrm>
          <a:prstGeom prst="rect">
            <a:avLst/>
          </a:prstGeom>
        </p:spPr>
        <p:txBody>
          <a:bodyPr vert="horz" lIns="91440" tIns="45720" rIns="91440" bIns="45720" rtlCol="0" anchor="ctr">
            <a:normAutofit/>
          </a:bodyPr>
          <a:lstStyle/>
          <a:p>
            <a:r>
              <a:rPr lang="en-GB" sz="4400" dirty="0">
                <a:solidFill>
                  <a:schemeClr val="accent5">
                    <a:lumMod val="50000"/>
                  </a:schemeClr>
                </a:solidFill>
                <a:latin typeface="Arial" panose="020B0604020202020204" pitchFamily="34" charset="0"/>
                <a:cs typeface="Arial" panose="020B0604020202020204" pitchFamily="34" charset="0"/>
              </a:rPr>
              <a:t>Welcome</a:t>
            </a:r>
            <a:endParaRPr lang="en-GB" dirty="0"/>
          </a:p>
        </p:txBody>
      </p:sp>
      <p:sp>
        <p:nvSpPr>
          <p:cNvPr id="3" name="Text Placeholder 2"/>
          <p:cNvSpPr>
            <a:spLocks noGrp="1"/>
          </p:cNvSpPr>
          <p:nvPr>
            <p:ph type="body" idx="1"/>
          </p:nvPr>
        </p:nvSpPr>
        <p:spPr>
          <a:xfrm>
            <a:off x="838200" y="162950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7"/>
          <p:cNvSpPr/>
          <p:nvPr/>
        </p:nvSpPr>
        <p:spPr>
          <a:xfrm>
            <a:off x="0" y="5971593"/>
            <a:ext cx="12192000" cy="886408"/>
          </a:xfrm>
          <a:prstGeom prst="rect">
            <a:avLst/>
          </a:prstGeom>
          <a:solidFill>
            <a:srgbClr val="0068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62252" y="6058517"/>
            <a:ext cx="615941" cy="712559"/>
          </a:xfrm>
          <a:prstGeom prst="rect">
            <a:avLst/>
          </a:prstGeom>
        </p:spPr>
      </p:pic>
      <p:pic>
        <p:nvPicPr>
          <p:cNvPr id="6" name="Picture 5">
            <a:extLst>
              <a:ext uri="{FF2B5EF4-FFF2-40B4-BE49-F238E27FC236}">
                <a16:creationId xmlns:a16="http://schemas.microsoft.com/office/drawing/2014/main" id="{5C84E055-35E7-412C-A27E-5921C1425995}"/>
              </a:ext>
            </a:extLst>
          </p:cNvPr>
          <p:cNvPicPr>
            <a:picLocks noChangeAspect="1"/>
          </p:cNvPicPr>
          <p:nvPr userDrawn="1"/>
        </p:nvPicPr>
        <p:blipFill>
          <a:blip r:embed="rId19"/>
          <a:stretch>
            <a:fillRect/>
          </a:stretch>
        </p:blipFill>
        <p:spPr>
          <a:xfrm>
            <a:off x="10657135" y="5434006"/>
            <a:ext cx="1534865" cy="1423994"/>
          </a:xfrm>
          <a:prstGeom prst="rect">
            <a:avLst/>
          </a:prstGeom>
        </p:spPr>
      </p:pic>
    </p:spTree>
    <p:extLst>
      <p:ext uri="{BB962C8B-B14F-4D97-AF65-F5344CB8AC3E}">
        <p14:creationId xmlns:p14="http://schemas.microsoft.com/office/powerpoint/2010/main" val="261342357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61" r:id="rId13"/>
    <p:sldLayoutId id="2147483677" r:id="rId14"/>
    <p:sldLayoutId id="2147483678" r:id="rId15"/>
    <p:sldLayoutId id="2147483679" r:id="rId16"/>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engc.org.uk/engcdocuments/internet/Website/UK-SPEC%20third%20edition%20(1).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ww.engc.org.uk/media/3877/uk-spec-v12-web.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www.cibse.org/membership-registration/applicant-support/workshops-webinars-and-review-services/membership-advice-and-report-review-services/engineering-practice-report-premium-review" TargetMode="External"/><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5.jpeg"/><Relationship Id="rId5" Type="http://schemas.openxmlformats.org/officeDocument/2006/relationships/hyperlink" Target="https://www.cibse.org/membership-registration/applicant-support/workshops-webinars-and-review-services/membership-webinar-two-part-series/on-demand-membership-webinars" TargetMode="External"/><Relationship Id="rId10" Type="http://schemas.openxmlformats.org/officeDocument/2006/relationships/hyperlink" Target="http://portfolio.cpl.co.uk/CIBSE/201909/14/" TargetMode="External"/><Relationship Id="rId4" Type="http://schemas.openxmlformats.org/officeDocument/2006/relationships/hyperlink" Target="https://www.cibse.org/membership-registration/applicant-support/sample-reports-and-statements" TargetMode="External"/><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cibse.org/membership-registration/applicant-support/interview-guidance"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cibse.org/membership-registration/applicant-support/interview-guidance"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svg"/><Relationship Id="rId1" Type="http://schemas.openxmlformats.org/officeDocument/2006/relationships/slideLayout" Target="../slideLayouts/slideLayout1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mailto:MChauhan@CIBSE.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ngc.org.uk/professional-registration/the-professional-titles/incorporated-engineer/" TargetMode="External"/><Relationship Id="rId2" Type="http://schemas.openxmlformats.org/officeDocument/2006/relationships/hyperlink" Target="https://www.engc.org.uk/professional-registration/the-professional-titles/engineering-technician/"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engc.org.uk/professional-registration/the-professional-titles/chartered-engine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3295-8EB0-44DD-83E7-8A3FC79FF5B4}"/>
              </a:ext>
            </a:extLst>
          </p:cNvPr>
          <p:cNvSpPr>
            <a:spLocks noGrp="1"/>
          </p:cNvSpPr>
          <p:nvPr>
            <p:ph type="title"/>
          </p:nvPr>
        </p:nvSpPr>
        <p:spPr>
          <a:xfrm>
            <a:off x="6574587" y="1074392"/>
            <a:ext cx="4805996" cy="1280216"/>
          </a:xfrm>
        </p:spPr>
        <p:txBody>
          <a:bodyPr vert="horz" lIns="91440" tIns="45720" rIns="91440" bIns="45720" rtlCol="0" anchor="t">
            <a:normAutofit/>
          </a:bodyPr>
          <a:lstStyle/>
          <a:p>
            <a:r>
              <a:rPr lang="en-US" b="1" kern="1200" dirty="0">
                <a:solidFill>
                  <a:schemeClr val="tx2"/>
                </a:solidFill>
                <a:latin typeface="+mj-lt"/>
                <a:ea typeface="+mj-ea"/>
                <a:cs typeface="+mj-cs"/>
              </a:rPr>
              <a:t>	</a:t>
            </a:r>
          </a:p>
        </p:txBody>
      </p:sp>
      <p:sp>
        <p:nvSpPr>
          <p:cNvPr id="3" name="Content Placeholder 2">
            <a:extLst>
              <a:ext uri="{FF2B5EF4-FFF2-40B4-BE49-F238E27FC236}">
                <a16:creationId xmlns:a16="http://schemas.microsoft.com/office/drawing/2014/main" id="{C9C7C05B-BEF2-4227-939E-330938AB68E5}"/>
              </a:ext>
            </a:extLst>
          </p:cNvPr>
          <p:cNvSpPr>
            <a:spLocks noGrp="1"/>
          </p:cNvSpPr>
          <p:nvPr>
            <p:ph idx="1"/>
          </p:nvPr>
        </p:nvSpPr>
        <p:spPr>
          <a:xfrm>
            <a:off x="6336966" y="2197099"/>
            <a:ext cx="4805691" cy="838831"/>
          </a:xfrm>
        </p:spPr>
        <p:txBody>
          <a:bodyPr vert="horz" lIns="91440" tIns="45720" rIns="91440" bIns="45720" rtlCol="0" anchor="b">
            <a:normAutofit fontScale="92500" lnSpcReduction="20000"/>
          </a:bodyPr>
          <a:lstStyle/>
          <a:p>
            <a:pPr marL="0" indent="0">
              <a:buNone/>
            </a:pPr>
            <a:r>
              <a:rPr lang="en-US" sz="3600" b="1" kern="1200" dirty="0">
                <a:solidFill>
                  <a:schemeClr val="tx2"/>
                </a:solidFill>
                <a:latin typeface="+mn-lt"/>
                <a:ea typeface="+mn-ea"/>
                <a:cs typeface="+mn-cs"/>
              </a:rPr>
              <a:t>Path to Professional </a:t>
            </a:r>
            <a:r>
              <a:rPr lang="en-US" sz="3600" b="1">
                <a:solidFill>
                  <a:schemeClr val="tx2"/>
                </a:solidFill>
              </a:rPr>
              <a:t>Registration</a:t>
            </a:r>
            <a:endParaRPr lang="en-US" sz="3600" b="1" kern="1200" dirty="0">
              <a:solidFill>
                <a:schemeClr val="tx2"/>
              </a:solidFill>
              <a:latin typeface="+mn-lt"/>
              <a:ea typeface="+mn-ea"/>
              <a:cs typeface="+mn-cs"/>
            </a:endParaRPr>
          </a:p>
        </p:txBody>
      </p:sp>
      <p:pic>
        <p:nvPicPr>
          <p:cNvPr id="4" name="Picture 3">
            <a:extLst>
              <a:ext uri="{FF2B5EF4-FFF2-40B4-BE49-F238E27FC236}">
                <a16:creationId xmlns:a16="http://schemas.microsoft.com/office/drawing/2014/main" id="{7DA4C397-645E-4B7A-8859-E9AB32D6BB1C}"/>
              </a:ext>
            </a:extLst>
          </p:cNvPr>
          <p:cNvPicPr>
            <a:picLocks noChangeAspect="1"/>
          </p:cNvPicPr>
          <p:nvPr/>
        </p:nvPicPr>
        <p:blipFill>
          <a:blip r:embed="rId3"/>
          <a:stretch>
            <a:fillRect/>
          </a:stretch>
        </p:blipFill>
        <p:spPr>
          <a:xfrm>
            <a:off x="327770" y="1074392"/>
            <a:ext cx="4141760" cy="3721276"/>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809062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2504D-EFB4-8ABB-1C7C-262C16D134D8}"/>
              </a:ext>
            </a:extLst>
          </p:cNvPr>
          <p:cNvSpPr>
            <a:spLocks noGrp="1"/>
          </p:cNvSpPr>
          <p:nvPr>
            <p:ph type="title"/>
          </p:nvPr>
        </p:nvSpPr>
        <p:spPr>
          <a:xfrm>
            <a:off x="838200" y="365125"/>
            <a:ext cx="4556589" cy="1099781"/>
          </a:xfrm>
        </p:spPr>
        <p:txBody>
          <a:bodyPr/>
          <a:lstStyle/>
          <a:p>
            <a:r>
              <a:rPr lang="en-US" dirty="0">
                <a:cs typeface="Arial"/>
              </a:rPr>
              <a:t>Record Keeping</a:t>
            </a:r>
            <a:endParaRPr lang="en-US" dirty="0"/>
          </a:p>
        </p:txBody>
      </p:sp>
      <p:pic>
        <p:nvPicPr>
          <p:cNvPr id="4" name="Picture 3">
            <a:extLst>
              <a:ext uri="{FF2B5EF4-FFF2-40B4-BE49-F238E27FC236}">
                <a16:creationId xmlns:a16="http://schemas.microsoft.com/office/drawing/2014/main" id="{4310F2CF-685C-CDD3-CF64-925BDB232D1E}"/>
              </a:ext>
            </a:extLst>
          </p:cNvPr>
          <p:cNvPicPr>
            <a:picLocks noChangeAspect="1"/>
          </p:cNvPicPr>
          <p:nvPr/>
        </p:nvPicPr>
        <p:blipFill>
          <a:blip r:embed="rId3"/>
          <a:stretch>
            <a:fillRect/>
          </a:stretch>
        </p:blipFill>
        <p:spPr>
          <a:xfrm>
            <a:off x="6107609" y="267968"/>
            <a:ext cx="4495800" cy="2943225"/>
          </a:xfrm>
          <a:prstGeom prst="rect">
            <a:avLst/>
          </a:prstGeom>
        </p:spPr>
      </p:pic>
      <p:pic>
        <p:nvPicPr>
          <p:cNvPr id="5" name="Picture 4">
            <a:extLst>
              <a:ext uri="{FF2B5EF4-FFF2-40B4-BE49-F238E27FC236}">
                <a16:creationId xmlns:a16="http://schemas.microsoft.com/office/drawing/2014/main" id="{CEB33814-A5BF-28A7-7519-173799155608}"/>
              </a:ext>
            </a:extLst>
          </p:cNvPr>
          <p:cNvPicPr>
            <a:picLocks noChangeAspect="1"/>
          </p:cNvPicPr>
          <p:nvPr/>
        </p:nvPicPr>
        <p:blipFill>
          <a:blip r:embed="rId4"/>
          <a:stretch>
            <a:fillRect/>
          </a:stretch>
        </p:blipFill>
        <p:spPr>
          <a:xfrm>
            <a:off x="797750" y="1498456"/>
            <a:ext cx="4074969" cy="4375687"/>
          </a:xfrm>
          <a:prstGeom prst="rect">
            <a:avLst/>
          </a:prstGeom>
        </p:spPr>
      </p:pic>
      <p:sp>
        <p:nvSpPr>
          <p:cNvPr id="3" name="TextBox 2"/>
          <p:cNvSpPr txBox="1"/>
          <p:nvPr/>
        </p:nvSpPr>
        <p:spPr>
          <a:xfrm>
            <a:off x="6776720" y="5504811"/>
            <a:ext cx="3826689" cy="369332"/>
          </a:xfrm>
          <a:prstGeom prst="rect">
            <a:avLst/>
          </a:prstGeom>
          <a:noFill/>
        </p:spPr>
        <p:txBody>
          <a:bodyPr wrap="none" rtlCol="0">
            <a:spAutoFit/>
          </a:bodyPr>
          <a:lstStyle/>
          <a:p>
            <a:r>
              <a:rPr lang="en-GB"/>
              <a:t>CIBSE – </a:t>
            </a:r>
            <a:r>
              <a:rPr lang="en-GB" err="1"/>
              <a:t>MyCareerPath</a:t>
            </a:r>
            <a:r>
              <a:rPr lang="en-GB"/>
              <a:t> via website</a:t>
            </a:r>
          </a:p>
        </p:txBody>
      </p:sp>
      <p:pic>
        <p:nvPicPr>
          <p:cNvPr id="7" name="Picture 6">
            <a:extLst>
              <a:ext uri="{FF2B5EF4-FFF2-40B4-BE49-F238E27FC236}">
                <a16:creationId xmlns:a16="http://schemas.microsoft.com/office/drawing/2014/main" id="{89FF5C5A-8E24-3622-AE64-4FCF1BA78842}"/>
              </a:ext>
            </a:extLst>
          </p:cNvPr>
          <p:cNvPicPr>
            <a:picLocks noChangeAspect="1"/>
          </p:cNvPicPr>
          <p:nvPr/>
        </p:nvPicPr>
        <p:blipFill>
          <a:blip r:embed="rId5"/>
          <a:stretch>
            <a:fillRect/>
          </a:stretch>
        </p:blipFill>
        <p:spPr>
          <a:xfrm>
            <a:off x="6197600" y="3480314"/>
            <a:ext cx="4495800" cy="2393829"/>
          </a:xfrm>
          <a:prstGeom prst="rect">
            <a:avLst/>
          </a:prstGeom>
        </p:spPr>
      </p:pic>
    </p:spTree>
    <p:extLst>
      <p:ext uri="{BB962C8B-B14F-4D97-AF65-F5344CB8AC3E}">
        <p14:creationId xmlns:p14="http://schemas.microsoft.com/office/powerpoint/2010/main" val="292777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5099-3975-A188-1837-089DB141108D}"/>
              </a:ext>
            </a:extLst>
          </p:cNvPr>
          <p:cNvSpPr>
            <a:spLocks noGrp="1"/>
          </p:cNvSpPr>
          <p:nvPr>
            <p:ph type="title"/>
          </p:nvPr>
        </p:nvSpPr>
        <p:spPr>
          <a:xfrm>
            <a:off x="838200" y="365125"/>
            <a:ext cx="5695308" cy="1099781"/>
          </a:xfrm>
        </p:spPr>
        <p:txBody>
          <a:bodyPr/>
          <a:lstStyle/>
          <a:p>
            <a:r>
              <a:rPr lang="en-US" dirty="0">
                <a:cs typeface="Arial"/>
              </a:rPr>
              <a:t>Record Keeping</a:t>
            </a:r>
            <a:endParaRPr lang="en-US" dirty="0"/>
          </a:p>
        </p:txBody>
      </p:sp>
      <p:pic>
        <p:nvPicPr>
          <p:cNvPr id="5" name="Picture 4">
            <a:extLst>
              <a:ext uri="{FF2B5EF4-FFF2-40B4-BE49-F238E27FC236}">
                <a16:creationId xmlns:a16="http://schemas.microsoft.com/office/drawing/2014/main" id="{12E5A217-7E90-7508-B6EC-15D8BC230450}"/>
              </a:ext>
            </a:extLst>
          </p:cNvPr>
          <p:cNvPicPr>
            <a:picLocks noChangeAspect="1"/>
          </p:cNvPicPr>
          <p:nvPr/>
        </p:nvPicPr>
        <p:blipFill rotWithShape="1">
          <a:blip r:embed="rId2"/>
          <a:srcRect l="154" t="-699" r="26154"/>
          <a:stretch/>
        </p:blipFill>
        <p:spPr>
          <a:xfrm>
            <a:off x="7013568" y="2473266"/>
            <a:ext cx="4931790" cy="2969034"/>
          </a:xfrm>
          <a:prstGeom prst="rect">
            <a:avLst/>
          </a:prstGeom>
        </p:spPr>
      </p:pic>
      <p:pic>
        <p:nvPicPr>
          <p:cNvPr id="4" name="Picture 3">
            <a:extLst>
              <a:ext uri="{FF2B5EF4-FFF2-40B4-BE49-F238E27FC236}">
                <a16:creationId xmlns:a16="http://schemas.microsoft.com/office/drawing/2014/main" id="{4D7105AB-2031-60B9-EBA3-AD33886DCF45}"/>
              </a:ext>
            </a:extLst>
          </p:cNvPr>
          <p:cNvPicPr>
            <a:picLocks noChangeAspect="1"/>
          </p:cNvPicPr>
          <p:nvPr/>
        </p:nvPicPr>
        <p:blipFill>
          <a:blip r:embed="rId3"/>
          <a:stretch>
            <a:fillRect/>
          </a:stretch>
        </p:blipFill>
        <p:spPr>
          <a:xfrm>
            <a:off x="768680" y="1531485"/>
            <a:ext cx="5823945" cy="2354715"/>
          </a:xfrm>
          <a:prstGeom prst="rect">
            <a:avLst/>
          </a:prstGeom>
        </p:spPr>
      </p:pic>
    </p:spTree>
    <p:extLst>
      <p:ext uri="{BB962C8B-B14F-4D97-AF65-F5344CB8AC3E}">
        <p14:creationId xmlns:p14="http://schemas.microsoft.com/office/powerpoint/2010/main" val="309713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F777-5F24-D618-07F4-80A3064639FC}"/>
              </a:ext>
            </a:extLst>
          </p:cNvPr>
          <p:cNvSpPr>
            <a:spLocks noGrp="1"/>
          </p:cNvSpPr>
          <p:nvPr>
            <p:ph type="title"/>
          </p:nvPr>
        </p:nvSpPr>
        <p:spPr/>
        <p:txBody>
          <a:bodyPr/>
          <a:lstStyle/>
          <a:p>
            <a:r>
              <a:rPr lang="en-GB" dirty="0"/>
              <a:t>Annual Reports</a:t>
            </a:r>
          </a:p>
        </p:txBody>
      </p:sp>
      <p:sp>
        <p:nvSpPr>
          <p:cNvPr id="3" name="Content Placeholder 2">
            <a:extLst>
              <a:ext uri="{FF2B5EF4-FFF2-40B4-BE49-F238E27FC236}">
                <a16:creationId xmlns:a16="http://schemas.microsoft.com/office/drawing/2014/main" id="{678D996E-E880-577A-3AEC-421E19846E5A}"/>
              </a:ext>
            </a:extLst>
          </p:cNvPr>
          <p:cNvSpPr>
            <a:spLocks noGrp="1"/>
          </p:cNvSpPr>
          <p:nvPr>
            <p:ph idx="1"/>
          </p:nvPr>
        </p:nvSpPr>
        <p:spPr>
          <a:xfrm>
            <a:off x="898133" y="1355527"/>
            <a:ext cx="6808342" cy="4351338"/>
          </a:xfrm>
        </p:spPr>
        <p:txBody>
          <a:bodyPr>
            <a:normAutofit fontScale="92500" lnSpcReduction="10000"/>
          </a:bodyPr>
          <a:lstStyle/>
          <a:p>
            <a:pPr marL="0" indent="0">
              <a:buNone/>
            </a:pPr>
            <a:r>
              <a:rPr lang="en-GB" sz="1800" dirty="0">
                <a:effectLst/>
                <a:latin typeface="Arial" panose="020B0604020202020204" pitchFamily="34" charset="0"/>
                <a:ea typeface="Times New Roman" panose="02020603050405020304" pitchFamily="18" charset="0"/>
              </a:rPr>
              <a:t>At the end of each year of T&amp;D, an Annual Report must be submitted to your mentor to enable them to monitor your progress. Combine the best examples from your OARs so far and include:</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activities since submitting your T&amp;D registration or the last annual report: nature of employment, work undertaken, training events, visits, study, reading, Competence Objectives</a:t>
            </a:r>
            <a:r>
              <a:rPr lang="en-GB" sz="1800" spc="-15"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addressed;</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your own evaluation of these activities, for example, strengths and weaknesses</a:t>
            </a:r>
            <a:r>
              <a:rPr lang="en-GB" sz="1800" spc="-145"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identified;</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activities envisaged for the coming year, for example, work in prospect, training/ visits/research planned, Competence Objectives to be</a:t>
            </a:r>
            <a:r>
              <a:rPr lang="en-GB" sz="1800" spc="-30"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tackled;</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your own observations on progress, mentioning opportunities and difficulties you</a:t>
            </a:r>
            <a:r>
              <a:rPr lang="en-GB" sz="1800" spc="-115"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foresee;</a:t>
            </a:r>
            <a:endParaRPr lang="en-GB" sz="18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rPr>
              <a:t>general comments from your mentor on ‘work in progress’, reporting any particular difficulties encountered and/or indicating the future direction the two of you are planning towards completion of the</a:t>
            </a:r>
            <a:r>
              <a:rPr lang="en-GB" sz="1800" spc="-30"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Objectives.</a:t>
            </a:r>
            <a:endParaRPr lang="en-GB" sz="1800" dirty="0">
              <a:effectLst/>
              <a:latin typeface="Calibri" panose="020F0502020204030204" pitchFamily="34" charset="0"/>
              <a:ea typeface="Times New Roman" panose="02020603050405020304" pitchFamily="18" charset="0"/>
            </a:endParaRPr>
          </a:p>
          <a:p>
            <a:pPr marL="0" indent="0">
              <a:buNone/>
            </a:pPr>
            <a:endParaRPr lang="en-GB" sz="1800" dirty="0">
              <a:effectLst/>
              <a:latin typeface="Calibri" panose="020F0502020204030204" pitchFamily="34" charset="0"/>
              <a:ea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F63CE695-375B-07EA-FC91-9520BED27DEE}"/>
              </a:ext>
            </a:extLst>
          </p:cNvPr>
          <p:cNvPicPr>
            <a:picLocks noChangeAspect="1"/>
          </p:cNvPicPr>
          <p:nvPr/>
        </p:nvPicPr>
        <p:blipFill>
          <a:blip r:embed="rId3"/>
          <a:stretch>
            <a:fillRect/>
          </a:stretch>
        </p:blipFill>
        <p:spPr>
          <a:xfrm>
            <a:off x="8028091" y="1328551"/>
            <a:ext cx="3914156" cy="3775364"/>
          </a:xfrm>
          <a:prstGeom prst="rect">
            <a:avLst/>
          </a:prstGeom>
        </p:spPr>
      </p:pic>
    </p:spTree>
    <p:extLst>
      <p:ext uri="{BB962C8B-B14F-4D97-AF65-F5344CB8AC3E}">
        <p14:creationId xmlns:p14="http://schemas.microsoft.com/office/powerpoint/2010/main" val="321303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1E1CD-9C3D-9EEA-2153-2CE3CA32A0D0}"/>
            </a:ext>
          </a:extLst>
        </p:cNvPr>
        <p:cNvGrpSpPr/>
        <p:nvPr/>
      </p:nvGrpSpPr>
      <p:grpSpPr>
        <a:xfrm>
          <a:off x="0" y="0"/>
          <a:ext cx="0" cy="0"/>
          <a:chOff x="0" y="0"/>
          <a:chExt cx="0" cy="0"/>
        </a:xfrm>
      </p:grpSpPr>
      <p:pic>
        <p:nvPicPr>
          <p:cNvPr id="11" name="Picture Placeholder 10" descr="A building with trees and plants in front of it&#10;&#10;Description automatically generated with low confidence">
            <a:extLst>
              <a:ext uri="{FF2B5EF4-FFF2-40B4-BE49-F238E27FC236}">
                <a16:creationId xmlns:a16="http://schemas.microsoft.com/office/drawing/2014/main" id="{0D403933-ECF5-9A47-C2CC-0C2C56B491E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3DFA45D6-4341-5704-533C-F94E46953C81}"/>
              </a:ext>
            </a:extLst>
          </p:cNvPr>
          <p:cNvSpPr>
            <a:spLocks noGrp="1"/>
          </p:cNvSpPr>
          <p:nvPr>
            <p:ph type="body" sz="quarter" idx="14"/>
          </p:nvPr>
        </p:nvSpPr>
        <p:spPr/>
        <p:txBody>
          <a:bodyPr/>
          <a:lstStyle/>
          <a:p>
            <a:r>
              <a:rPr lang="en-GB" dirty="0"/>
              <a:t>Writing your report</a:t>
            </a:r>
            <a:endParaRPr lang="en-GB" dirty="0">
              <a:cs typeface="Arial"/>
            </a:endParaRPr>
          </a:p>
        </p:txBody>
      </p:sp>
    </p:spTree>
    <p:extLst>
      <p:ext uri="{BB962C8B-B14F-4D97-AF65-F5344CB8AC3E}">
        <p14:creationId xmlns:p14="http://schemas.microsoft.com/office/powerpoint/2010/main" val="29497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FF953-E470-840F-0479-B47BDB795114}"/>
              </a:ext>
            </a:extLst>
          </p:cNvPr>
          <p:cNvSpPr>
            <a:spLocks noGrp="1"/>
          </p:cNvSpPr>
          <p:nvPr>
            <p:ph type="title"/>
          </p:nvPr>
        </p:nvSpPr>
        <p:spPr/>
        <p:txBody>
          <a:bodyPr>
            <a:normAutofit/>
          </a:bodyPr>
          <a:lstStyle/>
          <a:p>
            <a:r>
              <a:rPr lang="en-GB"/>
              <a:t>Engineering Practice Report (EPR) </a:t>
            </a:r>
          </a:p>
        </p:txBody>
      </p:sp>
      <p:sp>
        <p:nvSpPr>
          <p:cNvPr id="3" name="Content Placeholder 2">
            <a:extLst>
              <a:ext uri="{FF2B5EF4-FFF2-40B4-BE49-F238E27FC236}">
                <a16:creationId xmlns:a16="http://schemas.microsoft.com/office/drawing/2014/main" id="{9A2AF458-BB54-7D72-B77F-CBE68AE15726}"/>
              </a:ext>
            </a:extLst>
          </p:cNvPr>
          <p:cNvSpPr>
            <a:spLocks noGrp="1"/>
          </p:cNvSpPr>
          <p:nvPr>
            <p:ph idx="1"/>
          </p:nvPr>
        </p:nvSpPr>
        <p:spPr>
          <a:xfrm>
            <a:off x="838200" y="1372073"/>
            <a:ext cx="10515600" cy="1643150"/>
          </a:xfrm>
        </p:spPr>
        <p:txBody>
          <a:bodyPr vert="horz" lIns="91440" tIns="45720" rIns="91440" bIns="45720" rtlCol="0" anchor="t">
            <a:normAutofit/>
          </a:bodyPr>
          <a:lstStyle/>
          <a:p>
            <a:r>
              <a:rPr lang="en-GB" sz="1600">
                <a:latin typeface="ArialMT"/>
              </a:rPr>
              <a:t>The Final (Annual) Report can be completed once the trainee has reached the end of their time on the scheme and is close to applying for membership and registration. The Final Report only should be submitted to CIBSE. </a:t>
            </a:r>
            <a:endParaRPr lang="en-US" sz="1600">
              <a:cs typeface="Arial"/>
            </a:endParaRPr>
          </a:p>
          <a:p>
            <a:r>
              <a:rPr lang="en-GB" sz="1600">
                <a:latin typeface="ArialMT"/>
              </a:rPr>
              <a:t>The T&amp;D Panel will then provide feedback to inform the trainee of the strengths and weaknesses of their report.</a:t>
            </a:r>
          </a:p>
          <a:p>
            <a:r>
              <a:rPr lang="en-GB" sz="1600">
                <a:latin typeface="ArialMT"/>
              </a:rPr>
              <a:t>It is usually the case that only minimal revisions will be necessary to turn the final report into the full Engineering Practice Report needed for the membership application.</a:t>
            </a:r>
          </a:p>
          <a:p>
            <a:pPr algn="l"/>
            <a:endParaRPr lang="en-GB" sz="1800">
              <a:latin typeface="ArialMT"/>
            </a:endParaRPr>
          </a:p>
          <a:p>
            <a:pPr algn="l"/>
            <a:endParaRPr lang="en-GB"/>
          </a:p>
        </p:txBody>
      </p:sp>
      <p:graphicFrame>
        <p:nvGraphicFramePr>
          <p:cNvPr id="5" name="Content Placeholder 3">
            <a:extLst>
              <a:ext uri="{FF2B5EF4-FFF2-40B4-BE49-F238E27FC236}">
                <a16:creationId xmlns:a16="http://schemas.microsoft.com/office/drawing/2014/main" id="{847BC06B-333E-69D6-E610-D621A74F38A1}"/>
              </a:ext>
            </a:extLst>
          </p:cNvPr>
          <p:cNvGraphicFramePr>
            <a:graphicFrameLocks/>
          </p:cNvGraphicFramePr>
          <p:nvPr/>
        </p:nvGraphicFramePr>
        <p:xfrm>
          <a:off x="1188308" y="3016656"/>
          <a:ext cx="9425559" cy="2655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007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19F0-D051-4975-18C6-30F030A1F403}"/>
              </a:ext>
            </a:extLst>
          </p:cNvPr>
          <p:cNvSpPr>
            <a:spLocks noGrp="1"/>
          </p:cNvSpPr>
          <p:nvPr>
            <p:ph type="title"/>
          </p:nvPr>
        </p:nvSpPr>
        <p:spPr/>
        <p:txBody>
          <a:bodyPr>
            <a:normAutofit fontScale="90000"/>
          </a:bodyPr>
          <a:lstStyle/>
          <a:p>
            <a:r>
              <a:rPr lang="en-GB"/>
              <a:t>Engineering Practice Report: the competence criteria</a:t>
            </a:r>
            <a:endParaRPr lang="en-GB">
              <a:cs typeface="Arial"/>
            </a:endParaRPr>
          </a:p>
        </p:txBody>
      </p:sp>
      <p:sp>
        <p:nvSpPr>
          <p:cNvPr id="7" name="Rectangle 6">
            <a:hlinkClick r:id="rId3"/>
            <a:extLst>
              <a:ext uri="{FF2B5EF4-FFF2-40B4-BE49-F238E27FC236}">
                <a16:creationId xmlns:a16="http://schemas.microsoft.com/office/drawing/2014/main" id="{05E19526-FA5C-8AA0-1C3D-5E52839AC295}"/>
              </a:ext>
            </a:extLst>
          </p:cNvPr>
          <p:cNvSpPr/>
          <p:nvPr/>
        </p:nvSpPr>
        <p:spPr>
          <a:xfrm>
            <a:off x="6316378" y="1962331"/>
            <a:ext cx="5580847" cy="1077218"/>
          </a:xfrm>
          <a:prstGeom prst="rect">
            <a:avLst/>
          </a:prstGeom>
        </p:spPr>
        <p:txBody>
          <a:bodyPr wrap="square" lIns="91440" tIns="45720" rIns="91440" bIns="45720" anchor="t">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2200" b="1" i="0" u="none" strike="noStrike" kern="0" cap="none" spc="0" normalizeH="0" baseline="0" noProof="0">
                <a:ln>
                  <a:noFill/>
                </a:ln>
                <a:solidFill>
                  <a:srgbClr val="006890"/>
                </a:solidFill>
                <a:effectLst/>
                <a:uLnTx/>
                <a:uFillTx/>
                <a:latin typeface="Arial"/>
                <a:cs typeface="Arial"/>
              </a:rPr>
              <a:t>Engineering Knowledge</a:t>
            </a:r>
            <a:endParaRPr lang="en-GB" sz="2200" b="1" i="0" u="none" strike="noStrike" kern="0" cap="none" spc="0" normalizeH="0" baseline="0" noProof="0">
              <a:ln>
                <a:noFill/>
              </a:ln>
              <a:solidFill>
                <a:srgbClr val="006890"/>
              </a:solidFill>
              <a:effectLst/>
              <a:uLnTx/>
              <a:uFillTx/>
              <a:latin typeface="Arial"/>
              <a:cs typeface="Arial"/>
            </a:endParaRPr>
          </a:p>
          <a:p>
            <a:pPr marL="0" marR="0" lvl="0" indent="0" defTabSz="914400" eaLnBrk="1" fontAlgn="base" latinLnBrk="0" hangingPunct="1">
              <a:lnSpc>
                <a:spcPct val="100000"/>
              </a:lnSpc>
              <a:spcBef>
                <a:spcPct val="0"/>
              </a:spcBef>
              <a:spcAft>
                <a:spcPct val="0"/>
              </a:spcAft>
              <a:buClrTx/>
              <a:buSzTx/>
              <a:buFontTx/>
              <a:buNone/>
              <a:tabLst/>
              <a:defRPr/>
            </a:pPr>
            <a:br>
              <a:rPr lang="en-GB" sz="2200" b="1" kern="0">
                <a:solidFill>
                  <a:srgbClr val="FFFFFF"/>
                </a:solidFill>
                <a:latin typeface="Calibri (body)"/>
              </a:rPr>
            </a:br>
            <a:endParaRPr lang="en-US" sz="2000" b="1" i="0" u="none" strike="noStrike" kern="0" cap="none" spc="0" normalizeH="0" baseline="0" noProof="0">
              <a:ln>
                <a:noFill/>
              </a:ln>
              <a:solidFill>
                <a:srgbClr val="006890"/>
              </a:solidFill>
              <a:effectLst/>
              <a:uLnTx/>
              <a:uFillTx/>
              <a:cs typeface="Arial"/>
            </a:endParaRPr>
          </a:p>
        </p:txBody>
      </p:sp>
      <p:sp>
        <p:nvSpPr>
          <p:cNvPr id="9" name="Oval 8">
            <a:extLst>
              <a:ext uri="{FF2B5EF4-FFF2-40B4-BE49-F238E27FC236}">
                <a16:creationId xmlns:a16="http://schemas.microsoft.com/office/drawing/2014/main" id="{77AF0CB9-756B-57E9-7C11-6B5649C88688}"/>
              </a:ext>
            </a:extLst>
          </p:cNvPr>
          <p:cNvSpPr/>
          <p:nvPr/>
        </p:nvSpPr>
        <p:spPr>
          <a:xfrm>
            <a:off x="5415208" y="1735345"/>
            <a:ext cx="901171" cy="860925"/>
          </a:xfrm>
          <a:prstGeom prst="ellipse">
            <a:avLst/>
          </a:prstGeom>
          <a:solidFill>
            <a:srgbClr val="006890"/>
          </a:solidFill>
          <a:ln w="127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ko-KR" sz="1900" b="1" i="0" u="none" strike="noStrike" kern="0" cap="none" spc="0" normalizeH="0" baseline="0" noProof="0">
                <a:ln>
                  <a:noFill/>
                </a:ln>
                <a:solidFill>
                  <a:srgbClr val="FFFFFF"/>
                </a:solidFill>
                <a:effectLst/>
                <a:uLnTx/>
                <a:uFillTx/>
                <a:latin typeface="Arial"/>
                <a:ea typeface="맑은 고딕"/>
                <a:cs typeface="Arial"/>
              </a:rPr>
              <a:t>A</a:t>
            </a:r>
            <a:endParaRPr lang="ko-KR" altLang="en-US" sz="1900" b="1" i="0" u="none" strike="noStrike" kern="0" cap="none" spc="0" normalizeH="0" baseline="0" noProof="0">
              <a:ln>
                <a:noFill/>
              </a:ln>
              <a:solidFill>
                <a:srgbClr val="FFFFFF"/>
              </a:solidFill>
              <a:effectLst/>
              <a:uLnTx/>
              <a:uFillTx/>
              <a:latin typeface="Arial"/>
              <a:ea typeface="맑은 고딕"/>
              <a:cs typeface="Arial"/>
            </a:endParaRPr>
          </a:p>
        </p:txBody>
      </p:sp>
      <p:sp>
        <p:nvSpPr>
          <p:cNvPr id="11" name="Oval 10">
            <a:extLst>
              <a:ext uri="{FF2B5EF4-FFF2-40B4-BE49-F238E27FC236}">
                <a16:creationId xmlns:a16="http://schemas.microsoft.com/office/drawing/2014/main" id="{BF47B604-D4FC-3F82-E90E-9CFD9F71DE15}"/>
              </a:ext>
            </a:extLst>
          </p:cNvPr>
          <p:cNvSpPr/>
          <p:nvPr/>
        </p:nvSpPr>
        <p:spPr>
          <a:xfrm>
            <a:off x="5400176" y="2360608"/>
            <a:ext cx="901171" cy="860925"/>
          </a:xfrm>
          <a:prstGeom prst="ellipse">
            <a:avLst/>
          </a:prstGeom>
          <a:solidFill>
            <a:srgbClr val="0F3A85"/>
          </a:solidFill>
          <a:ln w="127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ko-KR" sz="1900" b="1" i="0" u="none" strike="noStrike" kern="0" cap="none" spc="0" normalizeH="0" baseline="0" noProof="0">
                <a:ln>
                  <a:noFill/>
                </a:ln>
                <a:solidFill>
                  <a:srgbClr val="FFFFFF"/>
                </a:solidFill>
                <a:effectLst/>
                <a:uLnTx/>
                <a:uFillTx/>
                <a:latin typeface="Arial"/>
                <a:ea typeface="맑은 고딕"/>
                <a:cs typeface="Arial"/>
              </a:rPr>
              <a:t>B</a:t>
            </a:r>
            <a:endParaRPr lang="ko-KR" altLang="en-US" sz="1900" b="1" i="0" u="none" strike="noStrike" kern="0" cap="none" spc="0" normalizeH="0" baseline="0" noProof="0">
              <a:ln>
                <a:noFill/>
              </a:ln>
              <a:solidFill>
                <a:srgbClr val="FFFFFF"/>
              </a:solidFill>
              <a:effectLst/>
              <a:uLnTx/>
              <a:uFillTx/>
              <a:latin typeface="Arial"/>
              <a:ea typeface="맑은 고딕"/>
              <a:cs typeface="Arial"/>
            </a:endParaRPr>
          </a:p>
        </p:txBody>
      </p:sp>
      <p:sp>
        <p:nvSpPr>
          <p:cNvPr id="13" name="Oval 12">
            <a:extLst>
              <a:ext uri="{FF2B5EF4-FFF2-40B4-BE49-F238E27FC236}">
                <a16:creationId xmlns:a16="http://schemas.microsoft.com/office/drawing/2014/main" id="{8AC4347A-285D-0809-7C91-53F9A9A3EECF}"/>
              </a:ext>
            </a:extLst>
          </p:cNvPr>
          <p:cNvSpPr/>
          <p:nvPr/>
        </p:nvSpPr>
        <p:spPr>
          <a:xfrm rot="21445882">
            <a:off x="5400177" y="2985871"/>
            <a:ext cx="901171" cy="860925"/>
          </a:xfrm>
          <a:prstGeom prst="ellipse">
            <a:avLst/>
          </a:prstGeom>
          <a:solidFill>
            <a:srgbClr val="F1AB01"/>
          </a:solidFill>
          <a:ln w="127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ko-KR" sz="1900" b="1" i="0" u="none" strike="noStrike" kern="0" cap="none" spc="0" normalizeH="0" baseline="0" noProof="0">
                <a:ln>
                  <a:noFill/>
                </a:ln>
                <a:solidFill>
                  <a:srgbClr val="FFFFFF"/>
                </a:solidFill>
                <a:effectLst/>
                <a:uLnTx/>
                <a:uFillTx/>
                <a:latin typeface="Arial"/>
                <a:ea typeface="맑은 고딕"/>
                <a:cs typeface="Arial"/>
              </a:rPr>
              <a:t>C</a:t>
            </a:r>
            <a:endParaRPr lang="ko-KR" altLang="en-US" sz="1900" b="1" i="0" u="none" strike="noStrike" kern="0" cap="none" spc="0" normalizeH="0" baseline="0" noProof="0">
              <a:ln>
                <a:noFill/>
              </a:ln>
              <a:solidFill>
                <a:srgbClr val="FFFFFF"/>
              </a:solidFill>
              <a:effectLst/>
              <a:uLnTx/>
              <a:uFillTx/>
              <a:latin typeface="Arial"/>
              <a:ea typeface="맑은 고딕"/>
              <a:cs typeface="Arial"/>
            </a:endParaRPr>
          </a:p>
        </p:txBody>
      </p:sp>
      <p:sp>
        <p:nvSpPr>
          <p:cNvPr id="15" name="Oval 14">
            <a:extLst>
              <a:ext uri="{FF2B5EF4-FFF2-40B4-BE49-F238E27FC236}">
                <a16:creationId xmlns:a16="http://schemas.microsoft.com/office/drawing/2014/main" id="{477D517B-BCEB-5D0F-5769-10CE7DDDF8A6}"/>
              </a:ext>
            </a:extLst>
          </p:cNvPr>
          <p:cNvSpPr/>
          <p:nvPr/>
        </p:nvSpPr>
        <p:spPr>
          <a:xfrm>
            <a:off x="5400174" y="3675808"/>
            <a:ext cx="901169" cy="860925"/>
          </a:xfrm>
          <a:prstGeom prst="ellipse">
            <a:avLst/>
          </a:prstGeom>
          <a:solidFill>
            <a:srgbClr val="006737"/>
          </a:solidFill>
          <a:ln w="127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ko-KR" sz="1900" b="1" i="0" u="none" strike="noStrike" kern="0" cap="none" spc="0" normalizeH="0" baseline="0" noProof="0">
                <a:ln>
                  <a:noFill/>
                </a:ln>
                <a:solidFill>
                  <a:srgbClr val="FFFFFF"/>
                </a:solidFill>
                <a:effectLst/>
                <a:uLnTx/>
                <a:uFillTx/>
                <a:latin typeface="Arial"/>
                <a:ea typeface="맑은 고딕"/>
                <a:cs typeface="Arial"/>
              </a:rPr>
              <a:t>D</a:t>
            </a:r>
            <a:endParaRPr lang="ko-KR" altLang="en-US" sz="1900" b="1" i="0" u="none" strike="noStrike" kern="0" cap="none" spc="0" normalizeH="0" baseline="0" noProof="0">
              <a:ln>
                <a:noFill/>
              </a:ln>
              <a:solidFill>
                <a:srgbClr val="FFFFFF"/>
              </a:solidFill>
              <a:effectLst/>
              <a:uLnTx/>
              <a:uFillTx/>
              <a:latin typeface="Arial"/>
              <a:ea typeface="맑은 고딕"/>
              <a:cs typeface="Arial"/>
            </a:endParaRPr>
          </a:p>
        </p:txBody>
      </p:sp>
      <p:sp>
        <p:nvSpPr>
          <p:cNvPr id="17" name="Oval 16">
            <a:extLst>
              <a:ext uri="{FF2B5EF4-FFF2-40B4-BE49-F238E27FC236}">
                <a16:creationId xmlns:a16="http://schemas.microsoft.com/office/drawing/2014/main" id="{A01C1AEA-D523-3C72-3A6E-70E3AC1D1F24}"/>
              </a:ext>
            </a:extLst>
          </p:cNvPr>
          <p:cNvSpPr/>
          <p:nvPr/>
        </p:nvSpPr>
        <p:spPr>
          <a:xfrm>
            <a:off x="5400177" y="4337916"/>
            <a:ext cx="901171" cy="860925"/>
          </a:xfrm>
          <a:prstGeom prst="ellipse">
            <a:avLst/>
          </a:prstGeom>
          <a:solidFill>
            <a:srgbClr val="480F63"/>
          </a:solidFill>
          <a:ln w="127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altLang="ko-KR" sz="1900" b="1" i="0" u="none" strike="noStrike" kern="0" cap="none" spc="0" normalizeH="0" baseline="0" noProof="0">
                <a:ln>
                  <a:noFill/>
                </a:ln>
                <a:solidFill>
                  <a:srgbClr val="FFFFFF"/>
                </a:solidFill>
                <a:effectLst/>
                <a:uLnTx/>
                <a:uFillTx/>
                <a:latin typeface="Arial"/>
                <a:ea typeface="맑은 고딕"/>
                <a:cs typeface="Arial"/>
              </a:rPr>
              <a:t>E</a:t>
            </a:r>
            <a:endParaRPr lang="ko-KR" altLang="en-US" sz="1900" b="1" i="0" u="none" strike="noStrike" kern="0" cap="none" spc="0" normalizeH="0" baseline="0" noProof="0">
              <a:ln>
                <a:noFill/>
              </a:ln>
              <a:solidFill>
                <a:srgbClr val="FFFFFF"/>
              </a:solidFill>
              <a:effectLst/>
              <a:uLnTx/>
              <a:uFillTx/>
              <a:latin typeface="Arial"/>
              <a:ea typeface="맑은 고딕"/>
              <a:cs typeface="Arial"/>
            </a:endParaRPr>
          </a:p>
        </p:txBody>
      </p:sp>
      <p:sp>
        <p:nvSpPr>
          <p:cNvPr id="19" name="Rectangle 18">
            <a:extLst>
              <a:ext uri="{FF2B5EF4-FFF2-40B4-BE49-F238E27FC236}">
                <a16:creationId xmlns:a16="http://schemas.microsoft.com/office/drawing/2014/main" id="{9A670F19-6C47-1A1C-B364-96A72C9953AB}"/>
              </a:ext>
            </a:extLst>
          </p:cNvPr>
          <p:cNvSpPr/>
          <p:nvPr/>
        </p:nvSpPr>
        <p:spPr>
          <a:xfrm>
            <a:off x="6301343" y="2531574"/>
            <a:ext cx="6096000" cy="769441"/>
          </a:xfrm>
          <a:prstGeom prst="rect">
            <a:avLst/>
          </a:prstGeom>
        </p:spPr>
        <p:txBody>
          <a:bodyPr lIns="91440" tIns="45720" rIns="91440" bIns="45720" anchor="t">
            <a:spAutoFit/>
          </a:bodyPr>
          <a:lstStyle/>
          <a:p>
            <a:pPr lvl="0" fontAlgn="base">
              <a:spcBef>
                <a:spcPct val="0"/>
              </a:spcBef>
              <a:spcAft>
                <a:spcPct val="0"/>
              </a:spcAft>
              <a:defRPr/>
            </a:pPr>
            <a:r>
              <a:rPr lang="en-GB" sz="2200" b="1" kern="0">
                <a:solidFill>
                  <a:srgbClr val="006890"/>
                </a:solidFill>
                <a:latin typeface="Arial"/>
                <a:cs typeface="Arial"/>
              </a:rPr>
              <a:t>Theoretical and Practical Methods</a:t>
            </a:r>
          </a:p>
          <a:p>
            <a:pPr lvl="0" fontAlgn="base">
              <a:spcBef>
                <a:spcPct val="0"/>
              </a:spcBef>
              <a:spcAft>
                <a:spcPct val="0"/>
              </a:spcAft>
              <a:defRPr/>
            </a:pPr>
            <a:endParaRPr lang="en-US" sz="2200" b="1" kern="0">
              <a:solidFill>
                <a:srgbClr val="006890"/>
              </a:solidFill>
              <a:latin typeface="Arial"/>
              <a:cs typeface="Arial"/>
            </a:endParaRPr>
          </a:p>
        </p:txBody>
      </p:sp>
      <p:sp>
        <p:nvSpPr>
          <p:cNvPr id="21" name="Rectangle 20">
            <a:extLst>
              <a:ext uri="{FF2B5EF4-FFF2-40B4-BE49-F238E27FC236}">
                <a16:creationId xmlns:a16="http://schemas.microsoft.com/office/drawing/2014/main" id="{A4A7C857-5037-4FE4-2132-8E3F2FB817F6}"/>
              </a:ext>
            </a:extLst>
          </p:cNvPr>
          <p:cNvSpPr/>
          <p:nvPr/>
        </p:nvSpPr>
        <p:spPr>
          <a:xfrm>
            <a:off x="6316953" y="3160835"/>
            <a:ext cx="6096000" cy="769441"/>
          </a:xfrm>
          <a:prstGeom prst="rect">
            <a:avLst/>
          </a:prstGeom>
        </p:spPr>
        <p:txBody>
          <a:bodyPr lIns="91440" tIns="45720" rIns="91440" bIns="45720" anchor="t">
            <a:spAutoFit/>
          </a:bodyPr>
          <a:lstStyle/>
          <a:p>
            <a:pPr lvl="0" fontAlgn="base">
              <a:spcBef>
                <a:spcPct val="0"/>
              </a:spcBef>
              <a:spcAft>
                <a:spcPct val="0"/>
              </a:spcAft>
              <a:defRPr/>
            </a:pPr>
            <a:r>
              <a:rPr lang="en-GB" sz="2200" b="1" kern="0">
                <a:solidFill>
                  <a:srgbClr val="006890"/>
                </a:solidFill>
                <a:latin typeface="Arial"/>
                <a:cs typeface="Arial"/>
              </a:rPr>
              <a:t>Responsibility</a:t>
            </a:r>
          </a:p>
          <a:p>
            <a:pPr lvl="0" fontAlgn="base">
              <a:spcBef>
                <a:spcPct val="0"/>
              </a:spcBef>
              <a:spcAft>
                <a:spcPct val="0"/>
              </a:spcAft>
              <a:defRPr/>
            </a:pPr>
            <a:endParaRPr lang="en-GB" sz="2200" b="1" kern="0">
              <a:solidFill>
                <a:srgbClr val="006890"/>
              </a:solidFill>
              <a:latin typeface="Arial"/>
              <a:cs typeface="Arial"/>
            </a:endParaRPr>
          </a:p>
        </p:txBody>
      </p:sp>
      <p:sp>
        <p:nvSpPr>
          <p:cNvPr id="23" name="Rectangle 22">
            <a:extLst>
              <a:ext uri="{FF2B5EF4-FFF2-40B4-BE49-F238E27FC236}">
                <a16:creationId xmlns:a16="http://schemas.microsoft.com/office/drawing/2014/main" id="{70C237B9-B3B2-EB95-361F-15640C9B23BC}"/>
              </a:ext>
            </a:extLst>
          </p:cNvPr>
          <p:cNvSpPr/>
          <p:nvPr/>
        </p:nvSpPr>
        <p:spPr>
          <a:xfrm>
            <a:off x="6316953" y="3941820"/>
            <a:ext cx="6096000" cy="430887"/>
          </a:xfrm>
          <a:prstGeom prst="rect">
            <a:avLst/>
          </a:prstGeom>
        </p:spPr>
        <p:txBody>
          <a:bodyPr lIns="91440" tIns="45720" rIns="91440" bIns="45720" anchor="t">
            <a:spAutoFit/>
          </a:bodyPr>
          <a:lstStyle/>
          <a:p>
            <a:pPr lvl="0" fontAlgn="base">
              <a:spcBef>
                <a:spcPct val="0"/>
              </a:spcBef>
              <a:spcAft>
                <a:spcPct val="0"/>
              </a:spcAft>
              <a:defRPr/>
            </a:pPr>
            <a:r>
              <a:rPr lang="en-GB" sz="2200" b="1" kern="0">
                <a:solidFill>
                  <a:srgbClr val="006890"/>
                </a:solidFill>
                <a:latin typeface="Arial"/>
                <a:cs typeface="Arial"/>
              </a:rPr>
              <a:t>Communication and Interpersonal Skills</a:t>
            </a:r>
          </a:p>
        </p:txBody>
      </p:sp>
      <p:sp>
        <p:nvSpPr>
          <p:cNvPr id="25" name="Rectangle 24">
            <a:extLst>
              <a:ext uri="{FF2B5EF4-FFF2-40B4-BE49-F238E27FC236}">
                <a16:creationId xmlns:a16="http://schemas.microsoft.com/office/drawing/2014/main" id="{BE782F8A-D41F-85D3-B392-854185A12DBA}"/>
              </a:ext>
            </a:extLst>
          </p:cNvPr>
          <p:cNvSpPr/>
          <p:nvPr/>
        </p:nvSpPr>
        <p:spPr>
          <a:xfrm>
            <a:off x="6316378" y="4577565"/>
            <a:ext cx="3967753" cy="430887"/>
          </a:xfrm>
          <a:prstGeom prst="rect">
            <a:avLst/>
          </a:prstGeom>
        </p:spPr>
        <p:txBody>
          <a:bodyPr wrap="none" lIns="91440" tIns="45720" rIns="91440" bIns="45720" anchor="t">
            <a:spAutoFit/>
          </a:bodyPr>
          <a:lstStyle/>
          <a:p>
            <a:pPr lvl="0" fontAlgn="base">
              <a:spcBef>
                <a:spcPct val="0"/>
              </a:spcBef>
              <a:spcAft>
                <a:spcPct val="0"/>
              </a:spcAft>
              <a:defRPr/>
            </a:pPr>
            <a:r>
              <a:rPr lang="en-GB" sz="2200" b="1" kern="0">
                <a:solidFill>
                  <a:srgbClr val="006890"/>
                </a:solidFill>
                <a:latin typeface="Arial"/>
                <a:cs typeface="Arial"/>
              </a:rPr>
              <a:t>Commitment to Engineering</a:t>
            </a:r>
          </a:p>
        </p:txBody>
      </p:sp>
      <p:pic>
        <p:nvPicPr>
          <p:cNvPr id="26" name="Picture 26" descr="Icon&#10;&#10;Description automatically generated">
            <a:hlinkClick r:id="rId4"/>
            <a:extLst>
              <a:ext uri="{FF2B5EF4-FFF2-40B4-BE49-F238E27FC236}">
                <a16:creationId xmlns:a16="http://schemas.microsoft.com/office/drawing/2014/main" id="{D7C4D274-159F-B0CD-E593-D40FA6D6D7C7}"/>
              </a:ext>
            </a:extLst>
          </p:cNvPr>
          <p:cNvPicPr>
            <a:picLocks noChangeAspect="1"/>
          </p:cNvPicPr>
          <p:nvPr/>
        </p:nvPicPr>
        <p:blipFill>
          <a:blip r:embed="rId5"/>
          <a:stretch>
            <a:fillRect/>
          </a:stretch>
        </p:blipFill>
        <p:spPr>
          <a:xfrm>
            <a:off x="992841" y="2369017"/>
            <a:ext cx="3617258" cy="2355291"/>
          </a:xfrm>
          <a:prstGeom prst="rect">
            <a:avLst/>
          </a:prstGeom>
        </p:spPr>
      </p:pic>
    </p:spTree>
    <p:extLst>
      <p:ext uri="{BB962C8B-B14F-4D97-AF65-F5344CB8AC3E}">
        <p14:creationId xmlns:p14="http://schemas.microsoft.com/office/powerpoint/2010/main" val="32321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3" grpId="0" animBg="1"/>
      <p:bldP spid="15" grpId="0" animBg="1"/>
      <p:bldP spid="17" grpId="0" animBg="1"/>
      <p:bldP spid="19" grpId="0"/>
      <p:bldP spid="21" grpId="0"/>
      <p:bldP spid="23"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4350D0-E9A6-1253-DC36-204352AE77A0}"/>
              </a:ext>
            </a:extLst>
          </p:cNvPr>
          <p:cNvSpPr>
            <a:spLocks noGrp="1"/>
          </p:cNvSpPr>
          <p:nvPr>
            <p:ph type="title"/>
          </p:nvPr>
        </p:nvSpPr>
        <p:spPr/>
        <p:txBody>
          <a:bodyPr>
            <a:normAutofit fontScale="90000"/>
          </a:bodyPr>
          <a:lstStyle/>
          <a:p>
            <a:r>
              <a:rPr lang="en-GB" dirty="0"/>
              <a:t>Writing your Engineering Practice Report: Support</a:t>
            </a:r>
          </a:p>
        </p:txBody>
      </p:sp>
      <p:sp>
        <p:nvSpPr>
          <p:cNvPr id="9" name="Text Placeholder 8">
            <a:extLst>
              <a:ext uri="{FF2B5EF4-FFF2-40B4-BE49-F238E27FC236}">
                <a16:creationId xmlns:a16="http://schemas.microsoft.com/office/drawing/2014/main" id="{358421C2-FC13-1E1E-1A96-6F5C4EF0B8AC}"/>
              </a:ext>
            </a:extLst>
          </p:cNvPr>
          <p:cNvSpPr>
            <a:spLocks noGrp="1"/>
          </p:cNvSpPr>
          <p:nvPr>
            <p:ph type="body" sz="quarter" idx="16"/>
          </p:nvPr>
        </p:nvSpPr>
        <p:spPr>
          <a:xfrm>
            <a:off x="2655188" y="5033114"/>
            <a:ext cx="2795121" cy="490381"/>
          </a:xfrm>
        </p:spPr>
        <p:txBody>
          <a:bodyPr vert="horz" lIns="0" tIns="0" rIns="0" bIns="0" rtlCol="0" anchor="t">
            <a:noAutofit/>
          </a:bodyPr>
          <a:lstStyle/>
          <a:p>
            <a:pPr algn="ctr"/>
            <a:r>
              <a:rPr lang="en-GB" sz="1800" b="1">
                <a:hlinkClick r:id="rId3"/>
              </a:rPr>
              <a:t>Report Review services</a:t>
            </a:r>
            <a:endParaRPr lang="en-US" sz="1800"/>
          </a:p>
        </p:txBody>
      </p:sp>
      <p:sp>
        <p:nvSpPr>
          <p:cNvPr id="10" name="Text Placeholder 9">
            <a:extLst>
              <a:ext uri="{FF2B5EF4-FFF2-40B4-BE49-F238E27FC236}">
                <a16:creationId xmlns:a16="http://schemas.microsoft.com/office/drawing/2014/main" id="{9ED872E4-BFD0-B72B-9544-9FAEBCA09245}"/>
              </a:ext>
            </a:extLst>
          </p:cNvPr>
          <p:cNvSpPr>
            <a:spLocks noGrp="1"/>
          </p:cNvSpPr>
          <p:nvPr>
            <p:ph type="body" sz="quarter" idx="17"/>
          </p:nvPr>
        </p:nvSpPr>
        <p:spPr>
          <a:xfrm>
            <a:off x="6056356" y="5042254"/>
            <a:ext cx="2238992" cy="490381"/>
          </a:xfrm>
        </p:spPr>
        <p:txBody>
          <a:bodyPr vert="horz" lIns="0" tIns="0" rIns="0" bIns="0" rtlCol="0" anchor="t">
            <a:noAutofit/>
          </a:bodyPr>
          <a:lstStyle/>
          <a:p>
            <a:pPr algn="ctr"/>
            <a:r>
              <a:rPr lang="en-GB" sz="1800" b="1">
                <a:hlinkClick r:id="rId4"/>
              </a:rPr>
              <a:t>Sample reports</a:t>
            </a:r>
            <a:endParaRPr lang="en-US" sz="1800"/>
          </a:p>
        </p:txBody>
      </p:sp>
      <p:sp>
        <p:nvSpPr>
          <p:cNvPr id="11" name="Text Placeholder 10">
            <a:extLst>
              <a:ext uri="{FF2B5EF4-FFF2-40B4-BE49-F238E27FC236}">
                <a16:creationId xmlns:a16="http://schemas.microsoft.com/office/drawing/2014/main" id="{54CF1203-B773-54AE-79B6-983335AFDE44}"/>
              </a:ext>
            </a:extLst>
          </p:cNvPr>
          <p:cNvSpPr>
            <a:spLocks noGrp="1"/>
          </p:cNvSpPr>
          <p:nvPr>
            <p:ph type="body" sz="quarter" idx="18"/>
          </p:nvPr>
        </p:nvSpPr>
        <p:spPr>
          <a:xfrm>
            <a:off x="8530012" y="5042256"/>
            <a:ext cx="3661988" cy="490381"/>
          </a:xfrm>
        </p:spPr>
        <p:txBody>
          <a:bodyPr vert="horz" lIns="0" tIns="0" rIns="0" bIns="0" rtlCol="0" anchor="t">
            <a:noAutofit/>
          </a:bodyPr>
          <a:lstStyle/>
          <a:p>
            <a:pPr algn="ctr"/>
            <a:r>
              <a:rPr lang="en-GB" sz="1800" b="1">
                <a:hlinkClick r:id="rId5"/>
              </a:rPr>
              <a:t>How to start your Engineering Practice Report webinar</a:t>
            </a:r>
            <a:endParaRPr lang="en-GB" sz="1800" b="1"/>
          </a:p>
        </p:txBody>
      </p:sp>
      <p:pic>
        <p:nvPicPr>
          <p:cNvPr id="6" name="Picture 5" descr="Text, letter&#10;&#10;Description automatically generated">
            <a:extLst>
              <a:ext uri="{FF2B5EF4-FFF2-40B4-BE49-F238E27FC236}">
                <a16:creationId xmlns:a16="http://schemas.microsoft.com/office/drawing/2014/main" id="{525AA03E-48E1-FB90-89B3-E24DE37B5622}"/>
              </a:ext>
            </a:extLst>
          </p:cNvPr>
          <p:cNvPicPr>
            <a:picLocks noChangeAspect="1"/>
          </p:cNvPicPr>
          <p:nvPr/>
        </p:nvPicPr>
        <p:blipFill rotWithShape="1">
          <a:blip r:embed="rId6"/>
          <a:srcRect l="30784" t="11501" r="38246" b="43344"/>
          <a:stretch/>
        </p:blipFill>
        <p:spPr>
          <a:xfrm>
            <a:off x="5720713" y="1833322"/>
            <a:ext cx="2795121" cy="2292368"/>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FB9F1154-08F4-4970-80A1-905638721D87}"/>
              </a:ext>
            </a:extLst>
          </p:cNvPr>
          <p:cNvPicPr>
            <a:picLocks noChangeAspect="1"/>
          </p:cNvPicPr>
          <p:nvPr/>
        </p:nvPicPr>
        <p:blipFill rotWithShape="1">
          <a:blip r:embed="rId7"/>
          <a:srcRect l="33135" t="15200" r="37149" b="23184"/>
          <a:stretch/>
        </p:blipFill>
        <p:spPr>
          <a:xfrm>
            <a:off x="6360246" y="2295065"/>
            <a:ext cx="2238992" cy="2611445"/>
          </a:xfrm>
          <a:prstGeom prst="rect">
            <a:avLst/>
          </a:prstGeom>
        </p:spPr>
      </p:pic>
      <p:pic>
        <p:nvPicPr>
          <p:cNvPr id="16" name="Picture 17" descr="Two business people communicating">
            <a:extLst>
              <a:ext uri="{FF2B5EF4-FFF2-40B4-BE49-F238E27FC236}">
                <a16:creationId xmlns:a16="http://schemas.microsoft.com/office/drawing/2014/main" id="{BA3E9B7F-BA68-EC24-3257-431CC915AC81}"/>
              </a:ext>
            </a:extLst>
          </p:cNvPr>
          <p:cNvPicPr>
            <a:picLocks noGrp="1" noChangeAspect="1"/>
          </p:cNvPicPr>
          <p:nvPr>
            <p:ph type="pic" sz="quarter" idx="13"/>
          </p:nvPr>
        </p:nvPicPr>
        <p:blipFill rotWithShape="1">
          <a:blip r:embed="rId8"/>
          <a:srcRect l="757" r="757"/>
          <a:stretch/>
        </p:blipFill>
        <p:spPr>
          <a:xfrm>
            <a:off x="2655188" y="2234089"/>
            <a:ext cx="2795121" cy="1891601"/>
          </a:xfrm>
        </p:spPr>
      </p:pic>
      <p:pic>
        <p:nvPicPr>
          <p:cNvPr id="20" name="Picture 20" descr="Woman attending online class">
            <a:extLst>
              <a:ext uri="{FF2B5EF4-FFF2-40B4-BE49-F238E27FC236}">
                <a16:creationId xmlns:a16="http://schemas.microsoft.com/office/drawing/2014/main" id="{485442BB-97BF-29F4-36C6-837DF1973318}"/>
              </a:ext>
            </a:extLst>
          </p:cNvPr>
          <p:cNvPicPr>
            <a:picLocks noGrp="1" noChangeAspect="1"/>
          </p:cNvPicPr>
          <p:nvPr>
            <p:ph type="pic" sz="quarter" idx="15"/>
          </p:nvPr>
        </p:nvPicPr>
        <p:blipFill rotWithShape="1">
          <a:blip r:embed="rId9"/>
          <a:srcRect l="745" r="745"/>
          <a:stretch/>
        </p:blipFill>
        <p:spPr>
          <a:xfrm>
            <a:off x="8963445" y="2315828"/>
            <a:ext cx="2795121" cy="1891601"/>
          </a:xfrm>
        </p:spPr>
      </p:pic>
      <p:grpSp>
        <p:nvGrpSpPr>
          <p:cNvPr id="2" name="Group 1">
            <a:extLst>
              <a:ext uri="{FF2B5EF4-FFF2-40B4-BE49-F238E27FC236}">
                <a16:creationId xmlns:a16="http://schemas.microsoft.com/office/drawing/2014/main" id="{9C822152-2AB2-1EAC-69BD-E8877D0547EF}"/>
              </a:ext>
            </a:extLst>
          </p:cNvPr>
          <p:cNvGrpSpPr/>
          <p:nvPr/>
        </p:nvGrpSpPr>
        <p:grpSpPr>
          <a:xfrm>
            <a:off x="155433" y="1833322"/>
            <a:ext cx="2588531" cy="2779856"/>
            <a:chOff x="532906" y="2153175"/>
            <a:chExt cx="2588531" cy="2779856"/>
          </a:xfrm>
        </p:grpSpPr>
        <p:pic>
          <p:nvPicPr>
            <p:cNvPr id="3" name="Picture 2">
              <a:hlinkClick r:id="rId10"/>
              <a:extLst>
                <a:ext uri="{FF2B5EF4-FFF2-40B4-BE49-F238E27FC236}">
                  <a16:creationId xmlns:a16="http://schemas.microsoft.com/office/drawing/2014/main" id="{71CB127F-6E17-541A-7DCC-366C4975370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343" t="16221" r="10094" b="24507"/>
            <a:stretch/>
          </p:blipFill>
          <p:spPr>
            <a:xfrm>
              <a:off x="673716" y="2153175"/>
              <a:ext cx="2124808" cy="2344880"/>
            </a:xfrm>
            <a:prstGeom prst="rect">
              <a:avLst/>
            </a:prstGeom>
          </p:spPr>
        </p:pic>
        <p:sp>
          <p:nvSpPr>
            <p:cNvPr id="4" name="Rectangle 3">
              <a:extLst>
                <a:ext uri="{FF2B5EF4-FFF2-40B4-BE49-F238E27FC236}">
                  <a16:creationId xmlns:a16="http://schemas.microsoft.com/office/drawing/2014/main" id="{F95336B4-3691-3476-D029-863B68DA691C}"/>
                </a:ext>
              </a:extLst>
            </p:cNvPr>
            <p:cNvSpPr/>
            <p:nvPr/>
          </p:nvSpPr>
          <p:spPr>
            <a:xfrm>
              <a:off x="532906" y="4609866"/>
              <a:ext cx="2588531" cy="3231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b="1">
                  <a:solidFill>
                    <a:srgbClr val="006890"/>
                  </a:solidFill>
                  <a:latin typeface="+mj-lt"/>
                </a:rPr>
                <a:t>Nada Issa MCIBSE CEng</a:t>
              </a:r>
            </a:p>
          </p:txBody>
        </p:sp>
      </p:grpSp>
      <p:sp>
        <p:nvSpPr>
          <p:cNvPr id="7" name="Text Placeholder 8">
            <a:extLst>
              <a:ext uri="{FF2B5EF4-FFF2-40B4-BE49-F238E27FC236}">
                <a16:creationId xmlns:a16="http://schemas.microsoft.com/office/drawing/2014/main" id="{21B8B4B5-5A67-6E42-56F4-2A8196FF2B41}"/>
              </a:ext>
            </a:extLst>
          </p:cNvPr>
          <p:cNvSpPr txBox="1">
            <a:spLocks/>
          </p:cNvSpPr>
          <p:nvPr/>
        </p:nvSpPr>
        <p:spPr>
          <a:xfrm>
            <a:off x="155433" y="5033114"/>
            <a:ext cx="2049141" cy="64633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tx2"/>
                </a:solidFill>
                <a:latin typeface="+mn-lt"/>
                <a:ea typeface="+mn-ea"/>
                <a:cs typeface="+mn-cs"/>
              </a:defRPr>
            </a:lvl1pPr>
            <a:lvl2pPr marL="180975" indent="-180975" algn="l" defTabSz="914400" rtl="0" eaLnBrk="1" latinLnBrk="0" hangingPunct="1">
              <a:lnSpc>
                <a:spcPct val="100000"/>
              </a:lnSpc>
              <a:spcBef>
                <a:spcPts val="0"/>
              </a:spcBef>
              <a:buFont typeface="Arial" panose="020B0604020202020204" pitchFamily="34" charset="0"/>
              <a:buChar char="•"/>
              <a:defRPr sz="1400" kern="1200">
                <a:solidFill>
                  <a:schemeClr val="tx2"/>
                </a:solidFill>
                <a:latin typeface="+mn-lt"/>
                <a:ea typeface="+mn-ea"/>
                <a:cs typeface="+mn-cs"/>
              </a:defRPr>
            </a:lvl2pPr>
            <a:lvl3pPr marL="895350" indent="-177800" algn="l" defTabSz="914400" rtl="0" eaLnBrk="1" latinLnBrk="0" hangingPunct="1">
              <a:lnSpc>
                <a:spcPct val="100000"/>
              </a:lnSpc>
              <a:spcBef>
                <a:spcPts val="0"/>
              </a:spcBef>
              <a:buFont typeface="Arial" panose="020B0604020202020204" pitchFamily="34" charset="0"/>
              <a:buChar char="•"/>
              <a:defRPr sz="1400" kern="1200">
                <a:solidFill>
                  <a:schemeClr val="tx2"/>
                </a:solidFill>
                <a:latin typeface="+mn-lt"/>
                <a:ea typeface="+mn-ea"/>
                <a:cs typeface="+mn-cs"/>
              </a:defRPr>
            </a:lvl3pPr>
            <a:lvl4pPr marL="1258888" indent="-187325" algn="l" defTabSz="914400" rtl="0" eaLnBrk="1" latinLnBrk="0" hangingPunct="1">
              <a:lnSpc>
                <a:spcPct val="100000"/>
              </a:lnSpc>
              <a:spcBef>
                <a:spcPts val="0"/>
              </a:spcBef>
              <a:buFont typeface="Arial" panose="020B0604020202020204" pitchFamily="34" charset="0"/>
              <a:buChar char="•"/>
              <a:defRPr sz="1400" kern="1200">
                <a:solidFill>
                  <a:schemeClr val="tx2"/>
                </a:solidFill>
                <a:latin typeface="+mn-lt"/>
                <a:ea typeface="+mn-ea"/>
                <a:cs typeface="+mn-cs"/>
              </a:defRPr>
            </a:lvl4pPr>
            <a:lvl5pPr marL="1612900" indent="-177800" algn="l" defTabSz="914400" rtl="0" eaLnBrk="1" latinLnBrk="0" hangingPunct="1">
              <a:lnSpc>
                <a:spcPct val="100000"/>
              </a:lnSpc>
              <a:spcBef>
                <a:spcPts val="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800" b="1">
                <a:hlinkClick r:id="" action="ppaction://noaction"/>
              </a:rPr>
              <a:t>CIBSE </a:t>
            </a:r>
          </a:p>
          <a:p>
            <a:pPr algn="ctr"/>
            <a:r>
              <a:rPr lang="en-GB" sz="1800" b="1">
                <a:hlinkClick r:id="" action="ppaction://noaction"/>
              </a:rPr>
              <a:t>workshops</a:t>
            </a:r>
            <a:endParaRPr lang="en-US" sz="1800"/>
          </a:p>
        </p:txBody>
      </p:sp>
    </p:spTree>
    <p:extLst>
      <p:ext uri="{BB962C8B-B14F-4D97-AF65-F5344CB8AC3E}">
        <p14:creationId xmlns:p14="http://schemas.microsoft.com/office/powerpoint/2010/main" val="22394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8769-EA5A-9DE4-DD50-169884341EBA}"/>
            </a:ext>
          </a:extLst>
        </p:cNvPr>
        <p:cNvGrpSpPr/>
        <p:nvPr/>
      </p:nvGrpSpPr>
      <p:grpSpPr>
        <a:xfrm>
          <a:off x="0" y="0"/>
          <a:ext cx="0" cy="0"/>
          <a:chOff x="0" y="0"/>
          <a:chExt cx="0" cy="0"/>
        </a:xfrm>
      </p:grpSpPr>
      <p:pic>
        <p:nvPicPr>
          <p:cNvPr id="11" name="Picture Placeholder 10" descr="A building with trees and plants in front of it&#10;&#10;Description automatically generated with low confidence">
            <a:extLst>
              <a:ext uri="{FF2B5EF4-FFF2-40B4-BE49-F238E27FC236}">
                <a16:creationId xmlns:a16="http://schemas.microsoft.com/office/drawing/2014/main" id="{C0280401-A6B3-DE95-D7F0-1850E3DA9690}"/>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2FDA9923-D741-203E-2250-F058EBD15ECA}"/>
              </a:ext>
            </a:extLst>
          </p:cNvPr>
          <p:cNvSpPr>
            <a:spLocks noGrp="1"/>
          </p:cNvSpPr>
          <p:nvPr>
            <p:ph type="body" sz="quarter" idx="14"/>
          </p:nvPr>
        </p:nvSpPr>
        <p:spPr/>
        <p:txBody>
          <a:bodyPr/>
          <a:lstStyle/>
          <a:p>
            <a:r>
              <a:rPr lang="en-GB" dirty="0">
                <a:cs typeface="Arial"/>
              </a:rPr>
              <a:t>Interview</a:t>
            </a:r>
          </a:p>
        </p:txBody>
      </p:sp>
    </p:spTree>
    <p:extLst>
      <p:ext uri="{BB962C8B-B14F-4D97-AF65-F5344CB8AC3E}">
        <p14:creationId xmlns:p14="http://schemas.microsoft.com/office/powerpoint/2010/main" val="76392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19F0-D051-4975-18C6-30F030A1F403}"/>
              </a:ext>
            </a:extLst>
          </p:cNvPr>
          <p:cNvSpPr>
            <a:spLocks noGrp="1"/>
          </p:cNvSpPr>
          <p:nvPr>
            <p:ph type="title"/>
          </p:nvPr>
        </p:nvSpPr>
        <p:spPr/>
        <p:txBody>
          <a:bodyPr/>
          <a:lstStyle/>
          <a:p>
            <a:r>
              <a:rPr lang="en-GB"/>
              <a:t>How the interview works</a:t>
            </a:r>
            <a:endParaRPr lang="en-GB">
              <a:cs typeface="Arial"/>
            </a:endParaRPr>
          </a:p>
        </p:txBody>
      </p:sp>
      <p:sp>
        <p:nvSpPr>
          <p:cNvPr id="6" name="Content Placeholder 5">
            <a:extLst>
              <a:ext uri="{FF2B5EF4-FFF2-40B4-BE49-F238E27FC236}">
                <a16:creationId xmlns:a16="http://schemas.microsoft.com/office/drawing/2014/main" id="{3BB1B3BB-00A5-F827-19FF-0702323B7958}"/>
              </a:ext>
            </a:extLst>
          </p:cNvPr>
          <p:cNvSpPr>
            <a:spLocks noGrp="1"/>
          </p:cNvSpPr>
          <p:nvPr>
            <p:ph idx="1"/>
          </p:nvPr>
        </p:nvSpPr>
        <p:spPr/>
        <p:txBody>
          <a:bodyPr vert="horz" lIns="0" tIns="0" rIns="0" bIns="0" rtlCol="0" anchor="t">
            <a:normAutofit/>
          </a:bodyPr>
          <a:lstStyle/>
          <a:p>
            <a:pPr lvl="1"/>
            <a:r>
              <a:rPr lang="en-GB" sz="2400">
                <a:cs typeface="Arial"/>
              </a:rPr>
              <a:t>1 hour</a:t>
            </a:r>
            <a:br>
              <a:rPr lang="en-GB" sz="2400">
                <a:cs typeface="Arial"/>
              </a:rPr>
            </a:br>
            <a:endParaRPr lang="en-GB" sz="2400">
              <a:cs typeface="Arial"/>
            </a:endParaRPr>
          </a:p>
          <a:p>
            <a:pPr lvl="1"/>
            <a:r>
              <a:rPr lang="en-GB" sz="2400">
                <a:cs typeface="Arial"/>
              </a:rPr>
              <a:t>Virtual – Microsoft Teams </a:t>
            </a:r>
            <a:br>
              <a:rPr lang="en-GB" sz="2400">
                <a:cs typeface="Arial"/>
              </a:rPr>
            </a:br>
            <a:endParaRPr lang="en-GB" sz="2400">
              <a:cs typeface="Arial"/>
            </a:endParaRPr>
          </a:p>
          <a:p>
            <a:pPr lvl="1"/>
            <a:r>
              <a:rPr lang="en-GB" sz="2400">
                <a:cs typeface="Arial"/>
              </a:rPr>
              <a:t>5-minute introduction</a:t>
            </a:r>
            <a:br>
              <a:rPr lang="en-GB" sz="2400">
                <a:cs typeface="Arial"/>
              </a:rPr>
            </a:br>
            <a:endParaRPr lang="en-GB" sz="2400">
              <a:cs typeface="Arial"/>
            </a:endParaRPr>
          </a:p>
          <a:p>
            <a:pPr lvl="1"/>
            <a:r>
              <a:rPr lang="en-GB" sz="2400">
                <a:cs typeface="Arial"/>
              </a:rPr>
              <a:t>15–20-minute presentation </a:t>
            </a:r>
            <a:br>
              <a:rPr lang="en-GB" sz="2400">
                <a:cs typeface="Arial"/>
              </a:rPr>
            </a:br>
            <a:endParaRPr lang="en-GB" sz="2400">
              <a:cs typeface="Arial"/>
            </a:endParaRPr>
          </a:p>
          <a:p>
            <a:pPr lvl="1"/>
            <a:r>
              <a:rPr lang="en-GB" sz="2400">
                <a:cs typeface="Arial"/>
              </a:rPr>
              <a:t>30 minutes for questions</a:t>
            </a:r>
            <a:br>
              <a:rPr lang="en-GB" sz="2400">
                <a:cs typeface="Arial"/>
              </a:rPr>
            </a:br>
            <a:endParaRPr lang="en-GB" sz="2400">
              <a:cs typeface="Arial"/>
            </a:endParaRPr>
          </a:p>
          <a:p>
            <a:pPr lvl="1"/>
            <a:r>
              <a:rPr lang="en-GB" sz="2400">
                <a:cs typeface="Arial"/>
              </a:rPr>
              <a:t>5-minute conclusion</a:t>
            </a:r>
          </a:p>
          <a:p>
            <a:endParaRPr lang="en-GB">
              <a:cs typeface="Arial"/>
            </a:endParaRPr>
          </a:p>
        </p:txBody>
      </p:sp>
      <p:sp>
        <p:nvSpPr>
          <p:cNvPr id="8" name="TextBox 7">
            <a:extLst>
              <a:ext uri="{FF2B5EF4-FFF2-40B4-BE49-F238E27FC236}">
                <a16:creationId xmlns:a16="http://schemas.microsoft.com/office/drawing/2014/main" id="{2FF3174F-5B2F-0DD3-958C-A59B2B898756}"/>
              </a:ext>
            </a:extLst>
          </p:cNvPr>
          <p:cNvSpPr txBox="1"/>
          <p:nvPr/>
        </p:nvSpPr>
        <p:spPr>
          <a:xfrm>
            <a:off x="6739944" y="4782549"/>
            <a:ext cx="33371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Interview Guidance | CIBSE</a:t>
            </a:r>
            <a:endParaRPr lang="en-US"/>
          </a:p>
        </p:txBody>
      </p:sp>
      <p:pic>
        <p:nvPicPr>
          <p:cNvPr id="3" name="Picture 2" descr="A person using a computer&#10;&#10;Description automatically generated">
            <a:extLst>
              <a:ext uri="{FF2B5EF4-FFF2-40B4-BE49-F238E27FC236}">
                <a16:creationId xmlns:a16="http://schemas.microsoft.com/office/drawing/2014/main" id="{3C278EA6-9322-F8EB-4744-E21CC0EAAF30}"/>
              </a:ext>
            </a:extLst>
          </p:cNvPr>
          <p:cNvPicPr>
            <a:picLocks noChangeAspect="1"/>
          </p:cNvPicPr>
          <p:nvPr/>
        </p:nvPicPr>
        <p:blipFill>
          <a:blip r:embed="rId4"/>
          <a:stretch>
            <a:fillRect/>
          </a:stretch>
        </p:blipFill>
        <p:spPr>
          <a:xfrm>
            <a:off x="6743314" y="1629419"/>
            <a:ext cx="4410075" cy="2981325"/>
          </a:xfrm>
          <a:prstGeom prst="rect">
            <a:avLst/>
          </a:prstGeom>
        </p:spPr>
      </p:pic>
      <p:pic>
        <p:nvPicPr>
          <p:cNvPr id="4" name="Picture 3">
            <a:extLst>
              <a:ext uri="{FF2B5EF4-FFF2-40B4-BE49-F238E27FC236}">
                <a16:creationId xmlns:a16="http://schemas.microsoft.com/office/drawing/2014/main" id="{06F2AA30-0A28-6C1B-EC2E-1C13107CDF12}"/>
              </a:ext>
            </a:extLst>
          </p:cNvPr>
          <p:cNvPicPr>
            <a:picLocks noChangeAspect="1"/>
          </p:cNvPicPr>
          <p:nvPr/>
        </p:nvPicPr>
        <p:blipFill>
          <a:blip r:embed="rId5"/>
          <a:stretch>
            <a:fillRect/>
          </a:stretch>
        </p:blipFill>
        <p:spPr>
          <a:xfrm>
            <a:off x="6798066" y="5316436"/>
            <a:ext cx="3775754" cy="1422138"/>
          </a:xfrm>
          <a:prstGeom prst="rect">
            <a:avLst/>
          </a:prstGeom>
        </p:spPr>
      </p:pic>
    </p:spTree>
    <p:extLst>
      <p:ext uri="{BB962C8B-B14F-4D97-AF65-F5344CB8AC3E}">
        <p14:creationId xmlns:p14="http://schemas.microsoft.com/office/powerpoint/2010/main" val="23406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8202-DA24-40F5-6828-EAE79B6A1949}"/>
              </a:ext>
            </a:extLst>
          </p:cNvPr>
          <p:cNvSpPr>
            <a:spLocks noGrp="1"/>
          </p:cNvSpPr>
          <p:nvPr>
            <p:ph type="title"/>
          </p:nvPr>
        </p:nvSpPr>
        <p:spPr>
          <a:xfrm>
            <a:off x="838200" y="365125"/>
            <a:ext cx="4279641" cy="1099781"/>
          </a:xfrm>
        </p:spPr>
        <p:txBody>
          <a:bodyPr/>
          <a:lstStyle/>
          <a:p>
            <a:r>
              <a:rPr lang="en-GB" dirty="0"/>
              <a:t>Interview help</a:t>
            </a:r>
          </a:p>
        </p:txBody>
      </p:sp>
      <p:sp>
        <p:nvSpPr>
          <p:cNvPr id="3" name="Content Placeholder 2">
            <a:extLst>
              <a:ext uri="{FF2B5EF4-FFF2-40B4-BE49-F238E27FC236}">
                <a16:creationId xmlns:a16="http://schemas.microsoft.com/office/drawing/2014/main" id="{95570214-BF9C-AD59-EFD6-A10FF0BCB491}"/>
              </a:ext>
            </a:extLst>
          </p:cNvPr>
          <p:cNvSpPr>
            <a:spLocks noGrp="1"/>
          </p:cNvSpPr>
          <p:nvPr>
            <p:ph idx="1"/>
          </p:nvPr>
        </p:nvSpPr>
        <p:spPr>
          <a:xfrm>
            <a:off x="803953" y="2006224"/>
            <a:ext cx="5866544" cy="2484867"/>
          </a:xfrm>
        </p:spPr>
        <p:txBody>
          <a:bodyPr vert="horz" lIns="91440" tIns="45720" rIns="91440" bIns="45720" rtlCol="0" anchor="t">
            <a:noAutofit/>
          </a:bodyPr>
          <a:lstStyle/>
          <a:p>
            <a:r>
              <a:rPr lang="en-GB" sz="2400" dirty="0">
                <a:cs typeface="Arial"/>
              </a:rPr>
              <a:t>CIBSE Guidance</a:t>
            </a:r>
          </a:p>
          <a:p>
            <a:r>
              <a:rPr lang="en-GB" sz="2400" dirty="0">
                <a:cs typeface="Arial"/>
              </a:rPr>
              <a:t>Review of presentation </a:t>
            </a:r>
          </a:p>
          <a:p>
            <a:r>
              <a:rPr lang="en-GB" sz="2400" dirty="0">
                <a:cs typeface="Arial"/>
              </a:rPr>
              <a:t>Mock Interview</a:t>
            </a:r>
          </a:p>
          <a:p>
            <a:r>
              <a:rPr lang="en-GB" sz="2400" dirty="0">
                <a:cs typeface="Arial"/>
              </a:rPr>
              <a:t>Feedback &amp; Support</a:t>
            </a:r>
          </a:p>
          <a:p>
            <a:endParaRPr lang="en-GB" sz="2400" dirty="0">
              <a:cs typeface="Arial"/>
            </a:endParaRPr>
          </a:p>
          <a:p>
            <a:r>
              <a:rPr lang="en-GB" sz="2400" dirty="0">
                <a:hlinkClick r:id="rId2"/>
              </a:rPr>
              <a:t>Interview Guidance (cibse.org)</a:t>
            </a:r>
            <a:endParaRPr lang="en-GB" sz="2400" dirty="0">
              <a:cs typeface="Arial"/>
            </a:endParaRPr>
          </a:p>
        </p:txBody>
      </p:sp>
      <p:pic>
        <p:nvPicPr>
          <p:cNvPr id="4" name="Picture 3" descr="Silhouette woman giving a presentation on her own Stock Video Footage by  ©Wavebreakmedia #21618739">
            <a:extLst>
              <a:ext uri="{FF2B5EF4-FFF2-40B4-BE49-F238E27FC236}">
                <a16:creationId xmlns:a16="http://schemas.microsoft.com/office/drawing/2014/main" id="{248FE9D6-6CC3-D5C9-A113-450D4C8AEA3A}"/>
              </a:ext>
            </a:extLst>
          </p:cNvPr>
          <p:cNvPicPr>
            <a:picLocks noChangeAspect="1"/>
          </p:cNvPicPr>
          <p:nvPr/>
        </p:nvPicPr>
        <p:blipFill rotWithShape="1">
          <a:blip r:embed="rId3"/>
          <a:srcRect l="26703" r="34060" b="-488"/>
          <a:stretch/>
        </p:blipFill>
        <p:spPr>
          <a:xfrm>
            <a:off x="8343772" y="843375"/>
            <a:ext cx="1447774" cy="2074537"/>
          </a:xfrm>
          <a:prstGeom prst="rect">
            <a:avLst/>
          </a:prstGeom>
        </p:spPr>
      </p:pic>
      <p:pic>
        <p:nvPicPr>
          <p:cNvPr id="5" name="Picture 4" descr="Business presentation icon silhouette man Vector Image">
            <a:extLst>
              <a:ext uri="{FF2B5EF4-FFF2-40B4-BE49-F238E27FC236}">
                <a16:creationId xmlns:a16="http://schemas.microsoft.com/office/drawing/2014/main" id="{B18E3694-0535-9FE5-EC04-119C9155BD59}"/>
              </a:ext>
            </a:extLst>
          </p:cNvPr>
          <p:cNvPicPr>
            <a:picLocks noChangeAspect="1"/>
          </p:cNvPicPr>
          <p:nvPr/>
        </p:nvPicPr>
        <p:blipFill rotWithShape="1">
          <a:blip r:embed="rId4"/>
          <a:srcRect l="5660" t="12982" r="4906" b="23509"/>
          <a:stretch/>
        </p:blipFill>
        <p:spPr>
          <a:xfrm>
            <a:off x="6562790" y="3829601"/>
            <a:ext cx="2057731" cy="1572754"/>
          </a:xfrm>
          <a:prstGeom prst="rect">
            <a:avLst/>
          </a:prstGeom>
        </p:spPr>
      </p:pic>
    </p:spTree>
    <p:extLst>
      <p:ext uri="{BB962C8B-B14F-4D97-AF65-F5344CB8AC3E}">
        <p14:creationId xmlns:p14="http://schemas.microsoft.com/office/powerpoint/2010/main" val="3417731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1E9C1D9-B6B5-44D5-A623-1A56C6872668}"/>
              </a:ext>
            </a:extLst>
          </p:cNvPr>
          <p:cNvGrpSpPr/>
          <p:nvPr/>
        </p:nvGrpSpPr>
        <p:grpSpPr>
          <a:xfrm>
            <a:off x="116016" y="443027"/>
            <a:ext cx="2880000" cy="2880000"/>
            <a:chOff x="169956" y="-1"/>
            <a:chExt cx="2700000" cy="2700000"/>
          </a:xfrm>
          <a:solidFill>
            <a:srgbClr val="2E5173"/>
          </a:solidFill>
        </p:grpSpPr>
        <p:sp>
          <p:nvSpPr>
            <p:cNvPr id="4" name="Rectangle 3">
              <a:extLst>
                <a:ext uri="{FF2B5EF4-FFF2-40B4-BE49-F238E27FC236}">
                  <a16:creationId xmlns:a16="http://schemas.microsoft.com/office/drawing/2014/main" id="{6FE4C279-AF08-46E9-A246-2BF3F64AE166}"/>
                </a:ext>
              </a:extLst>
            </p:cNvPr>
            <p:cNvSpPr/>
            <p:nvPr/>
          </p:nvSpPr>
          <p:spPr>
            <a:xfrm>
              <a:off x="169956" y="-1"/>
              <a:ext cx="2700000" cy="27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Mute</a:t>
              </a:r>
              <a:r>
                <a:rPr kumimoji="0" lang="en-GB"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GB"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your microphone when you are not talking.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6" name="Graphic 5" descr="Radio microphone">
              <a:extLst>
                <a:ext uri="{FF2B5EF4-FFF2-40B4-BE49-F238E27FC236}">
                  <a16:creationId xmlns:a16="http://schemas.microsoft.com/office/drawing/2014/main" id="{04B7E7B7-C897-4366-A89A-F679E3FABC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561" y="46923"/>
              <a:ext cx="1215827" cy="1215827"/>
            </a:xfrm>
            <a:prstGeom prst="rect">
              <a:avLst/>
            </a:prstGeom>
          </p:spPr>
        </p:pic>
        <p:cxnSp>
          <p:nvCxnSpPr>
            <p:cNvPr id="7" name="Straight Connector 6">
              <a:extLst>
                <a:ext uri="{FF2B5EF4-FFF2-40B4-BE49-F238E27FC236}">
                  <a16:creationId xmlns:a16="http://schemas.microsoft.com/office/drawing/2014/main" id="{CC925AB5-4DFB-4CBF-9646-83F8E628055F}"/>
                </a:ext>
              </a:extLst>
            </p:cNvPr>
            <p:cNvCxnSpPr>
              <a:cxnSpLocks/>
            </p:cNvCxnSpPr>
            <p:nvPr/>
          </p:nvCxnSpPr>
          <p:spPr>
            <a:xfrm>
              <a:off x="327556" y="209534"/>
              <a:ext cx="806807" cy="890604"/>
            </a:xfrm>
            <a:prstGeom prst="line">
              <a:avLst/>
            </a:prstGeom>
            <a:grpFill/>
            <a:ln w="76200">
              <a:solidFill>
                <a:schemeClr val="bg1"/>
              </a:solidFill>
            </a:ln>
          </p:spPr>
          <p:style>
            <a:lnRef idx="3">
              <a:schemeClr val="dk1"/>
            </a:lnRef>
            <a:fillRef idx="0">
              <a:schemeClr val="dk1"/>
            </a:fillRef>
            <a:effectRef idx="2">
              <a:schemeClr val="dk1"/>
            </a:effectRef>
            <a:fontRef idx="minor">
              <a:schemeClr val="tx1"/>
            </a:fontRef>
          </p:style>
        </p:cxnSp>
      </p:grpSp>
      <p:sp>
        <p:nvSpPr>
          <p:cNvPr id="11" name="Rectangle 10">
            <a:extLst>
              <a:ext uri="{FF2B5EF4-FFF2-40B4-BE49-F238E27FC236}">
                <a16:creationId xmlns:a16="http://schemas.microsoft.com/office/drawing/2014/main" id="{BD907BB1-B6A9-4EFB-BC47-F3DA663F8793}"/>
              </a:ext>
            </a:extLst>
          </p:cNvPr>
          <p:cNvSpPr/>
          <p:nvPr/>
        </p:nvSpPr>
        <p:spPr>
          <a:xfrm>
            <a:off x="3112033" y="421482"/>
            <a:ext cx="2880000" cy="288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Turn on</a:t>
            </a:r>
            <a:r>
              <a:rPr kumimoji="0" lang="en-GB"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GB"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your video camera when you are 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5" name="Graphic 14" descr="Call center">
            <a:extLst>
              <a:ext uri="{FF2B5EF4-FFF2-40B4-BE49-F238E27FC236}">
                <a16:creationId xmlns:a16="http://schemas.microsoft.com/office/drawing/2014/main" id="{3EEE1FC8-DEEB-4678-B01C-55B4E432F0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24084" y="421482"/>
            <a:ext cx="1440000" cy="1440000"/>
          </a:xfrm>
          <a:prstGeom prst="rect">
            <a:avLst/>
          </a:prstGeom>
        </p:spPr>
      </p:pic>
      <p:sp>
        <p:nvSpPr>
          <p:cNvPr id="16" name="Rectangle 15">
            <a:extLst>
              <a:ext uri="{FF2B5EF4-FFF2-40B4-BE49-F238E27FC236}">
                <a16:creationId xmlns:a16="http://schemas.microsoft.com/office/drawing/2014/main" id="{DEBB2B70-9E2A-453B-809E-0CCB82AED88E}"/>
              </a:ext>
            </a:extLst>
          </p:cNvPr>
          <p:cNvSpPr/>
          <p:nvPr/>
        </p:nvSpPr>
        <p:spPr>
          <a:xfrm>
            <a:off x="6224067" y="423388"/>
            <a:ext cx="2880000" cy="2880000"/>
          </a:xfrm>
          <a:prstGeom prst="rect">
            <a:avLst/>
          </a:prstGeom>
          <a:solidFill>
            <a:srgbClr val="8DBFD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Recorded call</a:t>
            </a:r>
            <a:r>
              <a:rPr kumimoji="0" lang="en-GB"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GB"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Rectangle 16">
            <a:extLst>
              <a:ext uri="{FF2B5EF4-FFF2-40B4-BE49-F238E27FC236}">
                <a16:creationId xmlns:a16="http://schemas.microsoft.com/office/drawing/2014/main" id="{65A91D74-C28A-4D8B-92C6-661B5924BED7}"/>
              </a:ext>
            </a:extLst>
          </p:cNvPr>
          <p:cNvSpPr/>
          <p:nvPr/>
        </p:nvSpPr>
        <p:spPr>
          <a:xfrm>
            <a:off x="4841768" y="3554611"/>
            <a:ext cx="2880000" cy="28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Post your question</a:t>
            </a:r>
            <a:r>
              <a:rPr kumimoji="0" lang="en-GB"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GB"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in the chat bar.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9" name="Graphic 18" descr="Video camera">
            <a:extLst>
              <a:ext uri="{FF2B5EF4-FFF2-40B4-BE49-F238E27FC236}">
                <a16:creationId xmlns:a16="http://schemas.microsoft.com/office/drawing/2014/main" id="{E4B150D0-B047-4B2A-A186-286EA74791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4067" y="421482"/>
            <a:ext cx="1440000" cy="1440000"/>
          </a:xfrm>
          <a:prstGeom prst="rect">
            <a:avLst/>
          </a:prstGeom>
        </p:spPr>
      </p:pic>
      <p:sp>
        <p:nvSpPr>
          <p:cNvPr id="21" name="Rectangle 20">
            <a:extLst>
              <a:ext uri="{FF2B5EF4-FFF2-40B4-BE49-F238E27FC236}">
                <a16:creationId xmlns:a16="http://schemas.microsoft.com/office/drawing/2014/main" id="{E1315CA8-BB68-4B7F-B095-5A060E81B0E0}"/>
              </a:ext>
            </a:extLst>
          </p:cNvPr>
          <p:cNvSpPr/>
          <p:nvPr/>
        </p:nvSpPr>
        <p:spPr>
          <a:xfrm>
            <a:off x="7808012" y="3576156"/>
            <a:ext cx="2880000" cy="2880000"/>
          </a:xfrm>
          <a:prstGeom prst="rect">
            <a:avLst/>
          </a:prstGeom>
          <a:solidFill>
            <a:srgbClr val="2E517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Raise your hand</a:t>
            </a:r>
            <a:r>
              <a:rPr kumimoji="0" lang="en-GB"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if you have a question or comment.</a:t>
            </a:r>
            <a:r>
              <a:rPr kumimoji="0" lang="en-GB" sz="2000" b="1" i="0" u="sng"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Rectangle 21">
            <a:extLst>
              <a:ext uri="{FF2B5EF4-FFF2-40B4-BE49-F238E27FC236}">
                <a16:creationId xmlns:a16="http://schemas.microsoft.com/office/drawing/2014/main" id="{3524EA5B-A481-4162-A3E9-333996285233}"/>
              </a:ext>
            </a:extLst>
          </p:cNvPr>
          <p:cNvSpPr/>
          <p:nvPr/>
        </p:nvSpPr>
        <p:spPr>
          <a:xfrm>
            <a:off x="1857311" y="3576156"/>
            <a:ext cx="2880000" cy="2880000"/>
          </a:xfrm>
          <a:prstGeom prst="rect">
            <a:avLst/>
          </a:prstGeom>
          <a:solidFill>
            <a:srgbClr val="007AA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Unmute</a:t>
            </a:r>
            <a:r>
              <a:rPr kumimoji="0" lang="en-GB"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GB"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when you want to talk.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7" name="Graphic 26" descr="Raised hand">
            <a:extLst>
              <a:ext uri="{FF2B5EF4-FFF2-40B4-BE49-F238E27FC236}">
                <a16:creationId xmlns:a16="http://schemas.microsoft.com/office/drawing/2014/main" id="{109299DD-F119-4957-BDAF-023CD233B2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72000" y="3588658"/>
            <a:ext cx="1440000" cy="1440000"/>
          </a:xfrm>
          <a:prstGeom prst="rect">
            <a:avLst/>
          </a:prstGeom>
        </p:spPr>
      </p:pic>
      <p:pic>
        <p:nvPicPr>
          <p:cNvPr id="29" name="Graphic 28" descr="Questions">
            <a:extLst>
              <a:ext uri="{FF2B5EF4-FFF2-40B4-BE49-F238E27FC236}">
                <a16:creationId xmlns:a16="http://schemas.microsoft.com/office/drawing/2014/main" id="{050D51E7-6912-4757-886A-3A97DD631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63872" y="3554611"/>
            <a:ext cx="1440000" cy="1440000"/>
          </a:xfrm>
          <a:prstGeom prst="rect">
            <a:avLst/>
          </a:prstGeom>
        </p:spPr>
      </p:pic>
      <p:pic>
        <p:nvPicPr>
          <p:cNvPr id="34" name="Graphic 33" descr="Chat">
            <a:extLst>
              <a:ext uri="{FF2B5EF4-FFF2-40B4-BE49-F238E27FC236}">
                <a16:creationId xmlns:a16="http://schemas.microsoft.com/office/drawing/2014/main" id="{202C22FE-8E09-45C0-A614-181E431B723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12000" y="443027"/>
            <a:ext cx="1440000" cy="1440000"/>
          </a:xfrm>
          <a:prstGeom prst="rect">
            <a:avLst/>
          </a:prstGeom>
        </p:spPr>
      </p:pic>
      <p:grpSp>
        <p:nvGrpSpPr>
          <p:cNvPr id="3" name="Group 2">
            <a:extLst>
              <a:ext uri="{FF2B5EF4-FFF2-40B4-BE49-F238E27FC236}">
                <a16:creationId xmlns:a16="http://schemas.microsoft.com/office/drawing/2014/main" id="{056E9A7D-3D1B-429F-A7F6-131C64658823}"/>
              </a:ext>
            </a:extLst>
          </p:cNvPr>
          <p:cNvGrpSpPr/>
          <p:nvPr/>
        </p:nvGrpSpPr>
        <p:grpSpPr>
          <a:xfrm>
            <a:off x="9189461" y="410886"/>
            <a:ext cx="2880000" cy="2880000"/>
            <a:chOff x="9312000" y="3567114"/>
            <a:chExt cx="2880000" cy="2880000"/>
          </a:xfrm>
        </p:grpSpPr>
        <p:sp>
          <p:nvSpPr>
            <p:cNvPr id="24" name="Rectangle 23">
              <a:extLst>
                <a:ext uri="{FF2B5EF4-FFF2-40B4-BE49-F238E27FC236}">
                  <a16:creationId xmlns:a16="http://schemas.microsoft.com/office/drawing/2014/main" id="{062E59D3-F4F3-4FB4-B201-E19E90132020}"/>
                </a:ext>
              </a:extLst>
            </p:cNvPr>
            <p:cNvSpPr/>
            <p:nvPr/>
          </p:nvSpPr>
          <p:spPr>
            <a:xfrm>
              <a:off x="9312000" y="3567114"/>
              <a:ext cx="2880000" cy="28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lvl="0">
                <a:defRPr/>
              </a:pPr>
              <a:r>
                <a:rPr lang="en-GB" sz="2000" b="1" u="sng" dirty="0">
                  <a:solidFill>
                    <a:srgbClr val="FFFFFF"/>
                  </a:solidFill>
                  <a:latin typeface="Segoe UI" panose="020B0502040204020203" pitchFamily="34" charset="0"/>
                  <a:cs typeface="Segoe UI" panose="020B0502040204020203" pitchFamily="34" charset="0"/>
                </a:rPr>
                <a:t>Questions</a:t>
              </a:r>
              <a:r>
                <a:rPr lang="en-GB" sz="2000" dirty="0">
                  <a:solidFill>
                    <a:srgbClr val="FFFFFF"/>
                  </a:solidFill>
                  <a:latin typeface="Segoe UI" panose="020B0502040204020203" pitchFamily="34" charset="0"/>
                  <a:cs typeface="Segoe UI" panose="020B0502040204020203" pitchFamily="34" charset="0"/>
                </a:rPr>
                <a:t> will be answered at the end.</a:t>
              </a:r>
            </a:p>
            <a:p>
              <a:pPr lvl="0">
                <a:defRPr/>
              </a:pPr>
              <a:endParaRPr lang="en-GB" sz="2000" dirty="0">
                <a:solidFill>
                  <a:srgbClr val="FFFFFF"/>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45" name="Group 44">
              <a:extLst>
                <a:ext uri="{FF2B5EF4-FFF2-40B4-BE49-F238E27FC236}">
                  <a16:creationId xmlns:a16="http://schemas.microsoft.com/office/drawing/2014/main" id="{6DC0FADB-50FF-4425-9F80-7D6316640BB7}"/>
                </a:ext>
              </a:extLst>
            </p:cNvPr>
            <p:cNvGrpSpPr/>
            <p:nvPr/>
          </p:nvGrpSpPr>
          <p:grpSpPr>
            <a:xfrm>
              <a:off x="10759665" y="3924500"/>
              <a:ext cx="1323042" cy="725226"/>
              <a:chOff x="7206867" y="3668495"/>
              <a:chExt cx="1669364" cy="914400"/>
            </a:xfrm>
          </p:grpSpPr>
          <p:pic>
            <p:nvPicPr>
              <p:cNvPr id="38" name="Graphic 37" descr="Group success">
                <a:extLst>
                  <a:ext uri="{FF2B5EF4-FFF2-40B4-BE49-F238E27FC236}">
                    <a16:creationId xmlns:a16="http://schemas.microsoft.com/office/drawing/2014/main" id="{47BED605-46A8-4031-9657-150788D812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06867" y="3668495"/>
                <a:ext cx="914400" cy="914400"/>
              </a:xfrm>
              <a:prstGeom prst="rect">
                <a:avLst/>
              </a:prstGeom>
            </p:spPr>
          </p:pic>
          <p:pic>
            <p:nvPicPr>
              <p:cNvPr id="39" name="Graphic 38" descr="Group success">
                <a:extLst>
                  <a:ext uri="{FF2B5EF4-FFF2-40B4-BE49-F238E27FC236}">
                    <a16:creationId xmlns:a16="http://schemas.microsoft.com/office/drawing/2014/main" id="{CBC56FC9-1AC1-4880-9A51-4CE71209389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61831" y="3668495"/>
                <a:ext cx="914400" cy="914400"/>
              </a:xfrm>
              <a:prstGeom prst="rect">
                <a:avLst/>
              </a:prstGeom>
            </p:spPr>
          </p:pic>
        </p:grpSp>
        <p:pic>
          <p:nvPicPr>
            <p:cNvPr id="26" name="Graphic 25" descr="Group of people">
              <a:extLst>
                <a:ext uri="{FF2B5EF4-FFF2-40B4-BE49-F238E27FC236}">
                  <a16:creationId xmlns:a16="http://schemas.microsoft.com/office/drawing/2014/main" id="{D2FF448F-8916-4C6E-88D5-50DB7025DBE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321091" y="3657114"/>
              <a:ext cx="1260000" cy="1260000"/>
            </a:xfrm>
            <a:prstGeom prst="rect">
              <a:avLst/>
            </a:prstGeom>
          </p:spPr>
        </p:pic>
      </p:grpSp>
    </p:spTree>
    <p:extLst>
      <p:ext uri="{BB962C8B-B14F-4D97-AF65-F5344CB8AC3E}">
        <p14:creationId xmlns:p14="http://schemas.microsoft.com/office/powerpoint/2010/main" val="393068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E097-795D-DE46-7C7D-1D4AA83A7EED}"/>
              </a:ext>
            </a:extLst>
          </p:cNvPr>
          <p:cNvSpPr>
            <a:spLocks noGrp="1"/>
          </p:cNvSpPr>
          <p:nvPr>
            <p:ph type="title"/>
          </p:nvPr>
        </p:nvSpPr>
        <p:spPr/>
        <p:txBody>
          <a:bodyPr/>
          <a:lstStyle/>
          <a:p>
            <a:r>
              <a:rPr lang="en-GB" dirty="0"/>
              <a:t>Mentor relationship</a:t>
            </a:r>
          </a:p>
        </p:txBody>
      </p:sp>
      <p:sp>
        <p:nvSpPr>
          <p:cNvPr id="3" name="Content Placeholder 2">
            <a:extLst>
              <a:ext uri="{FF2B5EF4-FFF2-40B4-BE49-F238E27FC236}">
                <a16:creationId xmlns:a16="http://schemas.microsoft.com/office/drawing/2014/main" id="{AD586746-7FA3-E258-CCC1-883BFDCDF31C}"/>
              </a:ext>
            </a:extLst>
          </p:cNvPr>
          <p:cNvSpPr>
            <a:spLocks noGrp="1"/>
          </p:cNvSpPr>
          <p:nvPr>
            <p:ph idx="1"/>
          </p:nvPr>
        </p:nvSpPr>
        <p:spPr/>
        <p:txBody>
          <a:bodyPr vert="horz" lIns="91440" tIns="45720" rIns="91440" bIns="45720" rtlCol="0" anchor="t">
            <a:normAutofit fontScale="62500" lnSpcReduction="20000"/>
          </a:bodyPr>
          <a:lstStyle/>
          <a:p>
            <a:r>
              <a:rPr lang="en-GB" dirty="0">
                <a:cs typeface="Arial"/>
              </a:rPr>
              <a:t>Mentors are key to the process</a:t>
            </a:r>
            <a:endParaRPr lang="en-US" dirty="0"/>
          </a:p>
          <a:p>
            <a:endParaRPr lang="en-GB" dirty="0">
              <a:cs typeface="Arial"/>
            </a:endParaRPr>
          </a:p>
          <a:p>
            <a:r>
              <a:rPr lang="en-GB" dirty="0">
                <a:cs typeface="Arial"/>
              </a:rPr>
              <a:t>Support/Guidance v Drive/Direction</a:t>
            </a:r>
            <a:endParaRPr lang="en-GB" dirty="0"/>
          </a:p>
          <a:p>
            <a:endParaRPr lang="en-GB" dirty="0">
              <a:cs typeface="Arial"/>
            </a:endParaRPr>
          </a:p>
          <a:p>
            <a:r>
              <a:rPr lang="en-GB" dirty="0">
                <a:cs typeface="Arial"/>
              </a:rPr>
              <a:t>Mentors must want and be able to commit</a:t>
            </a:r>
            <a:endParaRPr lang="en-GB" dirty="0"/>
          </a:p>
          <a:p>
            <a:endParaRPr lang="en-GB" dirty="0">
              <a:cs typeface="Arial"/>
            </a:endParaRPr>
          </a:p>
          <a:p>
            <a:r>
              <a:rPr lang="en-GB" dirty="0">
                <a:cs typeface="Arial"/>
              </a:rPr>
              <a:t>"Mentor Impact"</a:t>
            </a:r>
          </a:p>
          <a:p>
            <a:endParaRPr lang="en-GB" dirty="0">
              <a:cs typeface="Arial"/>
            </a:endParaRPr>
          </a:p>
          <a:p>
            <a:r>
              <a:rPr lang="en-GB" dirty="0">
                <a:cs typeface="Arial"/>
              </a:rPr>
              <a:t>Trainees/Grads respond to mentor attitude</a:t>
            </a:r>
            <a:endParaRPr lang="en-GB" dirty="0"/>
          </a:p>
          <a:p>
            <a:endParaRPr lang="en-GB" dirty="0">
              <a:cs typeface="Arial"/>
            </a:endParaRPr>
          </a:p>
          <a:p>
            <a:r>
              <a:rPr lang="en-GB" dirty="0">
                <a:cs typeface="Arial"/>
              </a:rPr>
              <a:t>Mentor Pairing</a:t>
            </a:r>
          </a:p>
          <a:p>
            <a:endParaRPr lang="en-GB" dirty="0">
              <a:cs typeface="Arial"/>
            </a:endParaRPr>
          </a:p>
          <a:p>
            <a:r>
              <a:rPr lang="en-GB" dirty="0">
                <a:cs typeface="Arial"/>
              </a:rPr>
              <a:t>Mentor Training or Experience</a:t>
            </a:r>
          </a:p>
        </p:txBody>
      </p:sp>
    </p:spTree>
    <p:extLst>
      <p:ext uri="{BB962C8B-B14F-4D97-AF65-F5344CB8AC3E}">
        <p14:creationId xmlns:p14="http://schemas.microsoft.com/office/powerpoint/2010/main" val="2441096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03EA-0856-46D9-9A68-C013F3C15274}"/>
              </a:ext>
            </a:extLst>
          </p:cNvPr>
          <p:cNvSpPr>
            <a:spLocks noGrp="1"/>
          </p:cNvSpPr>
          <p:nvPr>
            <p:ph type="title"/>
          </p:nvPr>
        </p:nvSpPr>
        <p:spPr>
          <a:xfrm>
            <a:off x="6053668" y="803325"/>
            <a:ext cx="5314536" cy="1325563"/>
          </a:xfrm>
        </p:spPr>
        <p:txBody>
          <a:bodyPr>
            <a:normAutofit/>
          </a:bodyPr>
          <a:lstStyle/>
          <a:p>
            <a:r>
              <a:rPr lang="en-GB" dirty="0"/>
              <a:t>Questions </a:t>
            </a:r>
          </a:p>
        </p:txBody>
      </p:sp>
      <p:pic>
        <p:nvPicPr>
          <p:cNvPr id="7" name="Graphic 6" descr="Gavel">
            <a:extLst>
              <a:ext uri="{FF2B5EF4-FFF2-40B4-BE49-F238E27FC236}">
                <a16:creationId xmlns:a16="http://schemas.microsoft.com/office/drawing/2014/main" id="{1CF159BD-E1AE-4AFD-9766-16CB41116A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3" y="543135"/>
            <a:ext cx="3835488" cy="3835488"/>
          </a:xfrm>
          <a:prstGeom prst="rect">
            <a:avLst/>
          </a:prstGeom>
        </p:spPr>
      </p:pic>
    </p:spTree>
    <p:extLst>
      <p:ext uri="{BB962C8B-B14F-4D97-AF65-F5344CB8AC3E}">
        <p14:creationId xmlns:p14="http://schemas.microsoft.com/office/powerpoint/2010/main" val="210937162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D6D3-C92A-BB42-80AA-76127C7690BD}"/>
              </a:ext>
            </a:extLst>
          </p:cNvPr>
          <p:cNvSpPr>
            <a:spLocks noGrp="1"/>
          </p:cNvSpPr>
          <p:nvPr>
            <p:ph type="title"/>
          </p:nvPr>
        </p:nvSpPr>
        <p:spPr>
          <a:xfrm>
            <a:off x="4965430" y="629266"/>
            <a:ext cx="6586491" cy="1676603"/>
          </a:xfrm>
        </p:spPr>
        <p:txBody>
          <a:bodyPr>
            <a:normAutofit/>
          </a:bodyPr>
          <a:lstStyle/>
          <a:p>
            <a:r>
              <a:rPr lang="en-US" sz="5400" dirty="0"/>
              <a:t>Finally…</a:t>
            </a:r>
          </a:p>
        </p:txBody>
      </p:sp>
      <p:sp>
        <p:nvSpPr>
          <p:cNvPr id="3" name="Content Placeholder 2">
            <a:extLst>
              <a:ext uri="{FF2B5EF4-FFF2-40B4-BE49-F238E27FC236}">
                <a16:creationId xmlns:a16="http://schemas.microsoft.com/office/drawing/2014/main" id="{2C47C2DF-95A7-974C-8E4B-ABEDC59928C8}"/>
              </a:ext>
            </a:extLst>
          </p:cNvPr>
          <p:cNvSpPr>
            <a:spLocks noGrp="1"/>
          </p:cNvSpPr>
          <p:nvPr>
            <p:ph idx="1"/>
          </p:nvPr>
        </p:nvSpPr>
        <p:spPr>
          <a:xfrm>
            <a:off x="4965431" y="2438400"/>
            <a:ext cx="6586489" cy="3785419"/>
          </a:xfrm>
        </p:spPr>
        <p:txBody>
          <a:bodyPr>
            <a:normAutofit/>
          </a:bodyPr>
          <a:lstStyle/>
          <a:p>
            <a:pPr marL="0" indent="0">
              <a:buNone/>
            </a:pPr>
            <a:r>
              <a:rPr lang="en-GB" sz="2400" dirty="0"/>
              <a:t>CIBSE is here to help and support</a:t>
            </a:r>
          </a:p>
          <a:p>
            <a:pPr marL="0" indent="0">
              <a:buNone/>
            </a:pPr>
            <a:endParaRPr lang="en-GB" sz="2400" dirty="0"/>
          </a:p>
          <a:p>
            <a:pPr marL="457200" lvl="1" indent="0">
              <a:buNone/>
            </a:pPr>
            <a:r>
              <a:rPr lang="en-GB" dirty="0"/>
              <a:t>Contact:</a:t>
            </a:r>
          </a:p>
          <a:p>
            <a:pPr marL="457200" lvl="1" indent="0">
              <a:buNone/>
            </a:pPr>
            <a:r>
              <a:rPr lang="en-GB" dirty="0"/>
              <a:t>Mitesh Chauhan – </a:t>
            </a:r>
            <a:r>
              <a:rPr lang="en-GB" dirty="0">
                <a:hlinkClick r:id="rId2"/>
              </a:rPr>
              <a:t>MChauhan@CIBSE.org</a:t>
            </a:r>
            <a:endParaRPr lang="en-GB" dirty="0"/>
          </a:p>
          <a:p>
            <a:endParaRPr lang="en-US" sz="2400" dirty="0"/>
          </a:p>
        </p:txBody>
      </p:sp>
      <p:pic>
        <p:nvPicPr>
          <p:cNvPr id="5" name="Picture 4" descr="Hand holding piece of white puzzle on blue background">
            <a:extLst>
              <a:ext uri="{FF2B5EF4-FFF2-40B4-BE49-F238E27FC236}">
                <a16:creationId xmlns:a16="http://schemas.microsoft.com/office/drawing/2014/main" id="{24CE514C-D08F-44A0-8F4D-B20B2B3DDD9E}"/>
              </a:ext>
            </a:extLst>
          </p:cNvPr>
          <p:cNvPicPr>
            <a:picLocks noChangeAspect="1"/>
          </p:cNvPicPr>
          <p:nvPr/>
        </p:nvPicPr>
        <p:blipFill>
          <a:blip r:embed="rId3" cstate="print">
            <a:extLst>
              <a:ext uri="{28A0092B-C50C-407E-A947-70E740481C1C}">
                <a14:useLocalDpi xmlns:a14="http://schemas.microsoft.com/office/drawing/2010/main" val="0"/>
              </a:ext>
            </a:extLst>
          </a:blip>
          <a:srcRect l="27441" r="27441"/>
          <a:stretch/>
        </p:blipFill>
        <p:spPr>
          <a:xfrm>
            <a:off x="20" y="10"/>
            <a:ext cx="4635571" cy="6857990"/>
          </a:xfrm>
          <a:prstGeom prst="rect">
            <a:avLst/>
          </a:prstGeom>
          <a:effectLst/>
        </p:spPr>
      </p:pic>
    </p:spTree>
    <p:extLst>
      <p:ext uri="{BB962C8B-B14F-4D97-AF65-F5344CB8AC3E}">
        <p14:creationId xmlns:p14="http://schemas.microsoft.com/office/powerpoint/2010/main" val="644259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3CBE-6A7D-43F9-A53A-80E089720A46}"/>
              </a:ext>
            </a:extLst>
          </p:cNvPr>
          <p:cNvSpPr>
            <a:spLocks noGrp="1"/>
          </p:cNvSpPr>
          <p:nvPr>
            <p:ph type="title"/>
          </p:nvPr>
        </p:nvSpPr>
        <p:spPr>
          <a:xfrm>
            <a:off x="838200" y="365125"/>
            <a:ext cx="4539916" cy="1325563"/>
          </a:xfrm>
        </p:spPr>
        <p:txBody>
          <a:bodyPr>
            <a:normAutofit/>
          </a:bodyPr>
          <a:lstStyle/>
          <a:p>
            <a:r>
              <a:rPr lang="en-GB" b="1" dirty="0">
                <a:solidFill>
                  <a:srgbClr val="002060"/>
                </a:solidFill>
              </a:rPr>
              <a:t>Agenda</a:t>
            </a:r>
            <a:r>
              <a:rPr lang="en-GB" dirty="0"/>
              <a:t>					</a:t>
            </a:r>
          </a:p>
        </p:txBody>
      </p:sp>
      <p:sp>
        <p:nvSpPr>
          <p:cNvPr id="7" name="Content Placeholder 6">
            <a:extLst>
              <a:ext uri="{FF2B5EF4-FFF2-40B4-BE49-F238E27FC236}">
                <a16:creationId xmlns:a16="http://schemas.microsoft.com/office/drawing/2014/main" id="{E70FB31F-1874-4454-9297-560BCD5DA73B}"/>
              </a:ext>
            </a:extLst>
          </p:cNvPr>
          <p:cNvSpPr>
            <a:spLocks noGrp="1"/>
          </p:cNvSpPr>
          <p:nvPr>
            <p:ph idx="1"/>
          </p:nvPr>
        </p:nvSpPr>
        <p:spPr/>
        <p:txBody>
          <a:bodyPr>
            <a:normAutofit/>
          </a:bodyPr>
          <a:lstStyle/>
          <a:p>
            <a:r>
              <a:rPr lang="en-GB" b="1" dirty="0">
                <a:solidFill>
                  <a:schemeClr val="tx1">
                    <a:lumMod val="95000"/>
                    <a:lumOff val="5000"/>
                  </a:schemeClr>
                </a:solidFill>
              </a:rPr>
              <a:t>Introduction</a:t>
            </a:r>
          </a:p>
          <a:p>
            <a:r>
              <a:rPr lang="en-GB" dirty="0">
                <a:solidFill>
                  <a:schemeClr val="tx1">
                    <a:lumMod val="95000"/>
                    <a:lumOff val="5000"/>
                  </a:schemeClr>
                </a:solidFill>
              </a:rPr>
              <a:t>OAR forms</a:t>
            </a:r>
          </a:p>
          <a:p>
            <a:pPr lvl="1"/>
            <a:r>
              <a:rPr lang="en-GB" sz="2800" dirty="0">
                <a:solidFill>
                  <a:schemeClr val="tx1">
                    <a:lumMod val="95000"/>
                    <a:lumOff val="5000"/>
                  </a:schemeClr>
                </a:solidFill>
              </a:rPr>
              <a:t>UKSPEC</a:t>
            </a:r>
          </a:p>
          <a:p>
            <a:r>
              <a:rPr lang="en-GB" dirty="0">
                <a:solidFill>
                  <a:schemeClr val="tx1">
                    <a:lumMod val="95000"/>
                    <a:lumOff val="5000"/>
                  </a:schemeClr>
                </a:solidFill>
              </a:rPr>
              <a:t>Annual report forms</a:t>
            </a:r>
          </a:p>
          <a:p>
            <a:r>
              <a:rPr lang="en-GB" dirty="0">
                <a:solidFill>
                  <a:schemeClr val="tx1">
                    <a:lumMod val="95000"/>
                    <a:lumOff val="5000"/>
                  </a:schemeClr>
                </a:solidFill>
              </a:rPr>
              <a:t>Engineering Practice Report (EPR)</a:t>
            </a:r>
          </a:p>
          <a:p>
            <a:r>
              <a:rPr lang="en-GB" dirty="0">
                <a:solidFill>
                  <a:schemeClr val="tx1">
                    <a:lumMod val="95000"/>
                    <a:lumOff val="5000"/>
                  </a:schemeClr>
                </a:solidFill>
              </a:rPr>
              <a:t>Interview help	</a:t>
            </a:r>
          </a:p>
          <a:p>
            <a:r>
              <a:rPr lang="en-GB" dirty="0">
                <a:solidFill>
                  <a:schemeClr val="tx1">
                    <a:lumMod val="95000"/>
                    <a:lumOff val="5000"/>
                  </a:schemeClr>
                </a:solidFill>
              </a:rPr>
              <a:t>Relationship with mentor</a:t>
            </a:r>
            <a:r>
              <a:rPr lang="en-GB" dirty="0">
                <a:solidFill>
                  <a:srgbClr val="00B0F0"/>
                </a:solidFill>
              </a:rPr>
              <a:t>	</a:t>
            </a:r>
            <a:r>
              <a:rPr lang="en-GB" dirty="0"/>
              <a:t>  	</a:t>
            </a:r>
          </a:p>
        </p:txBody>
      </p:sp>
    </p:spTree>
    <p:extLst>
      <p:ext uri="{BB962C8B-B14F-4D97-AF65-F5344CB8AC3E}">
        <p14:creationId xmlns:p14="http://schemas.microsoft.com/office/powerpoint/2010/main" val="173955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B6739-1E2B-832F-FE81-7E5A24823576}"/>
              </a:ext>
            </a:extLst>
          </p:cNvPr>
          <p:cNvSpPr>
            <a:spLocks noGrp="1"/>
          </p:cNvSpPr>
          <p:nvPr>
            <p:ph type="title"/>
          </p:nvPr>
        </p:nvSpPr>
        <p:spPr>
          <a:xfrm>
            <a:off x="838200" y="365125"/>
            <a:ext cx="3284376" cy="1099781"/>
          </a:xfrm>
        </p:spPr>
        <p:txBody>
          <a:bodyPr/>
          <a:lstStyle/>
          <a:p>
            <a:r>
              <a:rPr lang="en-US" sz="4400" dirty="0">
                <a:cs typeface="Arial"/>
              </a:rPr>
              <a:t>Speakers</a:t>
            </a:r>
            <a:endParaRPr lang="en-GB" dirty="0"/>
          </a:p>
        </p:txBody>
      </p:sp>
      <p:pic>
        <p:nvPicPr>
          <p:cNvPr id="5" name="Picture 4" descr="Mike Powers">
            <a:extLst>
              <a:ext uri="{FF2B5EF4-FFF2-40B4-BE49-F238E27FC236}">
                <a16:creationId xmlns:a16="http://schemas.microsoft.com/office/drawing/2014/main" id="{DA566F14-4B22-4EB6-DDBC-DC674A58721D}"/>
              </a:ext>
            </a:extLst>
          </p:cNvPr>
          <p:cNvPicPr>
            <a:picLocks noChangeAspect="1"/>
          </p:cNvPicPr>
          <p:nvPr/>
        </p:nvPicPr>
        <p:blipFill>
          <a:blip r:embed="rId2"/>
          <a:stretch>
            <a:fillRect/>
          </a:stretch>
        </p:blipFill>
        <p:spPr>
          <a:xfrm>
            <a:off x="10104013" y="2907822"/>
            <a:ext cx="963202" cy="946079"/>
          </a:xfrm>
          <a:prstGeom prst="rect">
            <a:avLst/>
          </a:prstGeom>
        </p:spPr>
      </p:pic>
      <p:pic>
        <p:nvPicPr>
          <p:cNvPr id="6" name="Picture 5" descr="Simon">
            <a:extLst>
              <a:ext uri="{FF2B5EF4-FFF2-40B4-BE49-F238E27FC236}">
                <a16:creationId xmlns:a16="http://schemas.microsoft.com/office/drawing/2014/main" id="{E82A2D74-32EC-AA99-ECDE-503EB4103A51}"/>
              </a:ext>
            </a:extLst>
          </p:cNvPr>
          <p:cNvPicPr>
            <a:picLocks noChangeAspect="1"/>
          </p:cNvPicPr>
          <p:nvPr/>
        </p:nvPicPr>
        <p:blipFill>
          <a:blip r:embed="rId3"/>
          <a:stretch>
            <a:fillRect/>
          </a:stretch>
        </p:blipFill>
        <p:spPr>
          <a:xfrm>
            <a:off x="10100017" y="1865228"/>
            <a:ext cx="952500" cy="952500"/>
          </a:xfrm>
          <a:prstGeom prst="rect">
            <a:avLst/>
          </a:prstGeom>
        </p:spPr>
      </p:pic>
      <p:sp>
        <p:nvSpPr>
          <p:cNvPr id="3" name="TextBox 2">
            <a:extLst>
              <a:ext uri="{FF2B5EF4-FFF2-40B4-BE49-F238E27FC236}">
                <a16:creationId xmlns:a16="http://schemas.microsoft.com/office/drawing/2014/main" id="{7F3EFDAF-BEAF-F928-2D86-56F7E246967E}"/>
              </a:ext>
            </a:extLst>
          </p:cNvPr>
          <p:cNvSpPr txBox="1"/>
          <p:nvPr/>
        </p:nvSpPr>
        <p:spPr>
          <a:xfrm>
            <a:off x="993550" y="1680875"/>
            <a:ext cx="843762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cs typeface="Arial"/>
            </a:endParaRPr>
          </a:p>
          <a:p>
            <a:endParaRPr lang="en-US" sz="2000" dirty="0">
              <a:cs typeface="Arial"/>
            </a:endParaRPr>
          </a:p>
          <a:p>
            <a:pPr marL="285750" indent="-285750">
              <a:buFont typeface="Arial" panose="020B0604020202020204" pitchFamily="34" charset="0"/>
              <a:buChar char="•"/>
            </a:pPr>
            <a:r>
              <a:rPr lang="en-US" sz="2000" dirty="0">
                <a:cs typeface="Arial"/>
              </a:rPr>
              <a:t>Simon Steed, T&amp;D Panel Chair and UK </a:t>
            </a:r>
            <a:r>
              <a:rPr lang="en-GB" sz="2000" dirty="0">
                <a:cs typeface="Arial"/>
              </a:rPr>
              <a:t>Buildings Group Manager  at PM Group</a:t>
            </a:r>
          </a:p>
          <a:p>
            <a:pPr marL="285750" indent="-285750">
              <a:buFont typeface="Arial" panose="020B0604020202020204" pitchFamily="34" charset="0"/>
              <a:buChar char="•"/>
            </a:pPr>
            <a:endParaRPr lang="en-GB" sz="2000" dirty="0">
              <a:cs typeface="Arial"/>
            </a:endParaRPr>
          </a:p>
          <a:p>
            <a:pPr marL="285750" indent="-285750">
              <a:buFont typeface="Arial" panose="020B0604020202020204" pitchFamily="34" charset="0"/>
              <a:buChar char="•"/>
            </a:pPr>
            <a:endParaRPr lang="en-GB" sz="2000" dirty="0">
              <a:cs typeface="Arial"/>
            </a:endParaRPr>
          </a:p>
          <a:p>
            <a:pPr marL="285750" indent="-285750">
              <a:buFont typeface="Arial" panose="020B0604020202020204" pitchFamily="34" charset="0"/>
              <a:buChar char="•"/>
            </a:pPr>
            <a:r>
              <a:rPr lang="en-GB" sz="2000" dirty="0">
                <a:cs typeface="Arial"/>
              </a:rPr>
              <a:t>Mike Powers, T&amp;D Panel Member and Director at Clancy</a:t>
            </a:r>
          </a:p>
          <a:p>
            <a:pPr marL="285750" indent="-285750">
              <a:buFont typeface="Arial" panose="020B0604020202020204" pitchFamily="34" charset="0"/>
              <a:buChar char="•"/>
            </a:pPr>
            <a:endParaRPr lang="en-GB" sz="2000" dirty="0">
              <a:cs typeface="Arial"/>
            </a:endParaRPr>
          </a:p>
          <a:p>
            <a:pPr marL="285750" indent="-285750">
              <a:buFont typeface="Arial" panose="020B0604020202020204" pitchFamily="34" charset="0"/>
              <a:buChar char="•"/>
            </a:pPr>
            <a:endParaRPr lang="en-GB" sz="2000" dirty="0">
              <a:cs typeface="Arial"/>
            </a:endParaRPr>
          </a:p>
          <a:p>
            <a:pPr marL="285750" indent="-285750">
              <a:buFont typeface="Arial" panose="020B0604020202020204" pitchFamily="34" charset="0"/>
              <a:buChar char="•"/>
            </a:pPr>
            <a:r>
              <a:rPr lang="en-GB" sz="2000" dirty="0">
                <a:cs typeface="Arial"/>
              </a:rPr>
              <a:t>Mitesh Chauhan, Senior Accreditation &amp; Approvals Officer at CIBSE</a:t>
            </a:r>
          </a:p>
          <a:p>
            <a:pPr marL="285750" indent="-285750">
              <a:buFont typeface="Arial" panose="020B0604020202020204" pitchFamily="34" charset="0"/>
              <a:buChar char="•"/>
            </a:pPr>
            <a:endParaRPr lang="en-GB" sz="2000" dirty="0">
              <a:cs typeface="Arial"/>
            </a:endParaRPr>
          </a:p>
          <a:p>
            <a:pPr marL="285750" indent="-285750">
              <a:buFont typeface="Arial" panose="020B0604020202020204" pitchFamily="34" charset="0"/>
              <a:buChar char="•"/>
            </a:pPr>
            <a:endParaRPr lang="en-GB" sz="2000" dirty="0">
              <a:cs typeface="Arial"/>
            </a:endParaRPr>
          </a:p>
          <a:p>
            <a:pPr marL="285750" indent="-285750">
              <a:buFont typeface="Arial" panose="020B0604020202020204" pitchFamily="34" charset="0"/>
              <a:buChar char="•"/>
            </a:pPr>
            <a:endParaRPr lang="en-GB" sz="2000" dirty="0">
              <a:cs typeface="Arial"/>
            </a:endParaRPr>
          </a:p>
        </p:txBody>
      </p:sp>
      <p:pic>
        <p:nvPicPr>
          <p:cNvPr id="8" name="Picture 7">
            <a:extLst>
              <a:ext uri="{FF2B5EF4-FFF2-40B4-BE49-F238E27FC236}">
                <a16:creationId xmlns:a16="http://schemas.microsoft.com/office/drawing/2014/main" id="{78E0D684-439F-F23C-70D8-4F6E8C5050FC}"/>
              </a:ext>
            </a:extLst>
          </p:cNvPr>
          <p:cNvPicPr>
            <a:picLocks noChangeAspect="1"/>
          </p:cNvPicPr>
          <p:nvPr/>
        </p:nvPicPr>
        <p:blipFill>
          <a:blip r:embed="rId4"/>
          <a:stretch>
            <a:fillRect/>
          </a:stretch>
        </p:blipFill>
        <p:spPr>
          <a:xfrm>
            <a:off x="9789433" y="4040273"/>
            <a:ext cx="1263084" cy="936625"/>
          </a:xfrm>
          <a:prstGeom prst="rect">
            <a:avLst/>
          </a:prstGeom>
        </p:spPr>
      </p:pic>
    </p:spTree>
    <p:extLst>
      <p:ext uri="{BB962C8B-B14F-4D97-AF65-F5344CB8AC3E}">
        <p14:creationId xmlns:p14="http://schemas.microsoft.com/office/powerpoint/2010/main" val="800795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FC7769-C81A-8FAE-239F-62A26123F5EC}"/>
              </a:ext>
            </a:extLst>
          </p:cNvPr>
          <p:cNvPicPr>
            <a:picLocks noChangeAspect="1"/>
          </p:cNvPicPr>
          <p:nvPr/>
        </p:nvPicPr>
        <p:blipFill>
          <a:blip r:embed="rId3"/>
          <a:stretch>
            <a:fillRect/>
          </a:stretch>
        </p:blipFill>
        <p:spPr>
          <a:xfrm>
            <a:off x="6434912" y="286083"/>
            <a:ext cx="5642225" cy="2505076"/>
          </a:xfrm>
          <a:prstGeom prst="rect">
            <a:avLst/>
          </a:prstGeom>
        </p:spPr>
      </p:pic>
      <p:sp>
        <p:nvSpPr>
          <p:cNvPr id="2" name="Title 1">
            <a:extLst>
              <a:ext uri="{FF2B5EF4-FFF2-40B4-BE49-F238E27FC236}">
                <a16:creationId xmlns:a16="http://schemas.microsoft.com/office/drawing/2014/main" id="{0DFB6739-1E2B-832F-FE81-7E5A24823576}"/>
              </a:ext>
            </a:extLst>
          </p:cNvPr>
          <p:cNvSpPr>
            <a:spLocks noGrp="1"/>
          </p:cNvSpPr>
          <p:nvPr>
            <p:ph type="title"/>
          </p:nvPr>
        </p:nvSpPr>
        <p:spPr>
          <a:xfrm>
            <a:off x="838200" y="365125"/>
            <a:ext cx="3546297" cy="1099781"/>
          </a:xfrm>
        </p:spPr>
        <p:txBody>
          <a:bodyPr/>
          <a:lstStyle/>
          <a:p>
            <a:r>
              <a:rPr lang="en-GB" dirty="0"/>
              <a:t>Introduction</a:t>
            </a:r>
          </a:p>
        </p:txBody>
      </p:sp>
      <p:pic>
        <p:nvPicPr>
          <p:cNvPr id="4" name="Picture 3">
            <a:extLst>
              <a:ext uri="{FF2B5EF4-FFF2-40B4-BE49-F238E27FC236}">
                <a16:creationId xmlns:a16="http://schemas.microsoft.com/office/drawing/2014/main" id="{EC8EE9C7-CD6F-DCBD-6C6F-8F6982861C8D}"/>
              </a:ext>
            </a:extLst>
          </p:cNvPr>
          <p:cNvPicPr>
            <a:picLocks noChangeAspect="1"/>
          </p:cNvPicPr>
          <p:nvPr/>
        </p:nvPicPr>
        <p:blipFill>
          <a:blip r:embed="rId4"/>
          <a:stretch>
            <a:fillRect/>
          </a:stretch>
        </p:blipFill>
        <p:spPr>
          <a:xfrm>
            <a:off x="658401" y="2795053"/>
            <a:ext cx="8863174" cy="3065873"/>
          </a:xfrm>
          <a:prstGeom prst="rect">
            <a:avLst/>
          </a:prstGeom>
        </p:spPr>
      </p:pic>
    </p:spTree>
    <p:extLst>
      <p:ext uri="{BB962C8B-B14F-4D97-AF65-F5344CB8AC3E}">
        <p14:creationId xmlns:p14="http://schemas.microsoft.com/office/powerpoint/2010/main" val="132214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457C4-4E04-3811-321B-4B271AC45519}"/>
              </a:ext>
            </a:extLst>
          </p:cNvPr>
          <p:cNvSpPr>
            <a:spLocks noGrp="1"/>
          </p:cNvSpPr>
          <p:nvPr>
            <p:ph type="title"/>
          </p:nvPr>
        </p:nvSpPr>
        <p:spPr/>
        <p:txBody>
          <a:bodyPr/>
          <a:lstStyle/>
          <a:p>
            <a:r>
              <a:rPr lang="en-US">
                <a:cs typeface="Arial"/>
              </a:rPr>
              <a:t>Safety Moment</a:t>
            </a:r>
            <a:endParaRPr lang="en-US"/>
          </a:p>
        </p:txBody>
      </p:sp>
      <p:pic>
        <p:nvPicPr>
          <p:cNvPr id="4" name="Picture 3">
            <a:extLst>
              <a:ext uri="{FF2B5EF4-FFF2-40B4-BE49-F238E27FC236}">
                <a16:creationId xmlns:a16="http://schemas.microsoft.com/office/drawing/2014/main" id="{D1B8B6B2-5039-EE33-EF44-B4160234548C}"/>
              </a:ext>
            </a:extLst>
          </p:cNvPr>
          <p:cNvPicPr>
            <a:picLocks noChangeAspect="1"/>
          </p:cNvPicPr>
          <p:nvPr/>
        </p:nvPicPr>
        <p:blipFill rotWithShape="1">
          <a:blip r:embed="rId2"/>
          <a:srcRect t="4036" r="9194" b="-224"/>
          <a:stretch/>
        </p:blipFill>
        <p:spPr>
          <a:xfrm>
            <a:off x="1331294" y="1394842"/>
            <a:ext cx="7423556" cy="4418680"/>
          </a:xfrm>
          <a:prstGeom prst="rect">
            <a:avLst/>
          </a:prstGeom>
        </p:spPr>
      </p:pic>
    </p:spTree>
    <p:extLst>
      <p:ext uri="{BB962C8B-B14F-4D97-AF65-F5344CB8AC3E}">
        <p14:creationId xmlns:p14="http://schemas.microsoft.com/office/powerpoint/2010/main" val="946250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AE05-77CA-7D0D-FD65-1045F624B4C0}"/>
              </a:ext>
            </a:extLst>
          </p:cNvPr>
          <p:cNvSpPr>
            <a:spLocks noGrp="1"/>
          </p:cNvSpPr>
          <p:nvPr>
            <p:ph type="title"/>
          </p:nvPr>
        </p:nvSpPr>
        <p:spPr>
          <a:xfrm>
            <a:off x="838200" y="365125"/>
            <a:ext cx="3634274" cy="1099781"/>
          </a:xfrm>
        </p:spPr>
        <p:txBody>
          <a:bodyPr/>
          <a:lstStyle/>
          <a:p>
            <a:r>
              <a:rPr lang="en-GB" dirty="0"/>
              <a:t>UK-SPEC</a:t>
            </a:r>
          </a:p>
        </p:txBody>
      </p:sp>
      <p:sp>
        <p:nvSpPr>
          <p:cNvPr id="3" name="Content Placeholder 2">
            <a:extLst>
              <a:ext uri="{FF2B5EF4-FFF2-40B4-BE49-F238E27FC236}">
                <a16:creationId xmlns:a16="http://schemas.microsoft.com/office/drawing/2014/main" id="{9E44D460-8FD9-06A0-9EEB-F3AAB050ABF2}"/>
              </a:ext>
            </a:extLst>
          </p:cNvPr>
          <p:cNvSpPr>
            <a:spLocks noGrp="1"/>
          </p:cNvSpPr>
          <p:nvPr>
            <p:ph idx="1"/>
          </p:nvPr>
        </p:nvSpPr>
        <p:spPr>
          <a:xfrm>
            <a:off x="838200" y="1464906"/>
            <a:ext cx="9745825" cy="1996582"/>
          </a:xfrm>
        </p:spPr>
        <p:txBody>
          <a:bodyPr vert="horz" lIns="91440" tIns="45720" rIns="91440" bIns="45720" rtlCol="0" anchor="t">
            <a:normAutofit/>
          </a:bodyPr>
          <a:lstStyle/>
          <a:p>
            <a:pPr marL="0" indent="0">
              <a:buNone/>
            </a:pPr>
            <a:r>
              <a:rPr lang="en-GB" sz="2200" i="0" strike="noStrike">
                <a:solidFill>
                  <a:schemeClr val="tx1">
                    <a:lumMod val="95000"/>
                    <a:lumOff val="5000"/>
                  </a:schemeClr>
                </a:solidFill>
                <a:effectLst/>
                <a:latin typeface="Arial"/>
                <a:cs typeface="Arial"/>
              </a:rPr>
              <a:t>The UK Standard for Professional Engineering Competence and Commitment (UK-SPEC) explains the requirements that people must meet to become registered as an </a:t>
            </a:r>
            <a:r>
              <a:rPr lang="en-GB" sz="2200" i="0" strike="noStrike">
                <a:solidFill>
                  <a:schemeClr val="tx1">
                    <a:lumMod val="95000"/>
                    <a:lumOff val="5000"/>
                  </a:schemeClr>
                </a:solidFill>
                <a:effectLst/>
                <a:latin typeface="Arial"/>
                <a:cs typeface="Arial"/>
                <a:hlinkClick r:id="rId2" tooltip="Engineering Technician (EngTech)">
                  <a:extLst>
                    <a:ext uri="{A12FA001-AC4F-418D-AE19-62706E023703}">
                      <ahyp:hlinkClr xmlns:ahyp="http://schemas.microsoft.com/office/drawing/2018/hyperlinkcolor" val="tx"/>
                    </a:ext>
                  </a:extLst>
                </a:hlinkClick>
              </a:rPr>
              <a:t>Engineering Technician</a:t>
            </a:r>
            <a:r>
              <a:rPr lang="en-GB" sz="2200" i="0" strike="noStrike">
                <a:solidFill>
                  <a:schemeClr val="tx1">
                    <a:lumMod val="95000"/>
                    <a:lumOff val="5000"/>
                  </a:schemeClr>
                </a:solidFill>
                <a:effectLst/>
                <a:latin typeface="Arial"/>
                <a:cs typeface="Arial"/>
              </a:rPr>
              <a:t> (</a:t>
            </a:r>
            <a:r>
              <a:rPr lang="en-GB" sz="2200" i="0" strike="noStrike" err="1">
                <a:solidFill>
                  <a:schemeClr val="tx1">
                    <a:lumMod val="95000"/>
                    <a:lumOff val="5000"/>
                  </a:schemeClr>
                </a:solidFill>
                <a:effectLst/>
                <a:latin typeface="Arial"/>
                <a:cs typeface="Arial"/>
              </a:rPr>
              <a:t>EngTech</a:t>
            </a:r>
            <a:r>
              <a:rPr lang="en-GB" sz="2200" i="0" strike="noStrike">
                <a:solidFill>
                  <a:schemeClr val="tx1">
                    <a:lumMod val="95000"/>
                    <a:lumOff val="5000"/>
                  </a:schemeClr>
                </a:solidFill>
                <a:effectLst/>
                <a:latin typeface="Arial"/>
                <a:cs typeface="Arial"/>
              </a:rPr>
              <a:t>), </a:t>
            </a:r>
            <a:r>
              <a:rPr lang="en-GB" sz="2200" i="0" strike="noStrike">
                <a:solidFill>
                  <a:schemeClr val="tx1">
                    <a:lumMod val="95000"/>
                    <a:lumOff val="5000"/>
                  </a:schemeClr>
                </a:solidFill>
                <a:effectLst/>
                <a:latin typeface="Arial"/>
                <a:cs typeface="Arial"/>
                <a:hlinkClick r:id="rId3" tooltip="Incorporated Engineer (IEng)">
                  <a:extLst>
                    <a:ext uri="{A12FA001-AC4F-418D-AE19-62706E023703}">
                      <ahyp:hlinkClr xmlns:ahyp="http://schemas.microsoft.com/office/drawing/2018/hyperlinkcolor" val="tx"/>
                    </a:ext>
                  </a:extLst>
                </a:hlinkClick>
              </a:rPr>
              <a:t>Incorporated Engineer</a:t>
            </a:r>
            <a:r>
              <a:rPr lang="en-GB" sz="2200" i="0" strike="noStrike">
                <a:solidFill>
                  <a:schemeClr val="tx1">
                    <a:lumMod val="95000"/>
                    <a:lumOff val="5000"/>
                  </a:schemeClr>
                </a:solidFill>
                <a:effectLst/>
                <a:latin typeface="Arial"/>
                <a:cs typeface="Arial"/>
              </a:rPr>
              <a:t> (</a:t>
            </a:r>
            <a:r>
              <a:rPr lang="en-GB" sz="2200" i="0" strike="noStrike" err="1">
                <a:solidFill>
                  <a:schemeClr val="tx1">
                    <a:lumMod val="95000"/>
                    <a:lumOff val="5000"/>
                  </a:schemeClr>
                </a:solidFill>
                <a:effectLst/>
                <a:latin typeface="Arial"/>
                <a:cs typeface="Arial"/>
              </a:rPr>
              <a:t>IEng</a:t>
            </a:r>
            <a:r>
              <a:rPr lang="en-GB" sz="2200" i="0" strike="noStrike">
                <a:solidFill>
                  <a:schemeClr val="tx1">
                    <a:lumMod val="95000"/>
                    <a:lumOff val="5000"/>
                  </a:schemeClr>
                </a:solidFill>
                <a:effectLst/>
                <a:latin typeface="Arial"/>
                <a:cs typeface="Arial"/>
              </a:rPr>
              <a:t>) or </a:t>
            </a:r>
            <a:r>
              <a:rPr lang="en-GB" sz="2200" i="0" strike="noStrike">
                <a:solidFill>
                  <a:schemeClr val="tx1">
                    <a:lumMod val="95000"/>
                    <a:lumOff val="5000"/>
                  </a:schemeClr>
                </a:solidFill>
                <a:effectLst/>
                <a:latin typeface="Arial"/>
                <a:cs typeface="Arial"/>
                <a:hlinkClick r:id="rId4" tooltip="Chartered Engineer (CEng)">
                  <a:extLst>
                    <a:ext uri="{A12FA001-AC4F-418D-AE19-62706E023703}">
                      <ahyp:hlinkClr xmlns:ahyp="http://schemas.microsoft.com/office/drawing/2018/hyperlinkcolor" val="tx"/>
                    </a:ext>
                  </a:extLst>
                </a:hlinkClick>
              </a:rPr>
              <a:t>Chartered Engineer</a:t>
            </a:r>
            <a:r>
              <a:rPr lang="en-GB" sz="2200" i="0" strike="noStrike">
                <a:solidFill>
                  <a:schemeClr val="tx1">
                    <a:lumMod val="95000"/>
                    <a:lumOff val="5000"/>
                  </a:schemeClr>
                </a:solidFill>
                <a:effectLst/>
                <a:latin typeface="Arial"/>
                <a:cs typeface="Arial"/>
              </a:rPr>
              <a:t> (CEng).</a:t>
            </a:r>
            <a:r>
              <a:rPr lang="en-GB" sz="2200">
                <a:solidFill>
                  <a:schemeClr val="tx1">
                    <a:lumMod val="95000"/>
                    <a:lumOff val="5000"/>
                  </a:schemeClr>
                </a:solidFill>
                <a:latin typeface="Arial"/>
                <a:cs typeface="Arial"/>
              </a:rPr>
              <a:t> </a:t>
            </a:r>
            <a:endParaRPr lang="en-US" sz="2200">
              <a:solidFill>
                <a:schemeClr val="tx1">
                  <a:lumMod val="95000"/>
                  <a:lumOff val="5000"/>
                </a:schemeClr>
              </a:solidFill>
              <a:latin typeface="Arial"/>
              <a:cs typeface="Arial"/>
            </a:endParaRPr>
          </a:p>
          <a:p>
            <a:endParaRPr lang="en-GB" sz="2200">
              <a:solidFill>
                <a:schemeClr val="tx1">
                  <a:lumMod val="95000"/>
                  <a:lumOff val="5000"/>
                </a:schemeClr>
              </a:solidFill>
              <a:latin typeface="Arial"/>
              <a:cs typeface="Arial"/>
            </a:endParaRPr>
          </a:p>
          <a:p>
            <a:endParaRPr lang="en-GB" sz="2200">
              <a:solidFill>
                <a:schemeClr val="tx1">
                  <a:lumMod val="95000"/>
                  <a:lumOff val="5000"/>
                </a:schemeClr>
              </a:solidFill>
              <a:latin typeface="Arial"/>
              <a:cs typeface="Arial"/>
            </a:endParaRPr>
          </a:p>
          <a:p>
            <a:endParaRPr lang="en-GB" sz="2200" i="0" u="none" strike="noStrike">
              <a:solidFill>
                <a:srgbClr val="000000"/>
              </a:solidFill>
              <a:effectLst/>
              <a:latin typeface="Arial"/>
              <a:cs typeface="Arial"/>
            </a:endParaRPr>
          </a:p>
        </p:txBody>
      </p:sp>
      <p:pic>
        <p:nvPicPr>
          <p:cNvPr id="4" name="Picture 3">
            <a:extLst>
              <a:ext uri="{FF2B5EF4-FFF2-40B4-BE49-F238E27FC236}">
                <a16:creationId xmlns:a16="http://schemas.microsoft.com/office/drawing/2014/main" id="{B51B1AD0-208E-3B4C-2AD1-205903D123ED}"/>
              </a:ext>
            </a:extLst>
          </p:cNvPr>
          <p:cNvPicPr>
            <a:picLocks noChangeAspect="1"/>
          </p:cNvPicPr>
          <p:nvPr/>
        </p:nvPicPr>
        <p:blipFill>
          <a:blip r:embed="rId5"/>
          <a:stretch>
            <a:fillRect/>
          </a:stretch>
        </p:blipFill>
        <p:spPr>
          <a:xfrm>
            <a:off x="7956816" y="3198936"/>
            <a:ext cx="3080534" cy="2213883"/>
          </a:xfrm>
          <a:prstGeom prst="rect">
            <a:avLst/>
          </a:prstGeom>
        </p:spPr>
      </p:pic>
      <p:sp>
        <p:nvSpPr>
          <p:cNvPr id="5" name="TextBox 4">
            <a:extLst>
              <a:ext uri="{FF2B5EF4-FFF2-40B4-BE49-F238E27FC236}">
                <a16:creationId xmlns:a16="http://schemas.microsoft.com/office/drawing/2014/main" id="{4DB70FA4-A587-A296-A5F7-09B917277632}"/>
              </a:ext>
            </a:extLst>
          </p:cNvPr>
          <p:cNvSpPr txBox="1"/>
          <p:nvPr/>
        </p:nvSpPr>
        <p:spPr>
          <a:xfrm>
            <a:off x="870857" y="3110205"/>
            <a:ext cx="696996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solidFill>
                  <a:schemeClr val="tx1">
                    <a:lumMod val="95000"/>
                    <a:lumOff val="5000"/>
                  </a:schemeClr>
                </a:solidFill>
                <a:cs typeface="Arial"/>
              </a:rPr>
              <a:t>It also includes examples of activities that demonstrate the required competence and commitment.</a:t>
            </a:r>
            <a:endParaRPr lang="en-US">
              <a:solidFill>
                <a:schemeClr val="tx1">
                  <a:lumMod val="95000"/>
                  <a:lumOff val="5000"/>
                </a:schemeClr>
              </a:solidFill>
            </a:endParaRPr>
          </a:p>
        </p:txBody>
      </p:sp>
      <p:sp>
        <p:nvSpPr>
          <p:cNvPr id="6" name="TextBox 5">
            <a:extLst>
              <a:ext uri="{FF2B5EF4-FFF2-40B4-BE49-F238E27FC236}">
                <a16:creationId xmlns:a16="http://schemas.microsoft.com/office/drawing/2014/main" id="{63B4DF10-DCEE-A67B-965D-5B41C0CC51D4}"/>
              </a:ext>
            </a:extLst>
          </p:cNvPr>
          <p:cNvSpPr txBox="1"/>
          <p:nvPr/>
        </p:nvSpPr>
        <p:spPr>
          <a:xfrm>
            <a:off x="840802" y="4213802"/>
            <a:ext cx="665428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a:latin typeface="Arial"/>
                <a:ea typeface="Arial"/>
                <a:cs typeface="Arial"/>
              </a:rPr>
              <a:t>For the 3 Grades of Engineering registration there are 5 broad competencies and commitment (A to E) requiring 17 areas of evidence</a:t>
            </a:r>
            <a:r>
              <a:rPr lang="en-US" sz="2200">
                <a:latin typeface="Arial"/>
                <a:cs typeface="Arial"/>
              </a:rPr>
              <a:t> </a:t>
            </a:r>
          </a:p>
        </p:txBody>
      </p:sp>
    </p:spTree>
    <p:extLst>
      <p:ext uri="{BB962C8B-B14F-4D97-AF65-F5344CB8AC3E}">
        <p14:creationId xmlns:p14="http://schemas.microsoft.com/office/powerpoint/2010/main" val="2141055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AE0EC-CC3B-6907-D95C-1DB19841A066}"/>
              </a:ext>
            </a:extLst>
          </p:cNvPr>
          <p:cNvSpPr>
            <a:spLocks noGrp="1"/>
          </p:cNvSpPr>
          <p:nvPr>
            <p:ph type="title"/>
          </p:nvPr>
        </p:nvSpPr>
        <p:spPr>
          <a:xfrm>
            <a:off x="838200" y="365125"/>
            <a:ext cx="3383623" cy="1099781"/>
          </a:xfrm>
        </p:spPr>
        <p:txBody>
          <a:bodyPr/>
          <a:lstStyle/>
          <a:p>
            <a:r>
              <a:rPr lang="en-GB" dirty="0"/>
              <a:t>OARs</a:t>
            </a:r>
          </a:p>
        </p:txBody>
      </p:sp>
      <p:sp>
        <p:nvSpPr>
          <p:cNvPr id="3" name="Content Placeholder 2">
            <a:extLst>
              <a:ext uri="{FF2B5EF4-FFF2-40B4-BE49-F238E27FC236}">
                <a16:creationId xmlns:a16="http://schemas.microsoft.com/office/drawing/2014/main" id="{5A577FFE-22E6-43EF-5B37-384FA7DB9FD8}"/>
              </a:ext>
            </a:extLst>
          </p:cNvPr>
          <p:cNvSpPr>
            <a:spLocks noGrp="1"/>
          </p:cNvSpPr>
          <p:nvPr>
            <p:ph idx="1"/>
          </p:nvPr>
        </p:nvSpPr>
        <p:spPr>
          <a:xfrm>
            <a:off x="706016" y="1395366"/>
            <a:ext cx="7030949" cy="4351338"/>
          </a:xfrm>
        </p:spPr>
        <p:txBody>
          <a:bodyPr vert="horz" lIns="91440" tIns="45720" rIns="91440" bIns="45720" rtlCol="0" anchor="t">
            <a:normAutofit/>
          </a:bodyPr>
          <a:lstStyle/>
          <a:p>
            <a:r>
              <a:rPr lang="en-GB" sz="2200"/>
              <a:t>OAR forms should be created separately and uploaded to each individual UKSPEC and there can be multiple entries for each UKSPEC competency. </a:t>
            </a:r>
          </a:p>
          <a:p>
            <a:r>
              <a:rPr lang="en-GB" sz="2200"/>
              <a:t>You must complete OARs as part of being on the T&amp;D programme and have regular meeting (quarterly) with your mentor. </a:t>
            </a:r>
          </a:p>
          <a:p>
            <a:r>
              <a:rPr lang="en-GB" sz="2200"/>
              <a:t>The OARs will provide the backbone of your Engineering Practice Report (ELR)</a:t>
            </a:r>
          </a:p>
          <a:p>
            <a:r>
              <a:rPr lang="en-GB" sz="2200"/>
              <a:t>CIBSE audit trainees every year and you could be called up to submit your OARs</a:t>
            </a:r>
            <a:endParaRPr lang="en-GB" sz="2200">
              <a:cs typeface="Arial"/>
            </a:endParaRPr>
          </a:p>
        </p:txBody>
      </p:sp>
      <p:pic>
        <p:nvPicPr>
          <p:cNvPr id="4" name="Picture 3">
            <a:extLst>
              <a:ext uri="{FF2B5EF4-FFF2-40B4-BE49-F238E27FC236}">
                <a16:creationId xmlns:a16="http://schemas.microsoft.com/office/drawing/2014/main" id="{95B346F8-C0A9-CF97-1AAA-5672679D1224}"/>
              </a:ext>
            </a:extLst>
          </p:cNvPr>
          <p:cNvPicPr>
            <a:picLocks noChangeAspect="1"/>
          </p:cNvPicPr>
          <p:nvPr/>
        </p:nvPicPr>
        <p:blipFill>
          <a:blip r:embed="rId3"/>
          <a:stretch>
            <a:fillRect/>
          </a:stretch>
        </p:blipFill>
        <p:spPr>
          <a:xfrm>
            <a:off x="8356002" y="1068223"/>
            <a:ext cx="3631160" cy="4268223"/>
          </a:xfrm>
          <a:prstGeom prst="rect">
            <a:avLst/>
          </a:prstGeom>
        </p:spPr>
      </p:pic>
      <p:sp>
        <p:nvSpPr>
          <p:cNvPr id="5" name="AutoShape 2" descr="https://euc-powerpoint.officeapps.live.com.mcas.ms/pods/GetClipboardImage.ashx?Id=d42a9cd1-a4ae-40fe-92a5-81555fcb0d58&amp;DC=GEU2&amp;pkey=659a50c5-480c-4a14-95bf-769c0dcb6cd8&amp;wdwaccluster=GEU2&amp;McasCtx=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82602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72975" y="1140335"/>
            <a:ext cx="2992810" cy="4679348"/>
          </a:xfrm>
          <a:prstGeom prst="rect">
            <a:avLst/>
          </a:prstGeom>
        </p:spPr>
      </p:pic>
      <p:pic>
        <p:nvPicPr>
          <p:cNvPr id="5" name="Picture 4"/>
          <p:cNvPicPr>
            <a:picLocks noChangeAspect="1"/>
          </p:cNvPicPr>
          <p:nvPr/>
        </p:nvPicPr>
        <p:blipFill>
          <a:blip r:embed="rId4"/>
          <a:stretch>
            <a:fillRect/>
          </a:stretch>
        </p:blipFill>
        <p:spPr>
          <a:xfrm>
            <a:off x="6299200" y="1140335"/>
            <a:ext cx="3844061" cy="4616869"/>
          </a:xfrm>
          <a:prstGeom prst="rect">
            <a:avLst/>
          </a:prstGeom>
        </p:spPr>
      </p:pic>
      <p:sp>
        <p:nvSpPr>
          <p:cNvPr id="9" name="Title 1">
            <a:extLst>
              <a:ext uri="{FF2B5EF4-FFF2-40B4-BE49-F238E27FC236}">
                <a16:creationId xmlns:a16="http://schemas.microsoft.com/office/drawing/2014/main" id="{969AE0EC-CC3B-6907-D95C-1DB19841A066}"/>
              </a:ext>
            </a:extLst>
          </p:cNvPr>
          <p:cNvSpPr>
            <a:spLocks noGrp="1"/>
          </p:cNvSpPr>
          <p:nvPr>
            <p:ph type="title"/>
          </p:nvPr>
        </p:nvSpPr>
        <p:spPr>
          <a:xfrm>
            <a:off x="838200" y="365125"/>
            <a:ext cx="10515600" cy="1099781"/>
          </a:xfrm>
        </p:spPr>
        <p:txBody>
          <a:bodyPr/>
          <a:lstStyle/>
          <a:p>
            <a:r>
              <a:rPr lang="en-GB"/>
              <a:t>OARs</a:t>
            </a:r>
          </a:p>
        </p:txBody>
      </p:sp>
    </p:spTree>
    <p:extLst>
      <p:ext uri="{BB962C8B-B14F-4D97-AF65-F5344CB8AC3E}">
        <p14:creationId xmlns:p14="http://schemas.microsoft.com/office/powerpoint/2010/main" val="33843081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ASTERCIBSE PowerPoint Presentation Template - 201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527AE3E195F34DB1EFBE197AFEFAD9" ma:contentTypeVersion="19" ma:contentTypeDescription="Create a new document." ma:contentTypeScope="" ma:versionID="08c9d4c75812ae537565c3b17d901afc">
  <xsd:schema xmlns:xsd="http://www.w3.org/2001/XMLSchema" xmlns:xs="http://www.w3.org/2001/XMLSchema" xmlns:p="http://schemas.microsoft.com/office/2006/metadata/properties" xmlns:ns1="http://schemas.microsoft.com/sharepoint/v3" xmlns:ns2="7a5fbea8-627d-472c-b015-54765d99e351" xmlns:ns3="0b96b00e-6eeb-4c6f-886e-54b3fbd49a5e" targetNamespace="http://schemas.microsoft.com/office/2006/metadata/properties" ma:root="true" ma:fieldsID="408340d021676bdff54ad21b72569eec" ns1:_="" ns2:_="" ns3:_="">
    <xsd:import namespace="http://schemas.microsoft.com/sharepoint/v3"/>
    <xsd:import namespace="7a5fbea8-627d-472c-b015-54765d99e351"/>
    <xsd:import namespace="0b96b00e-6eeb-4c6f-886e-54b3fbd49a5e"/>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1:_ip_UnifiedCompliancePolicyProperties" minOccurs="0"/>
                <xsd:element ref="ns1:_ip_UnifiedCompliancePolicyUIActio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5fbea8-627d-472c-b015-54765d99e351"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6" nillable="true" ma:displayName="Taxonomy Catch All Column" ma:hidden="true" ma:list="{643522c9-265e-4cf9-bb65-6ab631a8bdca}" ma:internalName="TaxCatchAll" ma:showField="CatchAllData" ma:web="7a5fbea8-627d-472c-b015-54765d99e3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96b00e-6eeb-4c6f-886e-54b3fbd49a5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435f125-ff7d-49c8-b4b7-9a369ce60936"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a5fbea8-627d-472c-b015-54765d99e351" xsi:nil="true"/>
    <lcf76f155ced4ddcb4097134ff3c332f xmlns="0b96b00e-6eeb-4c6f-886e-54b3fbd49a5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AC0BB81-0B7B-4CA6-96F6-52D628798C76}">
  <ds:schemaRefs>
    <ds:schemaRef ds:uri="http://schemas.microsoft.com/sharepoint/v3/contenttype/forms"/>
  </ds:schemaRefs>
</ds:datastoreItem>
</file>

<file path=customXml/itemProps2.xml><?xml version="1.0" encoding="utf-8"?>
<ds:datastoreItem xmlns:ds="http://schemas.openxmlformats.org/officeDocument/2006/customXml" ds:itemID="{A29B156B-6445-4B85-93E8-7B28B27B25CC}">
  <ds:schemaRefs>
    <ds:schemaRef ds:uri="0b96b00e-6eeb-4c6f-886e-54b3fbd49a5e"/>
    <ds:schemaRef ds:uri="7a5fbea8-627d-472c-b015-54765d99e3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D435B0-43AF-42AE-A58C-8D2C60614DC1}">
  <ds:schemaRefs>
    <ds:schemaRef ds:uri="0b96b00e-6eeb-4c6f-886e-54b3fbd49a5e"/>
    <ds:schemaRef ds:uri="7a5fbea8-627d-472c-b015-54765d99e3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MASTERCIBSE PowerPoint Presentation Template - 2018</Template>
  <TotalTime>15671</TotalTime>
  <Words>2927</Words>
  <Application>Microsoft Office PowerPoint</Application>
  <PresentationFormat>Widescreen</PresentationFormat>
  <Paragraphs>260</Paragraphs>
  <Slides>22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(body)</vt:lpstr>
      <vt:lpstr>Calibri,Sans-Serif</vt:lpstr>
      <vt:lpstr>Segoe UI</vt:lpstr>
      <vt:lpstr>Symbol</vt:lpstr>
      <vt:lpstr>MASTERCIBSE PowerPoint Presentation Template - 2018</vt:lpstr>
      <vt:lpstr> </vt:lpstr>
      <vt:lpstr>PowerPoint Presentation</vt:lpstr>
      <vt:lpstr>Agenda     </vt:lpstr>
      <vt:lpstr>Speakers</vt:lpstr>
      <vt:lpstr>Introduction</vt:lpstr>
      <vt:lpstr>Safety Moment</vt:lpstr>
      <vt:lpstr>UK-SPEC</vt:lpstr>
      <vt:lpstr>OARs</vt:lpstr>
      <vt:lpstr>OARs</vt:lpstr>
      <vt:lpstr>Record Keeping</vt:lpstr>
      <vt:lpstr>Record Keeping</vt:lpstr>
      <vt:lpstr>Annual Reports</vt:lpstr>
      <vt:lpstr>PowerPoint Presentation</vt:lpstr>
      <vt:lpstr>Engineering Practice Report (EPR) </vt:lpstr>
      <vt:lpstr>Engineering Practice Report: the competence criteria</vt:lpstr>
      <vt:lpstr>Writing your Engineering Practice Report: Support</vt:lpstr>
      <vt:lpstr>PowerPoint Presentation</vt:lpstr>
      <vt:lpstr>How the interview works</vt:lpstr>
      <vt:lpstr>Interview help</vt:lpstr>
      <vt:lpstr>Mentor relationship</vt:lpstr>
      <vt:lpstr>Questions </vt:lpstr>
      <vt:lpstr>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&amp; Maintaining a CIBSE T&amp;D Scheme</dc:title>
  <dc:creator>Sarah Pusey</dc:creator>
  <cp:lastModifiedBy>Mitesh Chauhan</cp:lastModifiedBy>
  <cp:revision>179</cp:revision>
  <dcterms:created xsi:type="dcterms:W3CDTF">2021-02-22T13:11:36Z</dcterms:created>
  <dcterms:modified xsi:type="dcterms:W3CDTF">2024-03-20T14:38:01Z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0x01010073527AE3E195F34DB1EFBE197AFEFAD9</vt:lpwstr>
  </property>
  <property fmtid="{D5CDD505-2E9C-101B-9397-08002B2CF9AE}" pid="3" name="Order">
    <vt:r8>13200</vt:r8>
  </property>
  <property fmtid="{D5CDD505-2E9C-101B-9397-08002B2CF9AE}" pid="4" name="MediaServiceImageTags">
    <vt:lpwstr/>
  </property>
</Properties>
</file>