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15"/>
  </p:notesMasterIdLst>
  <p:sldIdLst>
    <p:sldId id="283" r:id="rId6"/>
    <p:sldId id="2147471947" r:id="rId7"/>
    <p:sldId id="2147471948" r:id="rId8"/>
    <p:sldId id="2147471946" r:id="rId9"/>
    <p:sldId id="2147471956" r:id="rId10"/>
    <p:sldId id="2147471954" r:id="rId11"/>
    <p:sldId id="2147471957" r:id="rId12"/>
    <p:sldId id="2147471958" r:id="rId13"/>
    <p:sldId id="21474719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BED1BA-B31E-414F-7503-30C1AC0CE0E2}" name="Millar, Richard" initials="MR" userId="S::richard.millar@theccc.org.uk::3707edf4-bdbc-4b2d-bb02-9313ccb9bb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87"/>
    <a:srgbClr val="ECF4F7"/>
    <a:srgbClr val="112839"/>
    <a:srgbClr val="5F5E5E"/>
    <a:srgbClr val="EDF2EE"/>
    <a:srgbClr val="FFFFFF"/>
    <a:srgbClr val="9ED1BE"/>
    <a:srgbClr val="0F1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BE911-DA8D-4799-8340-26A5FE9C080E}" v="37" dt="2025-06-12T13:06:55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Salazar" userId="dd4ef27d-7da6-490f-bc6d-e1905f56ed5f" providerId="ADAL" clId="{880BE911-DA8D-4799-8340-26A5FE9C080E}"/>
    <pc:docChg chg="undo custSel addSld delSld modSld sldOrd">
      <pc:chgData name="Ellen Salazar" userId="dd4ef27d-7da6-490f-bc6d-e1905f56ed5f" providerId="ADAL" clId="{880BE911-DA8D-4799-8340-26A5FE9C080E}" dt="2025-06-13T10:59:34.645" v="3148" actId="6549"/>
      <pc:docMkLst>
        <pc:docMk/>
      </pc:docMkLst>
      <pc:sldChg chg="del">
        <pc:chgData name="Ellen Salazar" userId="dd4ef27d-7da6-490f-bc6d-e1905f56ed5f" providerId="ADAL" clId="{880BE911-DA8D-4799-8340-26A5FE9C080E}" dt="2025-06-11T16:48:17.606" v="5" actId="47"/>
        <pc:sldMkLst>
          <pc:docMk/>
          <pc:sldMk cId="2833049195" sldId="270"/>
        </pc:sldMkLst>
      </pc:sldChg>
      <pc:sldChg chg="del">
        <pc:chgData name="Ellen Salazar" userId="dd4ef27d-7da6-490f-bc6d-e1905f56ed5f" providerId="ADAL" clId="{880BE911-DA8D-4799-8340-26A5FE9C080E}" dt="2025-06-11T16:48:04.795" v="3" actId="2696"/>
        <pc:sldMkLst>
          <pc:docMk/>
          <pc:sldMk cId="657603158" sldId="2147471944"/>
        </pc:sldMkLst>
      </pc:sldChg>
      <pc:sldChg chg="add del">
        <pc:chgData name="Ellen Salazar" userId="dd4ef27d-7da6-490f-bc6d-e1905f56ed5f" providerId="ADAL" clId="{880BE911-DA8D-4799-8340-26A5FE9C080E}" dt="2025-06-12T10:17:44.256" v="2580" actId="47"/>
        <pc:sldMkLst>
          <pc:docMk/>
          <pc:sldMk cId="3272024062" sldId="2147471944"/>
        </pc:sldMkLst>
      </pc:sldChg>
      <pc:sldChg chg="addSp delSp modSp mod">
        <pc:chgData name="Ellen Salazar" userId="dd4ef27d-7da6-490f-bc6d-e1905f56ed5f" providerId="ADAL" clId="{880BE911-DA8D-4799-8340-26A5FE9C080E}" dt="2025-06-12T13:00:41.477" v="2976" actId="20577"/>
        <pc:sldMkLst>
          <pc:docMk/>
          <pc:sldMk cId="3173677324" sldId="2147471946"/>
        </pc:sldMkLst>
        <pc:spChg chg="mod">
          <ac:chgData name="Ellen Salazar" userId="dd4ef27d-7da6-490f-bc6d-e1905f56ed5f" providerId="ADAL" clId="{880BE911-DA8D-4799-8340-26A5FE9C080E}" dt="2025-06-11T17:10:22.151" v="318" actId="20577"/>
          <ac:spMkLst>
            <pc:docMk/>
            <pc:sldMk cId="3173677324" sldId="2147471946"/>
            <ac:spMk id="2" creationId="{9FC5C144-BE21-4418-5FBA-FD650EC495C1}"/>
          </ac:spMkLst>
        </pc:spChg>
        <pc:spChg chg="mod">
          <ac:chgData name="Ellen Salazar" userId="dd4ef27d-7da6-490f-bc6d-e1905f56ed5f" providerId="ADAL" clId="{880BE911-DA8D-4799-8340-26A5FE9C080E}" dt="2025-06-12T13:00:41.477" v="2976" actId="20577"/>
          <ac:spMkLst>
            <pc:docMk/>
            <pc:sldMk cId="3173677324" sldId="2147471946"/>
            <ac:spMk id="3" creationId="{AB676B22-ED30-C1CA-26E0-062934CE666A}"/>
          </ac:spMkLst>
        </pc:spChg>
        <pc:picChg chg="add del mod">
          <ac:chgData name="Ellen Salazar" userId="dd4ef27d-7da6-490f-bc6d-e1905f56ed5f" providerId="ADAL" clId="{880BE911-DA8D-4799-8340-26A5FE9C080E}" dt="2025-06-12T09:04:27.125" v="905" actId="478"/>
          <ac:picMkLst>
            <pc:docMk/>
            <pc:sldMk cId="3173677324" sldId="2147471946"/>
            <ac:picMk id="5" creationId="{CE41B9AC-9C52-137D-5C2C-C16216188216}"/>
          </ac:picMkLst>
        </pc:picChg>
        <pc:picChg chg="add del mod">
          <ac:chgData name="Ellen Salazar" userId="dd4ef27d-7da6-490f-bc6d-e1905f56ed5f" providerId="ADAL" clId="{880BE911-DA8D-4799-8340-26A5FE9C080E}" dt="2025-06-12T09:05:22.690" v="913" actId="22"/>
          <ac:picMkLst>
            <pc:docMk/>
            <pc:sldMk cId="3173677324" sldId="2147471946"/>
            <ac:picMk id="7" creationId="{04B7C492-5FF7-02E3-921A-49CD48EFC412}"/>
          </ac:picMkLst>
        </pc:picChg>
        <pc:picChg chg="add mod">
          <ac:chgData name="Ellen Salazar" userId="dd4ef27d-7da6-490f-bc6d-e1905f56ed5f" providerId="ADAL" clId="{880BE911-DA8D-4799-8340-26A5FE9C080E}" dt="2025-06-12T09:05:59.866" v="917" actId="14100"/>
          <ac:picMkLst>
            <pc:docMk/>
            <pc:sldMk cId="3173677324" sldId="2147471946"/>
            <ac:picMk id="9" creationId="{11CE0EA2-06BC-02AF-8BE6-ED090E082313}"/>
          </ac:picMkLst>
        </pc:picChg>
      </pc:sldChg>
      <pc:sldChg chg="modSp add mod">
        <pc:chgData name="Ellen Salazar" userId="dd4ef27d-7da6-490f-bc6d-e1905f56ed5f" providerId="ADAL" clId="{880BE911-DA8D-4799-8340-26A5FE9C080E}" dt="2025-06-12T13:12:28.921" v="3113" actId="27636"/>
        <pc:sldMkLst>
          <pc:docMk/>
          <pc:sldMk cId="855013208" sldId="2147471947"/>
        </pc:sldMkLst>
        <pc:spChg chg="mod">
          <ac:chgData name="Ellen Salazar" userId="dd4ef27d-7da6-490f-bc6d-e1905f56ed5f" providerId="ADAL" clId="{880BE911-DA8D-4799-8340-26A5FE9C080E}" dt="2025-06-11T17:00:10.830" v="119" actId="20577"/>
          <ac:spMkLst>
            <pc:docMk/>
            <pc:sldMk cId="855013208" sldId="2147471947"/>
            <ac:spMk id="2" creationId="{5A986405-8600-CD61-A470-CA14EE6167AA}"/>
          </ac:spMkLst>
        </pc:spChg>
        <pc:spChg chg="mod">
          <ac:chgData name="Ellen Salazar" userId="dd4ef27d-7da6-490f-bc6d-e1905f56ed5f" providerId="ADAL" clId="{880BE911-DA8D-4799-8340-26A5FE9C080E}" dt="2025-06-12T13:12:28.921" v="3113" actId="27636"/>
          <ac:spMkLst>
            <pc:docMk/>
            <pc:sldMk cId="855013208" sldId="2147471947"/>
            <ac:spMk id="3" creationId="{1C764A75-FD77-47F6-CA55-0A256B6A306C}"/>
          </ac:spMkLst>
        </pc:spChg>
      </pc:sldChg>
      <pc:sldChg chg="addSp delSp modSp add mod">
        <pc:chgData name="Ellen Salazar" userId="dd4ef27d-7da6-490f-bc6d-e1905f56ed5f" providerId="ADAL" clId="{880BE911-DA8D-4799-8340-26A5FE9C080E}" dt="2025-06-12T12:58:07.936" v="2972" actId="1076"/>
        <pc:sldMkLst>
          <pc:docMk/>
          <pc:sldMk cId="3043189278" sldId="2147471948"/>
        </pc:sldMkLst>
        <pc:spChg chg="mod">
          <ac:chgData name="Ellen Salazar" userId="dd4ef27d-7da6-490f-bc6d-e1905f56ed5f" providerId="ADAL" clId="{880BE911-DA8D-4799-8340-26A5FE9C080E}" dt="2025-06-11T19:18:52.511" v="753" actId="6549"/>
          <ac:spMkLst>
            <pc:docMk/>
            <pc:sldMk cId="3043189278" sldId="2147471948"/>
            <ac:spMk id="2" creationId="{E0B169A2-A7CA-C6D7-E679-F4AF4FBC1B68}"/>
          </ac:spMkLst>
        </pc:spChg>
        <pc:spChg chg="add mod">
          <ac:chgData name="Ellen Salazar" userId="dd4ef27d-7da6-490f-bc6d-e1905f56ed5f" providerId="ADAL" clId="{880BE911-DA8D-4799-8340-26A5FE9C080E}" dt="2025-06-12T10:18:09.278" v="2583" actId="113"/>
          <ac:spMkLst>
            <pc:docMk/>
            <pc:sldMk cId="3043189278" sldId="2147471948"/>
            <ac:spMk id="17" creationId="{A1CA4896-B287-457C-E1BC-7408E7D9CAAC}"/>
          </ac:spMkLst>
        </pc:spChg>
        <pc:spChg chg="add mod">
          <ac:chgData name="Ellen Salazar" userId="dd4ef27d-7da6-490f-bc6d-e1905f56ed5f" providerId="ADAL" clId="{880BE911-DA8D-4799-8340-26A5FE9C080E}" dt="2025-06-12T10:18:46.964" v="2597" actId="1076"/>
          <ac:spMkLst>
            <pc:docMk/>
            <pc:sldMk cId="3043189278" sldId="2147471948"/>
            <ac:spMk id="18" creationId="{9ECD8D50-CCB7-81B1-99D3-BA620DB2C342}"/>
          </ac:spMkLst>
        </pc:spChg>
        <pc:spChg chg="add mod">
          <ac:chgData name="Ellen Salazar" userId="dd4ef27d-7da6-490f-bc6d-e1905f56ed5f" providerId="ADAL" clId="{880BE911-DA8D-4799-8340-26A5FE9C080E}" dt="2025-06-12T10:18:33.641" v="2592" actId="1076"/>
          <ac:spMkLst>
            <pc:docMk/>
            <pc:sldMk cId="3043189278" sldId="2147471948"/>
            <ac:spMk id="19" creationId="{745BD494-A4E8-1BBA-671D-910BB8736AB7}"/>
          </ac:spMkLst>
        </pc:spChg>
        <pc:grpChg chg="add mod">
          <ac:chgData name="Ellen Salazar" userId="dd4ef27d-7da6-490f-bc6d-e1905f56ed5f" providerId="ADAL" clId="{880BE911-DA8D-4799-8340-26A5FE9C080E}" dt="2025-06-11T19:14:45.501" v="746" actId="1076"/>
          <ac:grpSpMkLst>
            <pc:docMk/>
            <pc:sldMk cId="3043189278" sldId="2147471948"/>
            <ac:grpSpMk id="14" creationId="{9C1CC227-4DE8-2B2E-ECEC-1DA21256B42C}"/>
          </ac:grpSpMkLst>
        </pc:grpChg>
        <pc:picChg chg="add mod">
          <ac:chgData name="Ellen Salazar" userId="dd4ef27d-7da6-490f-bc6d-e1905f56ed5f" providerId="ADAL" clId="{880BE911-DA8D-4799-8340-26A5FE9C080E}" dt="2025-06-12T12:58:07.936" v="2972" actId="1076"/>
          <ac:picMkLst>
            <pc:docMk/>
            <pc:sldMk cId="3043189278" sldId="2147471948"/>
            <ac:picMk id="4" creationId="{DF5D191D-CCDC-43EB-7DFA-68E69F534749}"/>
          </ac:picMkLst>
        </pc:picChg>
        <pc:picChg chg="add mod">
          <ac:chgData name="Ellen Salazar" userId="dd4ef27d-7da6-490f-bc6d-e1905f56ed5f" providerId="ADAL" clId="{880BE911-DA8D-4799-8340-26A5FE9C080E}" dt="2025-06-11T19:11:19.517" v="726" actId="164"/>
          <ac:picMkLst>
            <pc:docMk/>
            <pc:sldMk cId="3043189278" sldId="2147471948"/>
            <ac:picMk id="7" creationId="{D8576053-2069-053A-CD46-C93EC5EBCF95}"/>
          </ac:picMkLst>
        </pc:picChg>
        <pc:picChg chg="add mod">
          <ac:chgData name="Ellen Salazar" userId="dd4ef27d-7da6-490f-bc6d-e1905f56ed5f" providerId="ADAL" clId="{880BE911-DA8D-4799-8340-26A5FE9C080E}" dt="2025-06-11T19:11:19.517" v="726" actId="164"/>
          <ac:picMkLst>
            <pc:docMk/>
            <pc:sldMk cId="3043189278" sldId="2147471948"/>
            <ac:picMk id="9" creationId="{89E05F20-B2F6-A744-D224-A8C7A3530E5F}"/>
          </ac:picMkLst>
        </pc:picChg>
        <pc:picChg chg="add mod">
          <ac:chgData name="Ellen Salazar" userId="dd4ef27d-7da6-490f-bc6d-e1905f56ed5f" providerId="ADAL" clId="{880BE911-DA8D-4799-8340-26A5FE9C080E}" dt="2025-06-11T19:11:19.517" v="726" actId="164"/>
          <ac:picMkLst>
            <pc:docMk/>
            <pc:sldMk cId="3043189278" sldId="2147471948"/>
            <ac:picMk id="11" creationId="{22F58A53-56C7-D5F5-A682-E6DBB6995D34}"/>
          </ac:picMkLst>
        </pc:picChg>
        <pc:picChg chg="add del mod">
          <ac:chgData name="Ellen Salazar" userId="dd4ef27d-7da6-490f-bc6d-e1905f56ed5f" providerId="ADAL" clId="{880BE911-DA8D-4799-8340-26A5FE9C080E}" dt="2025-06-12T12:57:49.043" v="2969" actId="478"/>
          <ac:picMkLst>
            <pc:docMk/>
            <pc:sldMk cId="3043189278" sldId="2147471948"/>
            <ac:picMk id="13" creationId="{74771C68-F7DC-FE2C-F43A-22C4BBF1B224}"/>
          </ac:picMkLst>
        </pc:picChg>
        <pc:picChg chg="add mod">
          <ac:chgData name="Ellen Salazar" userId="dd4ef27d-7da6-490f-bc6d-e1905f56ed5f" providerId="ADAL" clId="{880BE911-DA8D-4799-8340-26A5FE9C080E}" dt="2025-06-11T19:14:24.316" v="741" actId="14100"/>
          <ac:picMkLst>
            <pc:docMk/>
            <pc:sldMk cId="3043189278" sldId="2147471948"/>
            <ac:picMk id="16" creationId="{7D8640D2-1175-38E1-43E6-4633669B63D2}"/>
          </ac:picMkLst>
        </pc:picChg>
      </pc:sldChg>
      <pc:sldChg chg="add del">
        <pc:chgData name="Ellen Salazar" userId="dd4ef27d-7da6-490f-bc6d-e1905f56ed5f" providerId="ADAL" clId="{880BE911-DA8D-4799-8340-26A5FE9C080E}" dt="2025-06-12T10:17:45.742" v="2581" actId="47"/>
        <pc:sldMkLst>
          <pc:docMk/>
          <pc:sldMk cId="4126788022" sldId="2147471949"/>
        </pc:sldMkLst>
      </pc:sldChg>
      <pc:sldChg chg="add del">
        <pc:chgData name="Ellen Salazar" userId="dd4ef27d-7da6-490f-bc6d-e1905f56ed5f" providerId="ADAL" clId="{880BE911-DA8D-4799-8340-26A5FE9C080E}" dt="2025-06-12T10:17:47.387" v="2582" actId="47"/>
        <pc:sldMkLst>
          <pc:docMk/>
          <pc:sldMk cId="3154041432" sldId="2147471950"/>
        </pc:sldMkLst>
      </pc:sldChg>
      <pc:sldChg chg="add del">
        <pc:chgData name="Ellen Salazar" userId="dd4ef27d-7da6-490f-bc6d-e1905f56ed5f" providerId="ADAL" clId="{880BE911-DA8D-4799-8340-26A5FE9C080E}" dt="2025-06-11T17:11:08.759" v="363" actId="47"/>
        <pc:sldMkLst>
          <pc:docMk/>
          <pc:sldMk cId="2171285695" sldId="2147471951"/>
        </pc:sldMkLst>
      </pc:sldChg>
      <pc:sldChg chg="add del">
        <pc:chgData name="Ellen Salazar" userId="dd4ef27d-7da6-490f-bc6d-e1905f56ed5f" providerId="ADAL" clId="{880BE911-DA8D-4799-8340-26A5FE9C080E}" dt="2025-06-11T17:11:31.229" v="369" actId="47"/>
        <pc:sldMkLst>
          <pc:docMk/>
          <pc:sldMk cId="1572845551" sldId="2147471952"/>
        </pc:sldMkLst>
      </pc:sldChg>
      <pc:sldChg chg="add del">
        <pc:chgData name="Ellen Salazar" userId="dd4ef27d-7da6-490f-bc6d-e1905f56ed5f" providerId="ADAL" clId="{880BE911-DA8D-4799-8340-26A5FE9C080E}" dt="2025-06-11T17:11:46.850" v="370" actId="47"/>
        <pc:sldMkLst>
          <pc:docMk/>
          <pc:sldMk cId="3782122296" sldId="2147471953"/>
        </pc:sldMkLst>
      </pc:sldChg>
      <pc:sldChg chg="addSp delSp modSp new mod">
        <pc:chgData name="Ellen Salazar" userId="dd4ef27d-7da6-490f-bc6d-e1905f56ed5f" providerId="ADAL" clId="{880BE911-DA8D-4799-8340-26A5FE9C080E}" dt="2025-06-12T13:10:13.197" v="3081" actId="20577"/>
        <pc:sldMkLst>
          <pc:docMk/>
          <pc:sldMk cId="2961101972" sldId="2147471954"/>
        </pc:sldMkLst>
        <pc:spChg chg="mod">
          <ac:chgData name="Ellen Salazar" userId="dd4ef27d-7da6-490f-bc6d-e1905f56ed5f" providerId="ADAL" clId="{880BE911-DA8D-4799-8340-26A5FE9C080E}" dt="2025-06-11T17:11:53.864" v="372" actId="20577"/>
          <ac:spMkLst>
            <pc:docMk/>
            <pc:sldMk cId="2961101972" sldId="2147471954"/>
            <ac:spMk id="2" creationId="{682BCA6C-EFA1-2265-C53D-8A661D624AC1}"/>
          </ac:spMkLst>
        </pc:spChg>
        <pc:spChg chg="add del mod">
          <ac:chgData name="Ellen Salazar" userId="dd4ef27d-7da6-490f-bc6d-e1905f56ed5f" providerId="ADAL" clId="{880BE911-DA8D-4799-8340-26A5FE9C080E}" dt="2025-06-12T13:10:13.197" v="3081" actId="20577"/>
          <ac:spMkLst>
            <pc:docMk/>
            <pc:sldMk cId="2961101972" sldId="2147471954"/>
            <ac:spMk id="3" creationId="{1AADD09A-4F35-DF6D-8AAF-EBF1102FDC0E}"/>
          </ac:spMkLst>
        </pc:spChg>
        <pc:picChg chg="add mod">
          <ac:chgData name="Ellen Salazar" userId="dd4ef27d-7da6-490f-bc6d-e1905f56ed5f" providerId="ADAL" clId="{880BE911-DA8D-4799-8340-26A5FE9C080E}" dt="2025-06-12T09:55:38.798" v="2169"/>
          <ac:picMkLst>
            <pc:docMk/>
            <pc:sldMk cId="2961101972" sldId="2147471954"/>
            <ac:picMk id="5" creationId="{0AB83FB4-52A4-7B69-A820-2ABAA6D6FFBC}"/>
          </ac:picMkLst>
        </pc:picChg>
        <pc:picChg chg="add mod">
          <ac:chgData name="Ellen Salazar" userId="dd4ef27d-7da6-490f-bc6d-e1905f56ed5f" providerId="ADAL" clId="{880BE911-DA8D-4799-8340-26A5FE9C080E}" dt="2025-06-12T09:55:43.417" v="2174"/>
          <ac:picMkLst>
            <pc:docMk/>
            <pc:sldMk cId="2961101972" sldId="2147471954"/>
            <ac:picMk id="7" creationId="{012796A2-E632-AF6A-7E38-50A11FF91057}"/>
          </ac:picMkLst>
        </pc:picChg>
        <pc:picChg chg="add del mod">
          <ac:chgData name="Ellen Salazar" userId="dd4ef27d-7da6-490f-bc6d-e1905f56ed5f" providerId="ADAL" clId="{880BE911-DA8D-4799-8340-26A5FE9C080E}" dt="2025-06-12T09:56:06.074" v="2201" actId="478"/>
          <ac:picMkLst>
            <pc:docMk/>
            <pc:sldMk cId="2961101972" sldId="2147471954"/>
            <ac:picMk id="9" creationId="{CB63E71A-516C-CD87-9569-AE5458A41FE8}"/>
          </ac:picMkLst>
        </pc:picChg>
        <pc:picChg chg="add mod">
          <ac:chgData name="Ellen Salazar" userId="dd4ef27d-7da6-490f-bc6d-e1905f56ed5f" providerId="ADAL" clId="{880BE911-DA8D-4799-8340-26A5FE9C080E}" dt="2025-06-12T10:14:58.288" v="2563" actId="1076"/>
          <ac:picMkLst>
            <pc:docMk/>
            <pc:sldMk cId="2961101972" sldId="2147471954"/>
            <ac:picMk id="11" creationId="{0F1692DA-03BC-C2BC-BAB0-A42C9803D99E}"/>
          </ac:picMkLst>
        </pc:picChg>
      </pc:sldChg>
      <pc:sldChg chg="new del">
        <pc:chgData name="Ellen Salazar" userId="dd4ef27d-7da6-490f-bc6d-e1905f56ed5f" providerId="ADAL" clId="{880BE911-DA8D-4799-8340-26A5FE9C080E}" dt="2025-06-12T10:17:40.472" v="2579" actId="47"/>
        <pc:sldMkLst>
          <pc:docMk/>
          <pc:sldMk cId="1430298274" sldId="2147471955"/>
        </pc:sldMkLst>
      </pc:sldChg>
      <pc:sldChg chg="modSp add mod ord">
        <pc:chgData name="Ellen Salazar" userId="dd4ef27d-7da6-490f-bc6d-e1905f56ed5f" providerId="ADAL" clId="{880BE911-DA8D-4799-8340-26A5FE9C080E}" dt="2025-06-12T13:07:02.607" v="3036" actId="20577"/>
        <pc:sldMkLst>
          <pc:docMk/>
          <pc:sldMk cId="978550392" sldId="2147471956"/>
        </pc:sldMkLst>
        <pc:spChg chg="mod">
          <ac:chgData name="Ellen Salazar" userId="dd4ef27d-7da6-490f-bc6d-e1905f56ed5f" providerId="ADAL" clId="{880BE911-DA8D-4799-8340-26A5FE9C080E}" dt="2025-06-11T17:12:08.371" v="374" actId="20577"/>
          <ac:spMkLst>
            <pc:docMk/>
            <pc:sldMk cId="978550392" sldId="2147471956"/>
            <ac:spMk id="2" creationId="{D1EFC01C-A54A-B586-AA87-B8FCC3E96150}"/>
          </ac:spMkLst>
        </pc:spChg>
        <pc:spChg chg="mod">
          <ac:chgData name="Ellen Salazar" userId="dd4ef27d-7da6-490f-bc6d-e1905f56ed5f" providerId="ADAL" clId="{880BE911-DA8D-4799-8340-26A5FE9C080E}" dt="2025-06-12T13:07:02.607" v="3036" actId="20577"/>
          <ac:spMkLst>
            <pc:docMk/>
            <pc:sldMk cId="978550392" sldId="2147471956"/>
            <ac:spMk id="3" creationId="{4774E465-2078-D37B-3BA1-B4B6BA9DBE1C}"/>
          </ac:spMkLst>
        </pc:spChg>
      </pc:sldChg>
      <pc:sldChg chg="addSp modSp add mod">
        <pc:chgData name="Ellen Salazar" userId="dd4ef27d-7da6-490f-bc6d-e1905f56ed5f" providerId="ADAL" clId="{880BE911-DA8D-4799-8340-26A5FE9C080E}" dt="2025-06-12T09:28:36.668" v="2026" actId="20577"/>
        <pc:sldMkLst>
          <pc:docMk/>
          <pc:sldMk cId="4010011569" sldId="2147471957"/>
        </pc:sldMkLst>
        <pc:spChg chg="mod">
          <ac:chgData name="Ellen Salazar" userId="dd4ef27d-7da6-490f-bc6d-e1905f56ed5f" providerId="ADAL" clId="{880BE911-DA8D-4799-8340-26A5FE9C080E}" dt="2025-06-11T17:12:26.179" v="376" actId="20577"/>
          <ac:spMkLst>
            <pc:docMk/>
            <pc:sldMk cId="4010011569" sldId="2147471957"/>
            <ac:spMk id="2" creationId="{2D52C92E-1E4F-7CE1-260D-9C004ADF3215}"/>
          </ac:spMkLst>
        </pc:spChg>
        <pc:spChg chg="mod">
          <ac:chgData name="Ellen Salazar" userId="dd4ef27d-7da6-490f-bc6d-e1905f56ed5f" providerId="ADAL" clId="{880BE911-DA8D-4799-8340-26A5FE9C080E}" dt="2025-06-12T09:28:36.668" v="2026" actId="20577"/>
          <ac:spMkLst>
            <pc:docMk/>
            <pc:sldMk cId="4010011569" sldId="2147471957"/>
            <ac:spMk id="3" creationId="{816B8CC3-05EC-441B-3FF0-B39694244DFC}"/>
          </ac:spMkLst>
        </pc:spChg>
        <pc:picChg chg="add mod">
          <ac:chgData name="Ellen Salazar" userId="dd4ef27d-7da6-490f-bc6d-e1905f56ed5f" providerId="ADAL" clId="{880BE911-DA8D-4799-8340-26A5FE9C080E}" dt="2025-06-12T09:28:15.334" v="2017" actId="1076"/>
          <ac:picMkLst>
            <pc:docMk/>
            <pc:sldMk cId="4010011569" sldId="2147471957"/>
            <ac:picMk id="5" creationId="{74E54883-A449-87CF-D6CC-237A0D02167A}"/>
          </ac:picMkLst>
        </pc:picChg>
      </pc:sldChg>
      <pc:sldChg chg="addSp modSp add mod">
        <pc:chgData name="Ellen Salazar" userId="dd4ef27d-7da6-490f-bc6d-e1905f56ed5f" providerId="ADAL" clId="{880BE911-DA8D-4799-8340-26A5FE9C080E}" dt="2025-06-13T10:59:34.645" v="3148" actId="6549"/>
        <pc:sldMkLst>
          <pc:docMk/>
          <pc:sldMk cId="1591652880" sldId="2147471958"/>
        </pc:sldMkLst>
        <pc:spChg chg="mod">
          <ac:chgData name="Ellen Salazar" userId="dd4ef27d-7da6-490f-bc6d-e1905f56ed5f" providerId="ADAL" clId="{880BE911-DA8D-4799-8340-26A5FE9C080E}" dt="2025-06-12T12:04:52.924" v="2622" actId="20577"/>
          <ac:spMkLst>
            <pc:docMk/>
            <pc:sldMk cId="1591652880" sldId="2147471958"/>
            <ac:spMk id="2" creationId="{DAF07B27-60E7-F71A-C5BA-4D33628CF90D}"/>
          </ac:spMkLst>
        </pc:spChg>
        <pc:spChg chg="mod">
          <ac:chgData name="Ellen Salazar" userId="dd4ef27d-7da6-490f-bc6d-e1905f56ed5f" providerId="ADAL" clId="{880BE911-DA8D-4799-8340-26A5FE9C080E}" dt="2025-06-13T10:59:34.645" v="3148" actId="6549"/>
          <ac:spMkLst>
            <pc:docMk/>
            <pc:sldMk cId="1591652880" sldId="2147471958"/>
            <ac:spMk id="3" creationId="{8A26A301-8929-7131-8600-9C6C77BD3CAF}"/>
          </ac:spMkLst>
        </pc:spChg>
        <pc:picChg chg="add mod">
          <ac:chgData name="Ellen Salazar" userId="dd4ef27d-7da6-490f-bc6d-e1905f56ed5f" providerId="ADAL" clId="{880BE911-DA8D-4799-8340-26A5FE9C080E}" dt="2025-06-12T12:13:57.303" v="2929" actId="14100"/>
          <ac:picMkLst>
            <pc:docMk/>
            <pc:sldMk cId="1591652880" sldId="2147471958"/>
            <ac:picMk id="5" creationId="{96A369BD-AC3A-8C5C-C9EB-CFCFF58451B8}"/>
          </ac:picMkLst>
        </pc:picChg>
      </pc:sldChg>
      <pc:sldChg chg="add del">
        <pc:chgData name="Ellen Salazar" userId="dd4ef27d-7da6-490f-bc6d-e1905f56ed5f" providerId="ADAL" clId="{880BE911-DA8D-4799-8340-26A5FE9C080E}" dt="2025-06-12T10:17:38.774" v="2578" actId="47"/>
        <pc:sldMkLst>
          <pc:docMk/>
          <pc:sldMk cId="2121404155" sldId="2147471958"/>
        </pc:sldMkLst>
      </pc:sldChg>
    </pc:docChg>
  </pc:docChgLst>
  <pc:docChgLst>
    <pc:chgData name="Juliet Rennie" userId="b7a218f6-045b-4e88-938e-2bfd88481303" providerId="ADAL" clId="{7172EE41-BF20-4F6E-BB3A-7B706FAE8FC3}"/>
    <pc:docChg chg="undo custSel addSld delSld modSld sldOrd delMainMaster modMainMaster">
      <pc:chgData name="Juliet Rennie" userId="b7a218f6-045b-4e88-938e-2bfd88481303" providerId="ADAL" clId="{7172EE41-BF20-4F6E-BB3A-7B706FAE8FC3}" dt="2025-05-27T14:30:02.139" v="166"/>
      <pc:docMkLst>
        <pc:docMk/>
      </pc:docMkLst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0" sldId="257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0" sldId="259"/>
        </pc:sldMkLst>
      </pc:sldChg>
      <pc:sldChg chg="del">
        <pc:chgData name="Juliet Rennie" userId="b7a218f6-045b-4e88-938e-2bfd88481303" providerId="ADAL" clId="{7172EE41-BF20-4F6E-BB3A-7B706FAE8FC3}" dt="2025-05-27T14:24:52.182" v="92" actId="47"/>
        <pc:sldMkLst>
          <pc:docMk/>
          <pc:sldMk cId="553355726" sldId="260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238255753" sldId="267"/>
        </pc:sldMkLst>
      </pc:sldChg>
      <pc:sldChg chg="addSp delSp modSp mod">
        <pc:chgData name="Juliet Rennie" userId="b7a218f6-045b-4e88-938e-2bfd88481303" providerId="ADAL" clId="{7172EE41-BF20-4F6E-BB3A-7B706FAE8FC3}" dt="2025-05-27T14:29:46.725" v="162" actId="207"/>
        <pc:sldMkLst>
          <pc:docMk/>
          <pc:sldMk cId="2833049195" sldId="270"/>
        </pc:sldMkLst>
      </pc:sldChg>
      <pc:sldChg chg="addSp delSp modSp del mod">
        <pc:chgData name="Juliet Rennie" userId="b7a218f6-045b-4e88-938e-2bfd88481303" providerId="ADAL" clId="{7172EE41-BF20-4F6E-BB3A-7B706FAE8FC3}" dt="2025-05-27T14:24:35.036" v="87" actId="47"/>
        <pc:sldMkLst>
          <pc:docMk/>
          <pc:sldMk cId="1433430365" sldId="271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242822414" sldId="272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2727073374" sldId="277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595179994" sldId="281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2831197913" sldId="282"/>
        </pc:sldMkLst>
      </pc:sldChg>
      <pc:sldChg chg="addSp delSp modSp mod setBg">
        <pc:chgData name="Juliet Rennie" userId="b7a218f6-045b-4e88-938e-2bfd88481303" providerId="ADAL" clId="{7172EE41-BF20-4F6E-BB3A-7B706FAE8FC3}" dt="2025-05-27T14:22:47.294" v="78"/>
        <pc:sldMkLst>
          <pc:docMk/>
          <pc:sldMk cId="2025203930" sldId="283"/>
        </pc:sldMkLst>
        <pc:spChg chg="mod">
          <ac:chgData name="Juliet Rennie" userId="b7a218f6-045b-4e88-938e-2bfd88481303" providerId="ADAL" clId="{7172EE41-BF20-4F6E-BB3A-7B706FAE8FC3}" dt="2025-05-27T14:21:33.330" v="61" actId="14100"/>
          <ac:spMkLst>
            <pc:docMk/>
            <pc:sldMk cId="2025203930" sldId="283"/>
            <ac:spMk id="3" creationId="{A925EFDB-3E24-2204-1EEB-9F3E96AAEB9D}"/>
          </ac:spMkLst>
        </pc:spChg>
        <pc:spChg chg="mod">
          <ac:chgData name="Juliet Rennie" userId="b7a218f6-045b-4e88-938e-2bfd88481303" providerId="ADAL" clId="{7172EE41-BF20-4F6E-BB3A-7B706FAE8FC3}" dt="2025-05-27T14:21:38.122" v="68" actId="20577"/>
          <ac:spMkLst>
            <pc:docMk/>
            <pc:sldMk cId="2025203930" sldId="283"/>
            <ac:spMk id="10" creationId="{5C03084D-704D-0D2E-332B-5081B343AFE1}"/>
          </ac:spMkLst>
        </pc:spChg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930756657" sldId="285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760227263" sldId="292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4072144529" sldId="294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4287218640" sldId="297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52119007" sldId="299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919568882" sldId="301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6218973" sldId="303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415848372" sldId="307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479218066" sldId="312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270937378" sldId="317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2798213273" sldId="319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61663588" sldId="320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2797162611" sldId="321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584712774" sldId="322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518564250" sldId="323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86046308" sldId="325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824119332" sldId="326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680018115" sldId="328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788148144" sldId="329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660042340" sldId="330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474750450" sldId="377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804942093" sldId="389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947298850" sldId="399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200746593" sldId="1804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69220684" sldId="1809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056888788" sldId="3265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222076161" sldId="3266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70438441" sldId="3271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76993571" sldId="3277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334723243" sldId="4118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841304240" sldId="4119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635978505" sldId="4122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2734329979" sldId="4124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4069364455" sldId="4128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318850088" sldId="4129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974924961" sldId="4130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2587296163" sldId="4131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620766974" sldId="4132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842123054" sldId="4134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798689304" sldId="2144446310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316295122" sldId="2144446311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4150091510" sldId="2144446312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887321892" sldId="2144446314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675996115" sldId="2144446315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0" sldId="2147471925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327041102" sldId="2147471928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668005032" sldId="2147471930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2031646547" sldId="2147471931"/>
        </pc:sldMkLst>
      </pc:sldChg>
      <pc:sldChg chg="del">
        <pc:chgData name="Juliet Rennie" userId="b7a218f6-045b-4e88-938e-2bfd88481303" providerId="ADAL" clId="{7172EE41-BF20-4F6E-BB3A-7B706FAE8FC3}" dt="2025-05-27T14:24:35.036" v="87" actId="47"/>
        <pc:sldMkLst>
          <pc:docMk/>
          <pc:sldMk cId="654325021" sldId="2147471932"/>
        </pc:sldMkLst>
      </pc:sldChg>
      <pc:sldChg chg="delSp del mod">
        <pc:chgData name="Juliet Rennie" userId="b7a218f6-045b-4e88-938e-2bfd88481303" providerId="ADAL" clId="{7172EE41-BF20-4F6E-BB3A-7B706FAE8FC3}" dt="2025-05-27T14:24:35.036" v="87" actId="47"/>
        <pc:sldMkLst>
          <pc:docMk/>
          <pc:sldMk cId="122272709" sldId="2147471933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2762959834" sldId="2147471934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473567959" sldId="2147471935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544029917" sldId="2147471936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334157720" sldId="2147471937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2245699999" sldId="2147471938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255464836" sldId="2147471939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1228528234" sldId="2147471940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229344442" sldId="2147471941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3311201982" sldId="2147471942"/>
        </pc:sldMkLst>
      </pc:sldChg>
      <pc:sldChg chg="del">
        <pc:chgData name="Juliet Rennie" userId="b7a218f6-045b-4e88-938e-2bfd88481303" providerId="ADAL" clId="{7172EE41-BF20-4F6E-BB3A-7B706FAE8FC3}" dt="2025-05-27T14:24:41.942" v="88" actId="47"/>
        <pc:sldMkLst>
          <pc:docMk/>
          <pc:sldMk cId="2405919027" sldId="2147471943"/>
        </pc:sldMkLst>
      </pc:sldChg>
      <pc:sldChg chg="addSp delSp modSp mod">
        <pc:chgData name="Juliet Rennie" userId="b7a218f6-045b-4e88-938e-2bfd88481303" providerId="ADAL" clId="{7172EE41-BF20-4F6E-BB3A-7B706FAE8FC3}" dt="2025-05-27T14:29:53.733" v="163" actId="478"/>
        <pc:sldMkLst>
          <pc:docMk/>
          <pc:sldMk cId="657603158" sldId="2147471944"/>
        </pc:sldMkLst>
      </pc:sldChg>
      <pc:sldChg chg="modSp add mod ord">
        <pc:chgData name="Juliet Rennie" userId="b7a218f6-045b-4e88-938e-2bfd88481303" providerId="ADAL" clId="{7172EE41-BF20-4F6E-BB3A-7B706FAE8FC3}" dt="2025-05-27T14:25:11.797" v="117" actId="242"/>
        <pc:sldMkLst>
          <pc:docMk/>
          <pc:sldMk cId="232870124" sldId="2147471945"/>
        </pc:sldMkLst>
        <pc:spChg chg="mod">
          <ac:chgData name="Juliet Rennie" userId="b7a218f6-045b-4e88-938e-2bfd88481303" providerId="ADAL" clId="{7172EE41-BF20-4F6E-BB3A-7B706FAE8FC3}" dt="2025-05-27T14:25:11.797" v="117" actId="242"/>
          <ac:spMkLst>
            <pc:docMk/>
            <pc:sldMk cId="232870124" sldId="2147471945"/>
            <ac:spMk id="10" creationId="{D4E7F8C6-70FA-E52F-5B9F-E7F5AC58D15E}"/>
          </ac:spMkLst>
        </pc:spChg>
      </pc:sldChg>
      <pc:sldChg chg="new ord">
        <pc:chgData name="Juliet Rennie" userId="b7a218f6-045b-4e88-938e-2bfd88481303" providerId="ADAL" clId="{7172EE41-BF20-4F6E-BB3A-7B706FAE8FC3}" dt="2025-05-27T14:30:02.139" v="166"/>
        <pc:sldMkLst>
          <pc:docMk/>
          <pc:sldMk cId="3173677324" sldId="2147471946"/>
        </pc:sldMkLst>
      </pc:sldChg>
      <pc:sldMasterChg chg="addSp delSp modSp mod delSldLayout modSldLayout">
        <pc:chgData name="Juliet Rennie" userId="b7a218f6-045b-4e88-938e-2bfd88481303" providerId="ADAL" clId="{7172EE41-BF20-4F6E-BB3A-7B706FAE8FC3}" dt="2025-05-27T14:28:48.689" v="141"/>
        <pc:sldMasterMkLst>
          <pc:docMk/>
          <pc:sldMasterMk cId="2952028726" sldId="2147483660"/>
        </pc:sldMasterMkLst>
        <pc:spChg chg="add mod">
          <ac:chgData name="Juliet Rennie" userId="b7a218f6-045b-4e88-938e-2bfd88481303" providerId="ADAL" clId="{7172EE41-BF20-4F6E-BB3A-7B706FAE8FC3}" dt="2025-05-27T14:28:48.689" v="141"/>
          <ac:spMkLst>
            <pc:docMk/>
            <pc:sldMasterMk cId="2952028726" sldId="2147483660"/>
            <ac:spMk id="7" creationId="{935633B5-EDF9-2B10-08F6-B6EB59ED5CAF}"/>
          </ac:spMkLst>
        </pc:spChg>
        <pc:spChg chg="add mod">
          <ac:chgData name="Juliet Rennie" userId="b7a218f6-045b-4e88-938e-2bfd88481303" providerId="ADAL" clId="{7172EE41-BF20-4F6E-BB3A-7B706FAE8FC3}" dt="2025-05-27T14:28:48.689" v="141"/>
          <ac:spMkLst>
            <pc:docMk/>
            <pc:sldMasterMk cId="2952028726" sldId="2147483660"/>
            <ac:spMk id="8" creationId="{4A41EC8C-4D34-E329-BE07-BD97C2739801}"/>
          </ac:spMkLst>
        </pc:spChg>
        <pc:picChg chg="add mod">
          <ac:chgData name="Juliet Rennie" userId="b7a218f6-045b-4e88-938e-2bfd88481303" providerId="ADAL" clId="{7172EE41-BF20-4F6E-BB3A-7B706FAE8FC3}" dt="2025-05-27T14:28:48.689" v="141"/>
          <ac:picMkLst>
            <pc:docMk/>
            <pc:sldMasterMk cId="2952028726" sldId="2147483660"/>
            <ac:picMk id="9" creationId="{B4BB5355-4B38-44EB-81BD-1A062174F29D}"/>
          </ac:picMkLst>
        </pc:picChg>
        <pc:sldLayoutChg chg="modSp mod">
          <pc:chgData name="Juliet Rennie" userId="b7a218f6-045b-4e88-938e-2bfd88481303" providerId="ADAL" clId="{7172EE41-BF20-4F6E-BB3A-7B706FAE8FC3}" dt="2025-05-27T14:26:15.940" v="120" actId="1076"/>
          <pc:sldLayoutMkLst>
            <pc:docMk/>
            <pc:sldMasterMk cId="2952028726" sldId="2147483660"/>
            <pc:sldLayoutMk cId="4022868813" sldId="2147483666"/>
          </pc:sldLayoutMkLst>
          <pc:spChg chg="mod">
            <ac:chgData name="Juliet Rennie" userId="b7a218f6-045b-4e88-938e-2bfd88481303" providerId="ADAL" clId="{7172EE41-BF20-4F6E-BB3A-7B706FAE8FC3}" dt="2025-05-27T14:26:15.940" v="120" actId="1076"/>
            <ac:spMkLst>
              <pc:docMk/>
              <pc:sldMasterMk cId="2952028726" sldId="2147483660"/>
              <pc:sldLayoutMk cId="4022868813" sldId="2147483666"/>
              <ac:spMk id="16" creationId="{3A4343D9-CA2D-D17B-F4D2-3FE136D9B2AD}"/>
            </ac:spMkLst>
          </pc:spChg>
        </pc:sldLayoutChg>
        <pc:sldLayoutChg chg="del">
          <pc:chgData name="Juliet Rennie" userId="b7a218f6-045b-4e88-938e-2bfd88481303" providerId="ADAL" clId="{7172EE41-BF20-4F6E-BB3A-7B706FAE8FC3}" dt="2025-05-27T14:24:35.036" v="87" actId="47"/>
          <pc:sldLayoutMkLst>
            <pc:docMk/>
            <pc:sldMasterMk cId="2952028726" sldId="2147483660"/>
            <pc:sldLayoutMk cId="3298288183" sldId="2147483722"/>
          </pc:sldLayoutMkLst>
        </pc:sldLayoutChg>
      </pc:sldMasterChg>
      <pc:sldMasterChg chg="addSp delSp modSp mod">
        <pc:chgData name="Juliet Rennie" userId="b7a218f6-045b-4e88-938e-2bfd88481303" providerId="ADAL" clId="{7172EE41-BF20-4F6E-BB3A-7B706FAE8FC3}" dt="2025-05-27T14:27:56.638" v="134" actId="478"/>
        <pc:sldMasterMkLst>
          <pc:docMk/>
          <pc:sldMasterMk cId="1972935655" sldId="2147483690"/>
        </pc:sldMasterMkLst>
        <pc:spChg chg="add mod">
          <ac:chgData name="Juliet Rennie" userId="b7a218f6-045b-4e88-938e-2bfd88481303" providerId="ADAL" clId="{7172EE41-BF20-4F6E-BB3A-7B706FAE8FC3}" dt="2025-05-27T14:27:34.970" v="131" actId="1076"/>
          <ac:spMkLst>
            <pc:docMk/>
            <pc:sldMasterMk cId="1972935655" sldId="2147483690"/>
            <ac:spMk id="3" creationId="{B3BD7756-E9CE-53AD-6EA8-397FC2285552}"/>
          </ac:spMkLst>
        </pc:spChg>
        <pc:spChg chg="add mod">
          <ac:chgData name="Juliet Rennie" userId="b7a218f6-045b-4e88-938e-2bfd88481303" providerId="ADAL" clId="{7172EE41-BF20-4F6E-BB3A-7B706FAE8FC3}" dt="2025-05-27T14:26:30.455" v="123"/>
          <ac:spMkLst>
            <pc:docMk/>
            <pc:sldMasterMk cId="1972935655" sldId="2147483690"/>
            <ac:spMk id="7" creationId="{A186D911-12C2-656F-28F3-33A261CF40C8}"/>
          </ac:spMkLst>
        </pc:spChg>
        <pc:picChg chg="ord">
          <ac:chgData name="Juliet Rennie" userId="b7a218f6-045b-4e88-938e-2bfd88481303" providerId="ADAL" clId="{7172EE41-BF20-4F6E-BB3A-7B706FAE8FC3}" dt="2025-05-27T14:27:52.726" v="133" actId="170"/>
          <ac:picMkLst>
            <pc:docMk/>
            <pc:sldMasterMk cId="1972935655" sldId="2147483690"/>
            <ac:picMk id="15" creationId="{7F690FCC-9C01-E1C4-E162-4A3A89D702C1}"/>
          </ac:picMkLst>
        </pc:picChg>
      </pc:sldMasterChg>
      <pc:sldMasterChg chg="del delSldLayout">
        <pc:chgData name="Juliet Rennie" userId="b7a218f6-045b-4e88-938e-2bfd88481303" providerId="ADAL" clId="{7172EE41-BF20-4F6E-BB3A-7B706FAE8FC3}" dt="2025-05-27T14:24:41.942" v="88" actId="47"/>
        <pc:sldMasterMkLst>
          <pc:docMk/>
          <pc:sldMasterMk cId="421142422" sldId="2147483707"/>
        </pc:sldMasterMkLst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4105766829" sldId="2147483708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3860096100" sldId="2147483709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3190805473" sldId="2147483710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1138473714" sldId="2147483711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3402613241" sldId="2147483712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1539029882" sldId="2147483713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1544165972" sldId="2147483714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3597588216" sldId="2147483715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1359022771" sldId="2147483716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1804789784" sldId="2147483717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376055024" sldId="2147483718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3159638359" sldId="2147483719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3656090938" sldId="2147483720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421142422" sldId="2147483707"/>
            <pc:sldLayoutMk cId="3315869550" sldId="2147483721"/>
          </pc:sldLayoutMkLst>
        </pc:sldLayoutChg>
      </pc:sldMasterChg>
      <pc:sldMasterChg chg="del delSldLayout">
        <pc:chgData name="Juliet Rennie" userId="b7a218f6-045b-4e88-938e-2bfd88481303" providerId="ADAL" clId="{7172EE41-BF20-4F6E-BB3A-7B706FAE8FC3}" dt="2025-05-27T14:24:41.942" v="88" actId="47"/>
        <pc:sldMasterMkLst>
          <pc:docMk/>
          <pc:sldMasterMk cId="1839327127" sldId="2147483723"/>
        </pc:sldMasterMkLst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555592778" sldId="2147483724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1278963619" sldId="2147483725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691570594" sldId="2147483726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3379919888" sldId="2147483727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251085541" sldId="2147483728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1610997404" sldId="2147483729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3664761800" sldId="2147483730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513072708" sldId="2147483731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12282964" sldId="2147483732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741965163" sldId="2147483733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3655023097" sldId="2147483734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1626525919" sldId="2147483735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3683273842" sldId="2147483736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2811647629" sldId="2147483737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4291182959" sldId="2147483738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2673023853" sldId="2147483739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2242453393" sldId="2147483740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3479679777" sldId="2147483741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3526396940" sldId="2147483742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4031726258" sldId="2147483743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2387052362" sldId="2147483744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1843531361" sldId="2147483745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1839327127" sldId="2147483723"/>
            <pc:sldLayoutMk cId="2428762506" sldId="2147483746"/>
          </pc:sldLayoutMkLst>
        </pc:sldLayoutChg>
      </pc:sldMasterChg>
      <pc:sldMasterChg chg="del delSldLayout">
        <pc:chgData name="Juliet Rennie" userId="b7a218f6-045b-4e88-938e-2bfd88481303" providerId="ADAL" clId="{7172EE41-BF20-4F6E-BB3A-7B706FAE8FC3}" dt="2025-05-27T14:24:41.942" v="88" actId="47"/>
        <pc:sldMasterMkLst>
          <pc:docMk/>
          <pc:sldMasterMk cId="3224348107" sldId="2147483747"/>
        </pc:sldMasterMkLst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834084291" sldId="2147483748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2318021193" sldId="2147483749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2468010380" sldId="2147483750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1934601378" sldId="2147483751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3739807187" sldId="2147483752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899333980" sldId="2147483753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2704600089" sldId="2147483754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3790149597" sldId="2147483755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162707302" sldId="2147483756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1990664515" sldId="2147483757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1183614274" sldId="2147483758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2435913373" sldId="2147483759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3225415931" sldId="2147483760"/>
          </pc:sldLayoutMkLst>
        </pc:sldLayoutChg>
        <pc:sldLayoutChg chg="del">
          <pc:chgData name="Juliet Rennie" userId="b7a218f6-045b-4e88-938e-2bfd88481303" providerId="ADAL" clId="{7172EE41-BF20-4F6E-BB3A-7B706FAE8FC3}" dt="2025-05-27T14:24:41.942" v="88" actId="47"/>
          <pc:sldLayoutMkLst>
            <pc:docMk/>
            <pc:sldMasterMk cId="3224348107" sldId="2147483747"/>
            <pc:sldLayoutMk cId="3838733363" sldId="2147483761"/>
          </pc:sldLayoutMkLst>
        </pc:sldLayoutChg>
      </pc:sldMasterChg>
      <pc:sldMasterChg chg="del delSldLayout">
        <pc:chgData name="Juliet Rennie" userId="b7a218f6-045b-4e88-938e-2bfd88481303" providerId="ADAL" clId="{7172EE41-BF20-4F6E-BB3A-7B706FAE8FC3}" dt="2025-05-27T14:24:52.182" v="92" actId="47"/>
        <pc:sldMasterMkLst>
          <pc:docMk/>
          <pc:sldMasterMk cId="164744928" sldId="2147483762"/>
        </pc:sldMasterMkLst>
        <pc:sldLayoutChg chg="del">
          <pc:chgData name="Juliet Rennie" userId="b7a218f6-045b-4e88-938e-2bfd88481303" providerId="ADAL" clId="{7172EE41-BF20-4F6E-BB3A-7B706FAE8FC3}" dt="2025-05-27T14:24:52.182" v="92" actId="47"/>
          <pc:sldLayoutMkLst>
            <pc:docMk/>
            <pc:sldMasterMk cId="164744928" sldId="2147483762"/>
            <pc:sldLayoutMk cId="3903885456" sldId="2147483763"/>
          </pc:sldLayoutMkLst>
        </pc:sldLayoutChg>
        <pc:sldLayoutChg chg="del">
          <pc:chgData name="Juliet Rennie" userId="b7a218f6-045b-4e88-938e-2bfd88481303" providerId="ADAL" clId="{7172EE41-BF20-4F6E-BB3A-7B706FAE8FC3}" dt="2025-05-27T14:24:52.182" v="92" actId="47"/>
          <pc:sldLayoutMkLst>
            <pc:docMk/>
            <pc:sldMasterMk cId="164744928" sldId="2147483762"/>
            <pc:sldLayoutMk cId="1678461621" sldId="2147483764"/>
          </pc:sldLayoutMkLst>
        </pc:sldLayoutChg>
        <pc:sldLayoutChg chg="del">
          <pc:chgData name="Juliet Rennie" userId="b7a218f6-045b-4e88-938e-2bfd88481303" providerId="ADAL" clId="{7172EE41-BF20-4F6E-BB3A-7B706FAE8FC3}" dt="2025-05-27T14:24:52.182" v="92" actId="47"/>
          <pc:sldLayoutMkLst>
            <pc:docMk/>
            <pc:sldMasterMk cId="164744928" sldId="2147483762"/>
            <pc:sldLayoutMk cId="2542874584" sldId="2147483765"/>
          </pc:sldLayoutMkLst>
        </pc:sldLayoutChg>
        <pc:sldLayoutChg chg="del">
          <pc:chgData name="Juliet Rennie" userId="b7a218f6-045b-4e88-938e-2bfd88481303" providerId="ADAL" clId="{7172EE41-BF20-4F6E-BB3A-7B706FAE8FC3}" dt="2025-05-27T14:24:52.182" v="92" actId="47"/>
          <pc:sldLayoutMkLst>
            <pc:docMk/>
            <pc:sldMasterMk cId="164744928" sldId="2147483762"/>
            <pc:sldLayoutMk cId="2963347991" sldId="2147483766"/>
          </pc:sldLayoutMkLst>
        </pc:sldLayoutChg>
        <pc:sldLayoutChg chg="del">
          <pc:chgData name="Juliet Rennie" userId="b7a218f6-045b-4e88-938e-2bfd88481303" providerId="ADAL" clId="{7172EE41-BF20-4F6E-BB3A-7B706FAE8FC3}" dt="2025-05-27T14:24:52.182" v="92" actId="47"/>
          <pc:sldLayoutMkLst>
            <pc:docMk/>
            <pc:sldMasterMk cId="164744928" sldId="2147483762"/>
            <pc:sldLayoutMk cId="1396168502" sldId="2147483767"/>
          </pc:sldLayoutMkLst>
        </pc:sldLayoutChg>
        <pc:sldLayoutChg chg="del">
          <pc:chgData name="Juliet Rennie" userId="b7a218f6-045b-4e88-938e-2bfd88481303" providerId="ADAL" clId="{7172EE41-BF20-4F6E-BB3A-7B706FAE8FC3}" dt="2025-05-27T14:24:52.182" v="92" actId="47"/>
          <pc:sldLayoutMkLst>
            <pc:docMk/>
            <pc:sldMasterMk cId="164744928" sldId="2147483762"/>
            <pc:sldLayoutMk cId="3895467493" sldId="2147483768"/>
          </pc:sldLayoutMkLst>
        </pc:sldLayoutChg>
        <pc:sldLayoutChg chg="del">
          <pc:chgData name="Juliet Rennie" userId="b7a218f6-045b-4e88-938e-2bfd88481303" providerId="ADAL" clId="{7172EE41-BF20-4F6E-BB3A-7B706FAE8FC3}" dt="2025-05-27T14:24:52.182" v="92" actId="47"/>
          <pc:sldLayoutMkLst>
            <pc:docMk/>
            <pc:sldMasterMk cId="164744928" sldId="2147483762"/>
            <pc:sldLayoutMk cId="1012128486" sldId="2147483769"/>
          </pc:sldLayoutMkLst>
        </pc:sldLayoutChg>
        <pc:sldLayoutChg chg="del">
          <pc:chgData name="Juliet Rennie" userId="b7a218f6-045b-4e88-938e-2bfd88481303" providerId="ADAL" clId="{7172EE41-BF20-4F6E-BB3A-7B706FAE8FC3}" dt="2025-05-27T14:24:52.182" v="92" actId="47"/>
          <pc:sldLayoutMkLst>
            <pc:docMk/>
            <pc:sldMasterMk cId="164744928" sldId="2147483762"/>
            <pc:sldLayoutMk cId="2656439238" sldId="2147483770"/>
          </pc:sldLayoutMkLst>
        </pc:sldLayoutChg>
        <pc:sldLayoutChg chg="del">
          <pc:chgData name="Juliet Rennie" userId="b7a218f6-045b-4e88-938e-2bfd88481303" providerId="ADAL" clId="{7172EE41-BF20-4F6E-BB3A-7B706FAE8FC3}" dt="2025-05-27T14:24:52.182" v="92" actId="47"/>
          <pc:sldLayoutMkLst>
            <pc:docMk/>
            <pc:sldMasterMk cId="164744928" sldId="2147483762"/>
            <pc:sldLayoutMk cId="2164485581" sldId="2147483771"/>
          </pc:sldLayoutMkLst>
        </pc:sldLayoutChg>
        <pc:sldLayoutChg chg="del">
          <pc:chgData name="Juliet Rennie" userId="b7a218f6-045b-4e88-938e-2bfd88481303" providerId="ADAL" clId="{7172EE41-BF20-4F6E-BB3A-7B706FAE8FC3}" dt="2025-05-27T14:24:52.182" v="92" actId="47"/>
          <pc:sldLayoutMkLst>
            <pc:docMk/>
            <pc:sldMasterMk cId="164744928" sldId="2147483762"/>
            <pc:sldLayoutMk cId="3008760443" sldId="2147483772"/>
          </pc:sldLayoutMkLst>
        </pc:sldLayoutChg>
        <pc:sldLayoutChg chg="del">
          <pc:chgData name="Juliet Rennie" userId="b7a218f6-045b-4e88-938e-2bfd88481303" providerId="ADAL" clId="{7172EE41-BF20-4F6E-BB3A-7B706FAE8FC3}" dt="2025-05-27T14:24:52.182" v="92" actId="47"/>
          <pc:sldLayoutMkLst>
            <pc:docMk/>
            <pc:sldMasterMk cId="164744928" sldId="2147483762"/>
            <pc:sldLayoutMk cId="3186306640" sldId="21474837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CBC15-DEF3-49F5-9E00-AE1034DE0418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B855A-24A9-4686-B5C8-E4792DF8B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2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313D1C-C655-80A6-F7DB-AF05A2244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2400" y="0"/>
            <a:ext cx="9499600" cy="6858000"/>
          </a:xfrm>
          <a:custGeom>
            <a:avLst/>
            <a:gdLst>
              <a:gd name="connsiteX0" fmla="*/ 184747 w 9499600"/>
              <a:gd name="connsiteY0" fmla="*/ 0 h 6858000"/>
              <a:gd name="connsiteX1" fmla="*/ 9499600 w 9499600"/>
              <a:gd name="connsiteY1" fmla="*/ 0 h 6858000"/>
              <a:gd name="connsiteX2" fmla="*/ 9499600 w 9499600"/>
              <a:gd name="connsiteY2" fmla="*/ 6858000 h 6858000"/>
              <a:gd name="connsiteX3" fmla="*/ 0 w 9499600"/>
              <a:gd name="connsiteY3" fmla="*/ 6858000 h 6858000"/>
              <a:gd name="connsiteX4" fmla="*/ 0 w 9499600"/>
              <a:gd name="connsiteY4" fmla="*/ 6856352 h 6858000"/>
              <a:gd name="connsiteX5" fmla="*/ 5095712 w 9499600"/>
              <a:gd name="connsiteY5" fmla="*/ 6856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9600" h="6858000">
                <a:moveTo>
                  <a:pt x="184747" y="0"/>
                </a:moveTo>
                <a:lnTo>
                  <a:pt x="9499600" y="0"/>
                </a:lnTo>
                <a:lnTo>
                  <a:pt x="9499600" y="6858000"/>
                </a:lnTo>
                <a:lnTo>
                  <a:pt x="0" y="6858000"/>
                </a:lnTo>
                <a:lnTo>
                  <a:pt x="0" y="6856352"/>
                </a:lnTo>
                <a:lnTo>
                  <a:pt x="5095712" y="685635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44273-9A8E-2A08-F4E9-5ACE9AC22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50" y="1122365"/>
            <a:ext cx="5969236" cy="2387600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951C2-794C-1106-B160-27B672B05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50" y="3725409"/>
            <a:ext cx="5969236" cy="12021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290E6C-9A32-96DB-7977-EA7D08F05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171" y="5058229"/>
            <a:ext cx="1059543" cy="13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6C0CE6-480B-117E-7772-B978F5555C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513" y="2010903"/>
            <a:ext cx="3516312" cy="23796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B837E43-7296-3D37-CD82-A2684A1D83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9136" y="2010903"/>
            <a:ext cx="3516312" cy="23796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92F6AD3-684C-F0EF-3806-88D381B836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6759" y="2010903"/>
            <a:ext cx="3516312" cy="23796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D275939-8FDC-F6BB-D352-6454D88154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513" y="4528681"/>
            <a:ext cx="3516312" cy="97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9C31192-5F88-9864-944E-646D7E63DF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9136" y="4528680"/>
            <a:ext cx="3516312" cy="97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A4B2D53-9F6E-B321-85AE-EE6795B155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26759" y="4528679"/>
            <a:ext cx="3516312" cy="97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17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x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EB27BC3-C3B0-C456-5AF9-F8C7D403E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1513" y="1827213"/>
            <a:ext cx="3516312" cy="3528558"/>
          </a:xfr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98F95B4-889E-C7F3-77B9-9F1AF9C35F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49136" y="1827213"/>
            <a:ext cx="3516312" cy="3528558"/>
          </a:xfr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DD25568E-10E1-3B0F-8035-D9BE35503E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6759" y="1827213"/>
            <a:ext cx="3516312" cy="3528558"/>
          </a:xfr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9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92A6C4-6D0F-5490-2A2E-951140CEB853}"/>
              </a:ext>
            </a:extLst>
          </p:cNvPr>
          <p:cNvSpPr/>
          <p:nvPr userDrawn="1"/>
        </p:nvSpPr>
        <p:spPr>
          <a:xfrm>
            <a:off x="6292377" y="-1"/>
            <a:ext cx="5899623" cy="6858001"/>
          </a:xfrm>
          <a:custGeom>
            <a:avLst/>
            <a:gdLst>
              <a:gd name="connsiteX0" fmla="*/ 0 w 5899623"/>
              <a:gd name="connsiteY0" fmla="*/ 0 h 6858001"/>
              <a:gd name="connsiteX1" fmla="*/ 5899623 w 5899623"/>
              <a:gd name="connsiteY1" fmla="*/ 0 h 6858001"/>
              <a:gd name="connsiteX2" fmla="*/ 5899623 w 5899623"/>
              <a:gd name="connsiteY2" fmla="*/ 6858001 h 6858001"/>
              <a:gd name="connsiteX3" fmla="*/ 4914634 w 589962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9623" h="6858001">
                <a:moveTo>
                  <a:pt x="0" y="0"/>
                </a:moveTo>
                <a:lnTo>
                  <a:pt x="5899623" y="0"/>
                </a:lnTo>
                <a:lnTo>
                  <a:pt x="5899623" y="6858001"/>
                </a:lnTo>
                <a:lnTo>
                  <a:pt x="4914634" y="68580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1"/>
            <a:ext cx="5261429" cy="4505871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2B926D4-1EEC-FDB7-8154-4BA32C233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8B4493-A831-C028-BB1C-A2D0FC560029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9D87F82-CDC6-33EC-DFFB-F7F6467BC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2850" y="1385000"/>
            <a:ext cx="5260975" cy="3552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6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C2A6817-53A3-BDFB-6851-7F31A781A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14"/>
            <a:ext cx="8164838" cy="5661025"/>
          </a:xfrm>
          <a:custGeom>
            <a:avLst/>
            <a:gdLst>
              <a:gd name="connsiteX0" fmla="*/ 0 w 8164838"/>
              <a:gd name="connsiteY0" fmla="*/ 0 h 5661025"/>
              <a:gd name="connsiteX1" fmla="*/ 4107990 w 8164838"/>
              <a:gd name="connsiteY1" fmla="*/ 0 h 5661025"/>
              <a:gd name="connsiteX2" fmla="*/ 8164838 w 8164838"/>
              <a:gd name="connsiteY2" fmla="*/ 5661025 h 5661025"/>
              <a:gd name="connsiteX3" fmla="*/ 0 w 8164838"/>
              <a:gd name="connsiteY3" fmla="*/ 5661025 h 56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38" h="5661025">
                <a:moveTo>
                  <a:pt x="0" y="0"/>
                </a:moveTo>
                <a:lnTo>
                  <a:pt x="4107990" y="0"/>
                </a:lnTo>
                <a:lnTo>
                  <a:pt x="8164838" y="5661025"/>
                </a:lnTo>
                <a:lnTo>
                  <a:pt x="0" y="5661025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</p:spPr>
        <p:txBody>
          <a:bodyPr wrap="square" lIns="792000" tIns="432000" rIns="2700000" anchor="ctr">
            <a:noAutofit/>
          </a:bodyPr>
          <a:lstStyle>
            <a:lvl1pPr marL="0" indent="0">
              <a:buNone/>
              <a:defRPr sz="3600"/>
            </a:lvl1pPr>
            <a:lvl2pPr marL="0" indent="0">
              <a:buNone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0308B8F-2149-0944-60C8-29DB170CFC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652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icon to add image then ‘Right-click’ and choose ‘Send to back’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97C0-3610-FAC0-967F-E7C6FB43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B5DE4-1DAA-B117-A168-3C02A7DB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37A7-9575-921D-3A7E-2197EDFB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3C0696-4834-52DF-06CE-E86F4EA193E3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1F74F0-100D-FD1B-5319-AC7215E21E7B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3492A7-1CE7-224A-64AB-D53DC3F19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6F5A-E802-68F5-0486-DE63F209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7557A-7AE4-468F-124D-4FDBAF6D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49058-77B2-4102-0BBF-419978C4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E8052-C066-A9DC-1920-882A0B23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64C80-3A2F-CD12-9419-7B60083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22E08-6914-8E83-AD24-2EB23528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5A05-A23B-25BF-D118-0D49B8AA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64C80-3A2F-CD12-9419-7B60083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22E08-6914-8E83-AD24-2EB23528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5A05-A23B-25BF-D118-0D49B8AA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313D1C-C655-80A6-F7DB-AF05A2244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2400" y="0"/>
            <a:ext cx="9499600" cy="6858000"/>
          </a:xfrm>
          <a:custGeom>
            <a:avLst/>
            <a:gdLst>
              <a:gd name="connsiteX0" fmla="*/ 184747 w 9499600"/>
              <a:gd name="connsiteY0" fmla="*/ 0 h 6858000"/>
              <a:gd name="connsiteX1" fmla="*/ 9499600 w 9499600"/>
              <a:gd name="connsiteY1" fmla="*/ 0 h 6858000"/>
              <a:gd name="connsiteX2" fmla="*/ 9499600 w 9499600"/>
              <a:gd name="connsiteY2" fmla="*/ 6858000 h 6858000"/>
              <a:gd name="connsiteX3" fmla="*/ 0 w 9499600"/>
              <a:gd name="connsiteY3" fmla="*/ 6858000 h 6858000"/>
              <a:gd name="connsiteX4" fmla="*/ 0 w 9499600"/>
              <a:gd name="connsiteY4" fmla="*/ 6856352 h 6858000"/>
              <a:gd name="connsiteX5" fmla="*/ 5095712 w 9499600"/>
              <a:gd name="connsiteY5" fmla="*/ 6856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9600" h="6858000">
                <a:moveTo>
                  <a:pt x="184747" y="0"/>
                </a:moveTo>
                <a:lnTo>
                  <a:pt x="9499600" y="0"/>
                </a:lnTo>
                <a:lnTo>
                  <a:pt x="9499600" y="6858000"/>
                </a:lnTo>
                <a:lnTo>
                  <a:pt x="0" y="6858000"/>
                </a:lnTo>
                <a:lnTo>
                  <a:pt x="0" y="6856352"/>
                </a:lnTo>
                <a:lnTo>
                  <a:pt x="5095712" y="685635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44273-9A8E-2A08-F4E9-5ACE9AC22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50" y="1122365"/>
            <a:ext cx="596923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951C2-794C-1106-B160-27B672B05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50" y="3725409"/>
            <a:ext cx="5969236" cy="120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290E6C-9A32-96DB-7977-EA7D08F05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171" y="5058229"/>
            <a:ext cx="1059543" cy="13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4273-9A8E-2A08-F4E9-5ACE9AC22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50" y="1122365"/>
            <a:ext cx="596923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951C2-794C-1106-B160-27B672B05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50" y="3725409"/>
            <a:ext cx="5969236" cy="120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0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" y="1687972"/>
            <a:ext cx="10872020" cy="3857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4273-9A8E-2A08-F4E9-5ACE9AC22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50" y="1122365"/>
            <a:ext cx="5969236" cy="2387600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951C2-794C-1106-B160-27B672B05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50" y="3725409"/>
            <a:ext cx="5969236" cy="12021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3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" y="1687972"/>
            <a:ext cx="10872020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25A898-3679-E075-B9C0-22F7DAEDBA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4682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3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urpl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6C0CE6-480B-117E-7772-B978F5555C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513" y="2010903"/>
            <a:ext cx="3516312" cy="23796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B837E43-7296-3D37-CD82-A2684A1D83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9136" y="2010903"/>
            <a:ext cx="3516312" cy="23796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92F6AD3-684C-F0EF-3806-88D381B836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6759" y="2010903"/>
            <a:ext cx="3516312" cy="23796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D275939-8FDC-F6BB-D352-6454D88154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513" y="4528681"/>
            <a:ext cx="3516312" cy="9722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9C31192-5F88-9864-944E-646D7E63DF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9136" y="4528680"/>
            <a:ext cx="3516312" cy="9722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A4B2D53-9F6E-B321-85AE-EE6795B155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26759" y="4528679"/>
            <a:ext cx="3516312" cy="9722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12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x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EB27BC3-C3B0-C456-5AF9-F8C7D403E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1513" y="1827213"/>
            <a:ext cx="3516312" cy="3528558"/>
          </a:xfrm>
          <a:prstGeom prst="rect">
            <a:avLst/>
          </a:prstGeo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98F95B4-889E-C7F3-77B9-9F1AF9C35F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49136" y="1827213"/>
            <a:ext cx="3516312" cy="3528558"/>
          </a:xfrm>
          <a:prstGeom prst="rect">
            <a:avLst/>
          </a:prstGeo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DD25568E-10E1-3B0F-8035-D9BE35503E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6759" y="1827213"/>
            <a:ext cx="3516312" cy="3528558"/>
          </a:xfrm>
          <a:prstGeom prst="rect">
            <a:avLst/>
          </a:prstGeo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92A6C4-6D0F-5490-2A2E-951140CEB853}"/>
              </a:ext>
            </a:extLst>
          </p:cNvPr>
          <p:cNvSpPr/>
          <p:nvPr userDrawn="1"/>
        </p:nvSpPr>
        <p:spPr>
          <a:xfrm>
            <a:off x="6292377" y="-1"/>
            <a:ext cx="5899623" cy="6858001"/>
          </a:xfrm>
          <a:custGeom>
            <a:avLst/>
            <a:gdLst>
              <a:gd name="connsiteX0" fmla="*/ 0 w 5899623"/>
              <a:gd name="connsiteY0" fmla="*/ 0 h 6858001"/>
              <a:gd name="connsiteX1" fmla="*/ 5899623 w 5899623"/>
              <a:gd name="connsiteY1" fmla="*/ 0 h 6858001"/>
              <a:gd name="connsiteX2" fmla="*/ 5899623 w 5899623"/>
              <a:gd name="connsiteY2" fmla="*/ 6858001 h 6858001"/>
              <a:gd name="connsiteX3" fmla="*/ 4914634 w 589962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9623" h="6858001">
                <a:moveTo>
                  <a:pt x="0" y="0"/>
                </a:moveTo>
                <a:lnTo>
                  <a:pt x="5899623" y="0"/>
                </a:lnTo>
                <a:lnTo>
                  <a:pt x="5899623" y="6858001"/>
                </a:lnTo>
                <a:lnTo>
                  <a:pt x="4914634" y="68580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1"/>
            <a:ext cx="5261429" cy="4505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2B926D4-1EEC-FDB7-8154-4BA32C233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8B4493-A831-C028-BB1C-A2D0FC560029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9D87F82-CDC6-33EC-DFFB-F7F6467BC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2850" y="1385000"/>
            <a:ext cx="5260975" cy="3552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C2A6817-53A3-BDFB-6851-7F31A781A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14"/>
            <a:ext cx="8164838" cy="5661025"/>
          </a:xfrm>
          <a:custGeom>
            <a:avLst/>
            <a:gdLst>
              <a:gd name="connsiteX0" fmla="*/ 0 w 8164838"/>
              <a:gd name="connsiteY0" fmla="*/ 0 h 5661025"/>
              <a:gd name="connsiteX1" fmla="*/ 4107990 w 8164838"/>
              <a:gd name="connsiteY1" fmla="*/ 0 h 5661025"/>
              <a:gd name="connsiteX2" fmla="*/ 8164838 w 8164838"/>
              <a:gd name="connsiteY2" fmla="*/ 5661025 h 5661025"/>
              <a:gd name="connsiteX3" fmla="*/ 0 w 8164838"/>
              <a:gd name="connsiteY3" fmla="*/ 5661025 h 56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38" h="5661025">
                <a:moveTo>
                  <a:pt x="0" y="0"/>
                </a:moveTo>
                <a:lnTo>
                  <a:pt x="4107990" y="0"/>
                </a:lnTo>
                <a:lnTo>
                  <a:pt x="8164838" y="5661025"/>
                </a:lnTo>
                <a:lnTo>
                  <a:pt x="0" y="5661025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</p:spPr>
        <p:txBody>
          <a:bodyPr wrap="square" lIns="792000" tIns="432000" rIns="2700000" anchor="ctr">
            <a:noAutofit/>
          </a:bodyPr>
          <a:lstStyle>
            <a:lvl1pPr marL="0" indent="0">
              <a:buNone/>
              <a:defRPr sz="3600"/>
            </a:lvl1pPr>
            <a:lvl2pPr marL="0" indent="0">
              <a:buNone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0308B8F-2149-0944-60C8-29DB170CFC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6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icon to add image then ‘Right-click’ and choose ‘Send to back’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97C0-3610-FAC0-967F-E7C6FB43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B5DE4-1DAA-B117-A168-3C02A7DB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37A7-9575-921D-3A7E-2197EDFB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3C0696-4834-52DF-06CE-E86F4EA193E3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1F74F0-100D-FD1B-5319-AC7215E21E7B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3492A7-1CE7-224A-64AB-D53DC3F19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6F5A-E802-68F5-0486-DE63F209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7557A-7AE4-468F-124D-4FDBAF6D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49058-77B2-4102-0BBF-419978C4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E8052-C066-A9DC-1920-882A0B23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64C80-3A2F-CD12-9419-7B60083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22E08-6914-8E83-AD24-2EB23528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5A05-A23B-25BF-D118-0D49B8AA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1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64C80-3A2F-CD12-9419-7B60083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22E08-6914-8E83-AD24-2EB23528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5A05-A23B-25BF-D118-0D49B8AA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5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25A898-3679-E075-B9C0-22F7DAEDBA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4682" y="1687972"/>
            <a:ext cx="5261429" cy="3857422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0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5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1371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urpl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2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3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9EDD7-3FD5-BD6C-4077-576F4151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09A9A-C651-26B2-EC3F-47FE4005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051" y="1687972"/>
            <a:ext cx="10872020" cy="38574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199CF0-B8FA-33CC-7DAE-BF8723D163AD}"/>
              </a:ext>
            </a:extLst>
          </p:cNvPr>
          <p:cNvCxnSpPr/>
          <p:nvPr userDrawn="1"/>
        </p:nvCxnSpPr>
        <p:spPr>
          <a:xfrm>
            <a:off x="671050" y="1373179"/>
            <a:ext cx="10872021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5633B5-EDF9-2B10-08F6-B6EB59ED5CAF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A41EC8C-4D34-E329-BE07-BD97C2739801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BB5355-4B38-44EB-81BD-1A062174F29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8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1338" indent="-1873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58888" indent="-1873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D002-6267-E830-CE5A-3E969F0A9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319AB0-FB65-4D70-B163-3B4325D78F52}" type="datetimeFigureOut">
              <a:rPr lang="en-GB" smtClean="0"/>
              <a:pPr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DC972-3596-E0FC-4745-683C89341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32BF-CDBB-2FC6-CA4E-9E107186E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0CD2FD7-2372-4B33-951A-46A0D2E64F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3BD7756-E9CE-53AD-6EA8-397FC2285552}"/>
              </a:ext>
            </a:extLst>
          </p:cNvPr>
          <p:cNvSpPr/>
          <p:nvPr userDrawn="1"/>
        </p:nvSpPr>
        <p:spPr>
          <a:xfrm>
            <a:off x="10391378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86D911-12C2-656F-28F3-33A261CF40C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F690FCC-9C01-E1C4-E162-4A3A89D702C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3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1338" indent="-1873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58888" indent="-1873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25EFDB-3E24-2204-1EEB-9F3E96AAE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249" y="2137101"/>
            <a:ext cx="4649365" cy="2387600"/>
          </a:xfrm>
        </p:spPr>
        <p:txBody>
          <a:bodyPr anchor="t">
            <a:normAutofit/>
          </a:bodyPr>
          <a:lstStyle/>
          <a:p>
            <a:r>
              <a:rPr lang="en-GB" sz="3300" b="1" dirty="0"/>
              <a:t>Measuring Performance &amp; Facilities Management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C03084D-704D-0D2E-332B-5081B343A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333" y="3757307"/>
            <a:ext cx="5969236" cy="1202191"/>
          </a:xfrm>
        </p:spPr>
        <p:txBody>
          <a:bodyPr/>
          <a:lstStyle/>
          <a:p>
            <a:r>
              <a:rPr lang="en-GB" dirty="0"/>
              <a:t>19 June 2025 | Congress Centre, London</a:t>
            </a:r>
          </a:p>
        </p:txBody>
      </p:sp>
      <p:pic>
        <p:nvPicPr>
          <p:cNvPr id="12" name="Picture 11" descr="A white bird with a torch and text&#10;&#10;Description automatically generated">
            <a:extLst>
              <a:ext uri="{FF2B5EF4-FFF2-40B4-BE49-F238E27FC236}">
                <a16:creationId xmlns:a16="http://schemas.microsoft.com/office/drawing/2014/main" id="{7C4B4A2C-DDB3-4626-DA3F-BBBBF01FE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9" y="2169000"/>
            <a:ext cx="1089153" cy="1260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C8AA99-83DA-6AA2-860C-4F222436BDB0}"/>
              </a:ext>
            </a:extLst>
          </p:cNvPr>
          <p:cNvCxnSpPr/>
          <p:nvPr/>
        </p:nvCxnSpPr>
        <p:spPr>
          <a:xfrm>
            <a:off x="894333" y="3593805"/>
            <a:ext cx="47409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2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D2445-9A96-F0B1-0A62-E7928C58E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6405-8600-CD61-A470-CA14EE61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Programme at Saffron Hill (CIBSE HQ)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4A75-FD77-47F6-CA55-0A256B6A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" y="1687972"/>
            <a:ext cx="10872020" cy="4250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/>
              <a:t>We have started our monitoring programme at CIBSE HQ:</a:t>
            </a:r>
          </a:p>
          <a:p>
            <a:pPr lvl="1"/>
            <a:r>
              <a:rPr lang="en-GB" sz="2600" dirty="0"/>
              <a:t>Energy/carbon</a:t>
            </a:r>
          </a:p>
          <a:p>
            <a:pPr lvl="1"/>
            <a:r>
              <a:rPr lang="en-GB" sz="2600" dirty="0"/>
              <a:t>Indoor environmental quality (IEQ)</a:t>
            </a:r>
          </a:p>
          <a:p>
            <a:pPr lvl="1"/>
            <a:r>
              <a:rPr lang="en-GB" sz="2600" dirty="0"/>
              <a:t>Lighting</a:t>
            </a:r>
          </a:p>
          <a:p>
            <a:pPr lvl="1"/>
            <a:r>
              <a:rPr lang="en-GB" sz="2600" dirty="0"/>
              <a:t>Heating, cooling, and ventilation</a:t>
            </a:r>
          </a:p>
          <a:p>
            <a:pPr lvl="1"/>
            <a:r>
              <a:rPr lang="en-GB" sz="2600" dirty="0"/>
              <a:t>Occupant comfort/feedback</a:t>
            </a:r>
          </a:p>
          <a:p>
            <a:pPr lvl="1"/>
            <a:r>
              <a:rPr lang="en-GB" sz="2600" dirty="0"/>
              <a:t>IES Digital Twin</a:t>
            </a:r>
          </a:p>
          <a:p>
            <a:pPr marL="0" indent="0">
              <a:buNone/>
            </a:pPr>
            <a:r>
              <a:rPr lang="en-GB" sz="2600" dirty="0"/>
              <a:t>The information we gather will inform “what’s next” for our rolling programme of facility upgrades 2025 - 2027.</a:t>
            </a:r>
          </a:p>
        </p:txBody>
      </p:sp>
    </p:spTree>
    <p:extLst>
      <p:ext uri="{BB962C8B-B14F-4D97-AF65-F5344CB8AC3E}">
        <p14:creationId xmlns:p14="http://schemas.microsoft.com/office/powerpoint/2010/main" val="8550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EF04A-9E1A-56D9-4E77-92608D850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69A2-A7CA-C6D7-E679-F4AF4FBC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Energy and carbon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1CC227-4DE8-2B2E-ECEC-1DA21256B42C}"/>
              </a:ext>
            </a:extLst>
          </p:cNvPr>
          <p:cNvGrpSpPr/>
          <p:nvPr/>
        </p:nvGrpSpPr>
        <p:grpSpPr>
          <a:xfrm>
            <a:off x="417885" y="2968702"/>
            <a:ext cx="2889195" cy="2089843"/>
            <a:chOff x="7405425" y="1858950"/>
            <a:chExt cx="4203121" cy="3280525"/>
          </a:xfrm>
        </p:grpSpPr>
        <p:pic>
          <p:nvPicPr>
            <p:cNvPr id="7" name="Picture 6" descr="A screenshot of a bill">
              <a:extLst>
                <a:ext uri="{FF2B5EF4-FFF2-40B4-BE49-F238E27FC236}">
                  <a16:creationId xmlns:a16="http://schemas.microsoft.com/office/drawing/2014/main" id="{D8576053-2069-053A-CD46-C93EC5EB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5660">
              <a:off x="9000559" y="1858950"/>
              <a:ext cx="2607987" cy="254001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" name="Picture 8" descr="A close-up of a bill">
              <a:extLst>
                <a:ext uri="{FF2B5EF4-FFF2-40B4-BE49-F238E27FC236}">
                  <a16:creationId xmlns:a16="http://schemas.microsoft.com/office/drawing/2014/main" id="{89E05F20-B2F6-A744-D224-A8C7A3530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0886">
              <a:off x="8117092" y="2143441"/>
              <a:ext cx="2895850" cy="257111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1" name="Picture 10" descr="A blue and white document with text&#10;&#10;AI-generated content may be incorrect.">
              <a:extLst>
                <a:ext uri="{FF2B5EF4-FFF2-40B4-BE49-F238E27FC236}">
                  <a16:creationId xmlns:a16="http://schemas.microsoft.com/office/drawing/2014/main" id="{22F58A53-56C7-D5F5-A682-E6DBB699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230">
              <a:off x="7405425" y="2568357"/>
              <a:ext cx="3023778" cy="257111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pic>
        <p:nvPicPr>
          <p:cNvPr id="16" name="Picture 15" descr="A close-up of a white door&#10;&#10;AI-generated content may be incorrect.">
            <a:extLst>
              <a:ext uri="{FF2B5EF4-FFF2-40B4-BE49-F238E27FC236}">
                <a16:creationId xmlns:a16="http://schemas.microsoft.com/office/drawing/2014/main" id="{7D8640D2-1175-38E1-43E6-4633669B6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80" y="2636520"/>
            <a:ext cx="2151329" cy="28684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CA4896-B287-457C-E1BC-7408E7D9CAAC}"/>
              </a:ext>
            </a:extLst>
          </p:cNvPr>
          <p:cNvSpPr txBox="1"/>
          <p:nvPr/>
        </p:nvSpPr>
        <p:spPr>
          <a:xfrm>
            <a:off x="1017066" y="1720380"/>
            <a:ext cx="284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Monthly Invoices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D8D50-CCB7-81B1-99D3-BA620DB2C342}"/>
              </a:ext>
            </a:extLst>
          </p:cNvPr>
          <p:cNvSpPr txBox="1"/>
          <p:nvPr/>
        </p:nvSpPr>
        <p:spPr>
          <a:xfrm>
            <a:off x="3543054" y="1739301"/>
            <a:ext cx="512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“Top Hat” Analysis of Half-Hourly Electricity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BD494-A4E8-1BBA-671D-910BB8736AB7}"/>
              </a:ext>
            </a:extLst>
          </p:cNvPr>
          <p:cNvSpPr txBox="1"/>
          <p:nvPr/>
        </p:nvSpPr>
        <p:spPr>
          <a:xfrm>
            <a:off x="8777752" y="1720380"/>
            <a:ext cx="306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Circuit-Level Submetering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D191D-CCDC-43EB-7DFA-68E69F534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054" y="2427447"/>
            <a:ext cx="5020376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C144-BE21-4418-5FBA-FD650EC4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Indoor Environmental Quality (IEQ)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76B22-ED30-C1CA-26E0-062934CE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" y="1500289"/>
            <a:ext cx="3606309" cy="3857422"/>
          </a:xfrm>
        </p:spPr>
        <p:txBody>
          <a:bodyPr>
            <a:normAutofit/>
          </a:bodyPr>
          <a:lstStyle/>
          <a:p>
            <a:r>
              <a:rPr lang="en-GB" sz="2600" dirty="0"/>
              <a:t>Doctoral student from UCL</a:t>
            </a:r>
          </a:p>
          <a:p>
            <a:r>
              <a:rPr lang="en-GB" sz="2600" dirty="0"/>
              <a:t>Installing temporary IEQ logging equipment inside the building</a:t>
            </a:r>
          </a:p>
          <a:p>
            <a:r>
              <a:rPr lang="en-GB" sz="2600" dirty="0"/>
              <a:t>Temp, RH and wind speed loggers on our roof</a:t>
            </a:r>
          </a:p>
          <a:p>
            <a:endParaRPr lang="en-GB" sz="2600" dirty="0"/>
          </a:p>
          <a:p>
            <a:endParaRPr lang="en-GB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E0EA2-06BC-02AF-8BE6-ED090E08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42" y="1422784"/>
            <a:ext cx="7168207" cy="42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EE743-6CA0-2FC5-1ECD-57B1FAE11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C01C-A54A-B586-AA87-B8FCC3E9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Lighting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4E465-2078-D37B-3BA1-B4B6BA9D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90" y="1619148"/>
            <a:ext cx="10872020" cy="4231046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Inherited our lighting from the previous building owner’s 2010 fitout.</a:t>
            </a:r>
          </a:p>
          <a:p>
            <a:r>
              <a:rPr lang="en-GB" sz="2600" dirty="0"/>
              <a:t>Programme to upgrade – 2026/27.</a:t>
            </a:r>
          </a:p>
          <a:p>
            <a:r>
              <a:rPr lang="en-GB" sz="2600" dirty="0"/>
              <a:t>Taking hand-held readings “lux on the working plane”.</a:t>
            </a:r>
          </a:p>
          <a:p>
            <a:r>
              <a:rPr lang="en-GB" sz="2600" dirty="0"/>
              <a:t>Most areas are consistently achieving &gt; 300 lux.</a:t>
            </a:r>
          </a:p>
          <a:p>
            <a:r>
              <a:rPr lang="en-GB" sz="2600" dirty="0"/>
              <a:t>A few spots were below 300 lux during the winter - legacy LED retrofit by previous building owners is not achieving 300 lux.</a:t>
            </a:r>
          </a:p>
          <a:p>
            <a:r>
              <a:rPr lang="en-GB" sz="2600" dirty="0"/>
              <a:t>Summer with high-level clerestory windows – plenty of daylight.</a:t>
            </a:r>
          </a:p>
          <a:p>
            <a:r>
              <a:rPr lang="en-GB" sz="2600" dirty="0"/>
              <a:t>Before winter arrives - temporary measure - </a:t>
            </a:r>
            <a:r>
              <a:rPr lang="en-GB" sz="2600" dirty="0" err="1"/>
              <a:t>relamping</a:t>
            </a:r>
            <a:r>
              <a:rPr lang="en-GB" sz="2600" dirty="0"/>
              <a:t> with T5s to improve lux levels.</a:t>
            </a:r>
          </a:p>
        </p:txBody>
      </p:sp>
    </p:spTree>
    <p:extLst>
      <p:ext uri="{BB962C8B-B14F-4D97-AF65-F5344CB8AC3E}">
        <p14:creationId xmlns:p14="http://schemas.microsoft.com/office/powerpoint/2010/main" val="9785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CA6C-EFA1-2265-C53D-8A661D62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Heating, cooling, and ventilation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D09A-4F35-DF6D-8AAF-EBF1102FD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35" y="1460870"/>
            <a:ext cx="3773129" cy="4781654"/>
          </a:xfrm>
        </p:spPr>
        <p:txBody>
          <a:bodyPr>
            <a:normAutofit/>
          </a:bodyPr>
          <a:lstStyle/>
          <a:p>
            <a:r>
              <a:rPr lang="en-GB" sz="2600" dirty="0"/>
              <a:t>Inherited our HVAC equipment from the previous owners.</a:t>
            </a:r>
          </a:p>
          <a:p>
            <a:r>
              <a:rPr lang="en-GB" sz="2600" dirty="0"/>
              <a:t>Programme to upgrade – 2026/27</a:t>
            </a:r>
          </a:p>
          <a:p>
            <a:r>
              <a:rPr lang="en-GB" sz="2600" dirty="0"/>
              <a:t>Digital Thermostat</a:t>
            </a:r>
          </a:p>
          <a:p>
            <a:r>
              <a:rPr lang="en-GB" sz="2600" dirty="0"/>
              <a:t>Interacts with building BMS</a:t>
            </a:r>
          </a:p>
          <a:p>
            <a:r>
              <a:rPr lang="en-GB" sz="2600" dirty="0"/>
              <a:t>Occupant feedback app</a:t>
            </a:r>
          </a:p>
          <a:p>
            <a:endParaRPr lang="en-GB" sz="2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1692DA-03BC-C2BC-BAB0-A42C9803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01" y="1460870"/>
            <a:ext cx="7808299" cy="39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E5BBE-067B-D236-2735-F68939D44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C92E-1E4F-7CE1-260D-9C004ADF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Occupant comfort/feedback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B8CC3-05EC-441B-3FF0-B3969424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66" y="1481494"/>
            <a:ext cx="5955891" cy="4447357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BUS Occupant Survey done in Balham, before the Xmas ’24 move to Saffron Hill in Farringdon.</a:t>
            </a:r>
          </a:p>
          <a:p>
            <a:r>
              <a:rPr lang="en-GB" sz="2600" dirty="0"/>
              <a:t>One year ‘follow-up’ survey scheduled for the end of this year.</a:t>
            </a:r>
          </a:p>
          <a:p>
            <a:r>
              <a:rPr lang="en-GB" sz="2600" dirty="0"/>
              <a:t>Our doctoral student will carry out a ‘mid-way’ snapshot survey using the BUS Survey student licence.</a:t>
            </a:r>
          </a:p>
          <a:p>
            <a:r>
              <a:rPr lang="en-GB" sz="2600" dirty="0"/>
              <a:t>Not fully comparable with the commercial version, but still useful to get summer feedback.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54883-A449-87CF-D6CC-237A0D02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771" y="1002891"/>
            <a:ext cx="5483739" cy="42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1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3FB4D-7A07-E287-EB23-0ECCDCB76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7B27-60E7-F71A-C5BA-4D33628C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IES Digital Twin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6A301-8929-7131-8600-9C6C77BD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" y="1500289"/>
            <a:ext cx="4156588" cy="3857422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A member of the Young Energy Performance Group (YEPG) will lead the creation of an IES </a:t>
            </a:r>
            <a:r>
              <a:rPr lang="en-GB" sz="2400"/>
              <a:t>Digital Twin </a:t>
            </a:r>
            <a:r>
              <a:rPr lang="en-GB" sz="2400" dirty="0"/>
              <a:t>of the CIBSE HQ building.</a:t>
            </a:r>
          </a:p>
          <a:p>
            <a:r>
              <a:rPr lang="en-GB" sz="2400" dirty="0"/>
              <a:t>Start with the upper office floors.</a:t>
            </a:r>
          </a:p>
          <a:p>
            <a:r>
              <a:rPr lang="en-GB" sz="2400" dirty="0"/>
              <a:t>Allow us to explore the effect of both FM and occupant behaviour, such as opening windows.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369BD-AC3A-8C5C-C9EB-CFCFF584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566422"/>
            <a:ext cx="6793009" cy="51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4D554-ACD5-C117-24CA-B13F0ED9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552F0E-4F6A-AFE9-0BFA-CC8B8A499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249" y="2137101"/>
            <a:ext cx="4649365" cy="2387600"/>
          </a:xfrm>
        </p:spPr>
        <p:txBody>
          <a:bodyPr anchor="t">
            <a:normAutofit/>
          </a:bodyPr>
          <a:lstStyle/>
          <a:p>
            <a:r>
              <a:rPr lang="en-GB" sz="3300" b="1" dirty="0"/>
              <a:t>Measuring Performance &amp; Facilities Management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4E7F8C6-70FA-E52F-5B9F-E7F5AC58D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333" y="3757307"/>
            <a:ext cx="5969236" cy="1202191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Any questions?</a:t>
            </a:r>
          </a:p>
        </p:txBody>
      </p:sp>
      <p:pic>
        <p:nvPicPr>
          <p:cNvPr id="12" name="Picture 11" descr="A white bird with a torch and text&#10;&#10;Description automatically generated">
            <a:extLst>
              <a:ext uri="{FF2B5EF4-FFF2-40B4-BE49-F238E27FC236}">
                <a16:creationId xmlns:a16="http://schemas.microsoft.com/office/drawing/2014/main" id="{67B2C48F-F87B-3764-8A45-C4E234439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9" y="2169000"/>
            <a:ext cx="1089153" cy="1260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E4B382-0C77-0FDA-0D5F-DCB860BBA377}"/>
              </a:ext>
            </a:extLst>
          </p:cNvPr>
          <p:cNvCxnSpPr/>
          <p:nvPr/>
        </p:nvCxnSpPr>
        <p:spPr>
          <a:xfrm>
            <a:off x="894333" y="3593805"/>
            <a:ext cx="47409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14">
      <a:dk1>
        <a:sysClr val="windowText" lastClr="000000"/>
      </a:dk1>
      <a:lt1>
        <a:sysClr val="window" lastClr="FFFFFF"/>
      </a:lt1>
      <a:dk2>
        <a:srgbClr val="006890"/>
      </a:dk2>
      <a:lt2>
        <a:srgbClr val="D9E8ED"/>
      </a:lt2>
      <a:accent1>
        <a:srgbClr val="FFD000"/>
      </a:accent1>
      <a:accent2>
        <a:srgbClr val="006737"/>
      </a:accent2>
      <a:accent3>
        <a:srgbClr val="F1AB01"/>
      </a:accent3>
      <a:accent4>
        <a:srgbClr val="480F63"/>
      </a:accent4>
      <a:accent5>
        <a:srgbClr val="C80F3F"/>
      </a:accent5>
      <a:accent6>
        <a:srgbClr val="0F3A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BSE Presentation Template 011022" id="{4B91097D-21D1-4F93-90FD-B178D001E368}" vid="{1D20FC72-5DC3-4D04-8C8A-9446C98AFDAB}"/>
    </a:ext>
  </a:extLst>
</a:theme>
</file>

<file path=ppt/theme/theme2.xml><?xml version="1.0" encoding="utf-8"?>
<a:theme xmlns:a="http://schemas.openxmlformats.org/drawingml/2006/main" name="3_Office Theme">
  <a:themeElements>
    <a:clrScheme name="Custom 114">
      <a:dk1>
        <a:sysClr val="windowText" lastClr="000000"/>
      </a:dk1>
      <a:lt1>
        <a:sysClr val="window" lastClr="FFFFFF"/>
      </a:lt1>
      <a:dk2>
        <a:srgbClr val="006890"/>
      </a:dk2>
      <a:lt2>
        <a:srgbClr val="D9E8ED"/>
      </a:lt2>
      <a:accent1>
        <a:srgbClr val="FFD000"/>
      </a:accent1>
      <a:accent2>
        <a:srgbClr val="006737"/>
      </a:accent2>
      <a:accent3>
        <a:srgbClr val="F1AB01"/>
      </a:accent3>
      <a:accent4>
        <a:srgbClr val="480F63"/>
      </a:accent4>
      <a:accent5>
        <a:srgbClr val="C80F3F"/>
      </a:accent5>
      <a:accent6>
        <a:srgbClr val="0F3A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BSE Presentation Template 011022" id="{4B91097D-21D1-4F93-90FD-B178D001E368}" vid="{1D20FC72-5DC3-4D04-8C8A-9446C98AFDA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7a5fbea8-627d-472c-b015-54765d99e351" xsi:nil="true"/>
    <_ip_UnifiedCompliancePolicyProperties xmlns="http://schemas.microsoft.com/sharepoint/v3" xsi:nil="true"/>
    <lcf76f155ced4ddcb4097134ff3c332f xmlns="c1499231-76b3-4c05-8a8b-274ce724a34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641A87B339B4CA72A92B9E8BF839B" ma:contentTypeVersion="20" ma:contentTypeDescription="Create a new document." ma:contentTypeScope="" ma:versionID="7fa41bdf92648657ffc4e6cf3ddd7534">
  <xsd:schema xmlns:xsd="http://www.w3.org/2001/XMLSchema" xmlns:xs="http://www.w3.org/2001/XMLSchema" xmlns:p="http://schemas.microsoft.com/office/2006/metadata/properties" xmlns:ns1="http://schemas.microsoft.com/sharepoint/v3" xmlns:ns2="7a5fbea8-627d-472c-b015-54765d99e351" xmlns:ns3="c1499231-76b3-4c05-8a8b-274ce724a341" targetNamespace="http://schemas.microsoft.com/office/2006/metadata/properties" ma:root="true" ma:fieldsID="a3e4ee4fc596c6a26c573e2a0a0965db" ns1:_="" ns2:_="" ns3:_="">
    <xsd:import namespace="http://schemas.microsoft.com/sharepoint/v3"/>
    <xsd:import namespace="7a5fbea8-627d-472c-b015-54765d99e351"/>
    <xsd:import namespace="c1499231-76b3-4c05-8a8b-274ce724a3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bea8-627d-472c-b015-54765d99e3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64e821e-fc72-4874-af9e-3f1ddb97fd49}" ma:internalName="TaxCatchAll" ma:showField="CatchAllData" ma:web="7a5fbea8-627d-472c-b015-54765d99e3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99231-76b3-4c05-8a8b-274ce724a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435f125-ff7d-49c8-b4b7-9a369ce609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E061E5-8940-4605-B3D3-D1ABC82154E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a5fbea8-627d-472c-b015-54765d99e351"/>
    <ds:schemaRef ds:uri="c1499231-76b3-4c05-8a8b-274ce724a341"/>
  </ds:schemaRefs>
</ds:datastoreItem>
</file>

<file path=customXml/itemProps2.xml><?xml version="1.0" encoding="utf-8"?>
<ds:datastoreItem xmlns:ds="http://schemas.openxmlformats.org/officeDocument/2006/customXml" ds:itemID="{17376503-2F6B-4590-9861-0AEF4C8ABC33}"/>
</file>

<file path=customXml/itemProps3.xml><?xml version="1.0" encoding="utf-8"?>
<ds:datastoreItem xmlns:ds="http://schemas.openxmlformats.org/officeDocument/2006/customXml" ds:itemID="{1F7961DE-FCBA-41D0-AF18-F32A4A1D41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367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1_Office Theme</vt:lpstr>
      <vt:lpstr>3_Office Theme</vt:lpstr>
      <vt:lpstr>Measuring Performance &amp; Facilities Management</vt:lpstr>
      <vt:lpstr>Monitoring Programme at Saffron Hill (CIBSE HQ)</vt:lpstr>
      <vt:lpstr>Energy and carbon</vt:lpstr>
      <vt:lpstr>Indoor Environmental Quality (IEQ)</vt:lpstr>
      <vt:lpstr>Lighting</vt:lpstr>
      <vt:lpstr>Heating, cooling, and ventilation</vt:lpstr>
      <vt:lpstr>Occupant comfort/feedback</vt:lpstr>
      <vt:lpstr>IES Digital Twin</vt:lpstr>
      <vt:lpstr>Measuring Performance &amp; Facilities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Allman</dc:creator>
  <cp:lastModifiedBy>Ellen Salazar</cp:lastModifiedBy>
  <cp:revision>4</cp:revision>
  <dcterms:created xsi:type="dcterms:W3CDTF">2024-06-19T10:27:51Z</dcterms:created>
  <dcterms:modified xsi:type="dcterms:W3CDTF">2025-06-13T11:06:49Z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0x010100BC8641A87B339B4CA72A92B9E8BF839B</vt:lpwstr>
  </property>
  <property fmtid="{D5CDD505-2E9C-101B-9397-08002B2CF9AE}" pid="3" name="MediaServiceImageTags">
    <vt:lpwstr/>
  </property>
</Properties>
</file>