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62" r:id="rId4"/>
    <p:sldId id="260" r:id="rId5"/>
    <p:sldId id="261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A72B8-3D9E-487A-A6F6-381FE013D501}" v="26" dt="2025-06-13T13:19:05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884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Joanna" userId="7345f158-0d69-452b-8923-1283db6fae5f" providerId="ADAL" clId="{8EDA72B8-3D9E-487A-A6F6-381FE013D501}"/>
    <pc:docChg chg="undo custSel addSld delSld modSld sldOrd">
      <pc:chgData name="Harris, Joanna" userId="7345f158-0d69-452b-8923-1283db6fae5f" providerId="ADAL" clId="{8EDA72B8-3D9E-487A-A6F6-381FE013D501}" dt="2025-06-13T13:21:20.674" v="1473" actId="113"/>
      <pc:docMkLst>
        <pc:docMk/>
      </pc:docMkLst>
      <pc:sldChg chg="addSp delSp modSp mod ord">
        <pc:chgData name="Harris, Joanna" userId="7345f158-0d69-452b-8923-1283db6fae5f" providerId="ADAL" clId="{8EDA72B8-3D9E-487A-A6F6-381FE013D501}" dt="2025-06-13T13:21:20.674" v="1473" actId="113"/>
        <pc:sldMkLst>
          <pc:docMk/>
          <pc:sldMk cId="0" sldId="256"/>
        </pc:sldMkLst>
        <pc:spChg chg="del mod">
          <ac:chgData name="Harris, Joanna" userId="7345f158-0d69-452b-8923-1283db6fae5f" providerId="ADAL" clId="{8EDA72B8-3D9E-487A-A6F6-381FE013D501}" dt="2025-06-13T13:18:13.982" v="1424" actId="21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rris, Joanna" userId="7345f158-0d69-452b-8923-1283db6fae5f" providerId="ADAL" clId="{8EDA72B8-3D9E-487A-A6F6-381FE013D501}" dt="2025-06-13T13:21:20.674" v="1473" actId="113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Harris, Joanna" userId="7345f158-0d69-452b-8923-1283db6fae5f" providerId="ADAL" clId="{8EDA72B8-3D9E-487A-A6F6-381FE013D501}" dt="2025-06-13T13:19:35.256" v="1439" actId="14100"/>
          <ac:spMkLst>
            <pc:docMk/>
            <pc:sldMk cId="0" sldId="256"/>
            <ac:spMk id="5" creationId="{D676BF93-92AB-9FC2-4726-6ACA7630007E}"/>
          </ac:spMkLst>
        </pc:spChg>
        <pc:spChg chg="add mod">
          <ac:chgData name="Harris, Joanna" userId="7345f158-0d69-452b-8923-1283db6fae5f" providerId="ADAL" clId="{8EDA72B8-3D9E-487A-A6F6-381FE013D501}" dt="2025-06-13T13:19:05.932" v="1429"/>
          <ac:spMkLst>
            <pc:docMk/>
            <pc:sldMk cId="0" sldId="256"/>
            <ac:spMk id="6" creationId="{5AF24AA8-CDE4-8DC1-F26E-3982C35BCC77}"/>
          </ac:spMkLst>
        </pc:spChg>
      </pc:sldChg>
      <pc:sldChg chg="modSp del mod">
        <pc:chgData name="Harris, Joanna" userId="7345f158-0d69-452b-8923-1283db6fae5f" providerId="ADAL" clId="{8EDA72B8-3D9E-487A-A6F6-381FE013D501}" dt="2025-06-09T08:37:15.060" v="790" actId="47"/>
        <pc:sldMkLst>
          <pc:docMk/>
          <pc:sldMk cId="1551358022" sldId="257"/>
        </pc:sldMkLst>
        <pc:spChg chg="mod">
          <ac:chgData name="Harris, Joanna" userId="7345f158-0d69-452b-8923-1283db6fae5f" providerId="ADAL" clId="{8EDA72B8-3D9E-487A-A6F6-381FE013D501}" dt="2025-06-09T08:35:40.268" v="770" actId="1076"/>
          <ac:spMkLst>
            <pc:docMk/>
            <pc:sldMk cId="1551358022" sldId="257"/>
            <ac:spMk id="2" creationId="{B998F2C3-EF49-6250-9920-37E41CDA20EF}"/>
          </ac:spMkLst>
        </pc:spChg>
      </pc:sldChg>
      <pc:sldChg chg="modSp mod ord">
        <pc:chgData name="Harris, Joanna" userId="7345f158-0d69-452b-8923-1283db6fae5f" providerId="ADAL" clId="{8EDA72B8-3D9E-487A-A6F6-381FE013D501}" dt="2025-06-09T08:35:06.770" v="769" actId="20577"/>
        <pc:sldMkLst>
          <pc:docMk/>
          <pc:sldMk cId="971826023" sldId="258"/>
        </pc:sldMkLst>
        <pc:spChg chg="mod">
          <ac:chgData name="Harris, Joanna" userId="7345f158-0d69-452b-8923-1283db6fae5f" providerId="ADAL" clId="{8EDA72B8-3D9E-487A-A6F6-381FE013D501}" dt="2025-06-09T07:57:10.573" v="442" actId="14100"/>
          <ac:spMkLst>
            <pc:docMk/>
            <pc:sldMk cId="971826023" sldId="258"/>
            <ac:spMk id="2" creationId="{F1BD050F-92BF-EBB7-B248-1C04AAE1E35D}"/>
          </ac:spMkLst>
        </pc:spChg>
        <pc:spChg chg="mod">
          <ac:chgData name="Harris, Joanna" userId="7345f158-0d69-452b-8923-1283db6fae5f" providerId="ADAL" clId="{8EDA72B8-3D9E-487A-A6F6-381FE013D501}" dt="2025-06-09T08:35:06.770" v="769" actId="20577"/>
          <ac:spMkLst>
            <pc:docMk/>
            <pc:sldMk cId="971826023" sldId="258"/>
            <ac:spMk id="7" creationId="{89EF3D65-2129-89E8-B97B-5496FFEFE5BA}"/>
          </ac:spMkLst>
        </pc:spChg>
        <pc:picChg chg="mod modCrop">
          <ac:chgData name="Harris, Joanna" userId="7345f158-0d69-452b-8923-1283db6fae5f" providerId="ADAL" clId="{8EDA72B8-3D9E-487A-A6F6-381FE013D501}" dt="2025-06-09T07:56:57.113" v="440" actId="732"/>
          <ac:picMkLst>
            <pc:docMk/>
            <pc:sldMk cId="971826023" sldId="258"/>
            <ac:picMk id="4" creationId="{F455C51D-40DA-A235-6702-1ACF41C7A87C}"/>
          </ac:picMkLst>
        </pc:picChg>
      </pc:sldChg>
      <pc:sldChg chg="addSp delSp modSp new del mod ord setBg">
        <pc:chgData name="Harris, Joanna" userId="7345f158-0d69-452b-8923-1283db6fae5f" providerId="ADAL" clId="{8EDA72B8-3D9E-487A-A6F6-381FE013D501}" dt="2025-06-09T08:28:27.197" v="755" actId="47"/>
        <pc:sldMkLst>
          <pc:docMk/>
          <pc:sldMk cId="117912450" sldId="259"/>
        </pc:sldMkLst>
        <pc:spChg chg="mod">
          <ac:chgData name="Harris, Joanna" userId="7345f158-0d69-452b-8923-1283db6fae5f" providerId="ADAL" clId="{8EDA72B8-3D9E-487A-A6F6-381FE013D501}" dt="2025-06-09T07:57:52.479" v="451" actId="26606"/>
          <ac:spMkLst>
            <pc:docMk/>
            <pc:sldMk cId="117912450" sldId="259"/>
            <ac:spMk id="2" creationId="{4A5B4C3F-5860-B8BB-83DE-13637C0720BF}"/>
          </ac:spMkLst>
        </pc:spChg>
        <pc:spChg chg="mod ord">
          <ac:chgData name="Harris, Joanna" userId="7345f158-0d69-452b-8923-1283db6fae5f" providerId="ADAL" clId="{8EDA72B8-3D9E-487A-A6F6-381FE013D501}" dt="2025-06-09T07:57:52.496" v="452" actId="26606"/>
          <ac:spMkLst>
            <pc:docMk/>
            <pc:sldMk cId="117912450" sldId="259"/>
            <ac:spMk id="3" creationId="{BAAAA709-84BF-26AA-4F02-B8806B96DD73}"/>
          </ac:spMkLst>
        </pc:spChg>
        <pc:spChg chg="add del">
          <ac:chgData name="Harris, Joanna" userId="7345f158-0d69-452b-8923-1283db6fae5f" providerId="ADAL" clId="{8EDA72B8-3D9E-487A-A6F6-381FE013D501}" dt="2025-06-09T07:57:52.496" v="452" actId="26606"/>
          <ac:spMkLst>
            <pc:docMk/>
            <pc:sldMk cId="117912450" sldId="259"/>
            <ac:spMk id="10" creationId="{8D1AA55E-40D5-461B-A5A8-4AE8AAB71B08}"/>
          </ac:spMkLst>
        </pc:spChg>
        <pc:spChg chg="add del">
          <ac:chgData name="Harris, Joanna" userId="7345f158-0d69-452b-8923-1283db6fae5f" providerId="ADAL" clId="{8EDA72B8-3D9E-487A-A6F6-381FE013D501}" dt="2025-06-09T07:57:52.496" v="452" actId="26606"/>
          <ac:spMkLst>
            <pc:docMk/>
            <pc:sldMk cId="117912450" sldId="259"/>
            <ac:spMk id="19" creationId="{2CA8D992-BB3F-47CD-BA18-71D54539202C}"/>
          </ac:spMkLst>
        </pc:spChg>
        <pc:spChg chg="add del">
          <ac:chgData name="Harris, Joanna" userId="7345f158-0d69-452b-8923-1283db6fae5f" providerId="ADAL" clId="{8EDA72B8-3D9E-487A-A6F6-381FE013D501}" dt="2025-06-09T07:57:52.479" v="451" actId="26606"/>
          <ac:spMkLst>
            <pc:docMk/>
            <pc:sldMk cId="117912450" sldId="259"/>
            <ac:spMk id="24" creationId="{743AA782-23D1-4521-8CAD-47662984AA08}"/>
          </ac:spMkLst>
        </pc:spChg>
        <pc:spChg chg="add del">
          <ac:chgData name="Harris, Joanna" userId="7345f158-0d69-452b-8923-1283db6fae5f" providerId="ADAL" clId="{8EDA72B8-3D9E-487A-A6F6-381FE013D501}" dt="2025-06-09T07:57:52.479" v="451" actId="26606"/>
          <ac:spMkLst>
            <pc:docMk/>
            <pc:sldMk cId="117912450" sldId="259"/>
            <ac:spMk id="26" creationId="{71877DBC-BB60-40F0-AC93-2ACDBAAE60CE}"/>
          </ac:spMkLst>
        </pc:spChg>
        <pc:spChg chg="add">
          <ac:chgData name="Harris, Joanna" userId="7345f158-0d69-452b-8923-1283db6fae5f" providerId="ADAL" clId="{8EDA72B8-3D9E-487A-A6F6-381FE013D501}" dt="2025-06-09T07:57:52.496" v="452" actId="26606"/>
          <ac:spMkLst>
            <pc:docMk/>
            <pc:sldMk cId="117912450" sldId="259"/>
            <ac:spMk id="32" creationId="{8D1AA55E-40D5-461B-A5A8-4AE8AAB71B08}"/>
          </ac:spMkLst>
        </pc:spChg>
        <pc:spChg chg="add">
          <ac:chgData name="Harris, Joanna" userId="7345f158-0d69-452b-8923-1283db6fae5f" providerId="ADAL" clId="{8EDA72B8-3D9E-487A-A6F6-381FE013D501}" dt="2025-06-09T07:57:52.496" v="452" actId="26606"/>
          <ac:spMkLst>
            <pc:docMk/>
            <pc:sldMk cId="117912450" sldId="259"/>
            <ac:spMk id="33" creationId="{2CA8D992-BB3F-47CD-BA18-71D54539202C}"/>
          </ac:spMkLst>
        </pc:spChg>
        <pc:grpChg chg="add del">
          <ac:chgData name="Harris, Joanna" userId="7345f158-0d69-452b-8923-1283db6fae5f" providerId="ADAL" clId="{8EDA72B8-3D9E-487A-A6F6-381FE013D501}" dt="2025-06-09T07:57:52.496" v="452" actId="26606"/>
          <ac:grpSpMkLst>
            <pc:docMk/>
            <pc:sldMk cId="117912450" sldId="259"/>
            <ac:grpSpMk id="14" creationId="{0FE0E4CA-04FD-4712-9979-0D4FACCA607F}"/>
          </ac:grpSpMkLst>
        </pc:grpChg>
        <pc:grpChg chg="add">
          <ac:chgData name="Harris, Joanna" userId="7345f158-0d69-452b-8923-1283db6fae5f" providerId="ADAL" clId="{8EDA72B8-3D9E-487A-A6F6-381FE013D501}" dt="2025-06-09T07:57:52.496" v="452" actId="26606"/>
          <ac:grpSpMkLst>
            <pc:docMk/>
            <pc:sldMk cId="117912450" sldId="259"/>
            <ac:grpSpMk id="28" creationId="{0FE0E4CA-04FD-4712-9979-0D4FACCA607F}"/>
          </ac:grpSpMkLst>
        </pc:grpChg>
        <pc:picChg chg="add mod ord">
          <ac:chgData name="Harris, Joanna" userId="7345f158-0d69-452b-8923-1283db6fae5f" providerId="ADAL" clId="{8EDA72B8-3D9E-487A-A6F6-381FE013D501}" dt="2025-06-09T07:57:52.479" v="451" actId="26606"/>
          <ac:picMkLst>
            <pc:docMk/>
            <pc:sldMk cId="117912450" sldId="259"/>
            <ac:picMk id="5" creationId="{EE429F47-F1E5-E30F-04B3-5EB8F09DEBB1}"/>
          </ac:picMkLst>
        </pc:picChg>
        <pc:cxnChg chg="add del">
          <ac:chgData name="Harris, Joanna" userId="7345f158-0d69-452b-8923-1283db6fae5f" providerId="ADAL" clId="{8EDA72B8-3D9E-487A-A6F6-381FE013D501}" dt="2025-06-09T07:57:52.496" v="452" actId="26606"/>
          <ac:cxnSpMkLst>
            <pc:docMk/>
            <pc:sldMk cId="117912450" sldId="259"/>
            <ac:cxnSpMk id="12" creationId="{C49DA8F6-BCC1-4447-B54C-57856834B94B}"/>
          </ac:cxnSpMkLst>
        </pc:cxnChg>
        <pc:cxnChg chg="add">
          <ac:chgData name="Harris, Joanna" userId="7345f158-0d69-452b-8923-1283db6fae5f" providerId="ADAL" clId="{8EDA72B8-3D9E-487A-A6F6-381FE013D501}" dt="2025-06-09T07:57:52.496" v="452" actId="26606"/>
          <ac:cxnSpMkLst>
            <pc:docMk/>
            <pc:sldMk cId="117912450" sldId="259"/>
            <ac:cxnSpMk id="34" creationId="{C49DA8F6-BCC1-4447-B54C-57856834B94B}"/>
          </ac:cxnSpMkLst>
        </pc:cxnChg>
      </pc:sldChg>
      <pc:sldChg chg="addSp delSp modSp add mod">
        <pc:chgData name="Harris, Joanna" userId="7345f158-0d69-452b-8923-1283db6fae5f" providerId="ADAL" clId="{8EDA72B8-3D9E-487A-A6F6-381FE013D501}" dt="2025-06-09T08:28:14.543" v="754" actId="404"/>
        <pc:sldMkLst>
          <pc:docMk/>
          <pc:sldMk cId="3728459316" sldId="260"/>
        </pc:sldMkLst>
        <pc:spChg chg="mod">
          <ac:chgData name="Harris, Joanna" userId="7345f158-0d69-452b-8923-1283db6fae5f" providerId="ADAL" clId="{8EDA72B8-3D9E-487A-A6F6-381FE013D501}" dt="2025-06-09T08:03:54.394" v="479" actId="20577"/>
          <ac:spMkLst>
            <pc:docMk/>
            <pc:sldMk cId="3728459316" sldId="260"/>
            <ac:spMk id="2" creationId="{F1BD050F-92BF-EBB7-B248-1C04AAE1E35D}"/>
          </ac:spMkLst>
        </pc:spChg>
        <pc:spChg chg="mod">
          <ac:chgData name="Harris, Joanna" userId="7345f158-0d69-452b-8923-1283db6fae5f" providerId="ADAL" clId="{8EDA72B8-3D9E-487A-A6F6-381FE013D501}" dt="2025-06-09T08:28:14.543" v="754" actId="404"/>
          <ac:spMkLst>
            <pc:docMk/>
            <pc:sldMk cId="3728459316" sldId="260"/>
            <ac:spMk id="7" creationId="{89EF3D65-2129-89E8-B97B-5496FFEFE5BA}"/>
          </ac:spMkLst>
        </pc:spChg>
        <pc:spChg chg="add del mod">
          <ac:chgData name="Harris, Joanna" userId="7345f158-0d69-452b-8923-1283db6fae5f" providerId="ADAL" clId="{8EDA72B8-3D9E-487A-A6F6-381FE013D501}" dt="2025-06-09T07:58:35.596" v="460"/>
          <ac:spMkLst>
            <pc:docMk/>
            <pc:sldMk cId="3728459316" sldId="260"/>
            <ac:spMk id="8" creationId="{90D4287A-1BB0-47F8-561B-0541A116E3DD}"/>
          </ac:spMkLst>
        </pc:spChg>
        <pc:spChg chg="add del mod">
          <ac:chgData name="Harris, Joanna" userId="7345f158-0d69-452b-8923-1283db6fae5f" providerId="ADAL" clId="{8EDA72B8-3D9E-487A-A6F6-381FE013D501}" dt="2025-06-09T08:03:43.395" v="464" actId="478"/>
          <ac:spMkLst>
            <pc:docMk/>
            <pc:sldMk cId="3728459316" sldId="260"/>
            <ac:spMk id="11" creationId="{AFFFA88C-E829-BE6F-B683-14B66CBA1BA0}"/>
          </ac:spMkLst>
        </pc:spChg>
        <pc:picChg chg="add del mod modCrop">
          <ac:chgData name="Harris, Joanna" userId="7345f158-0d69-452b-8923-1283db6fae5f" providerId="ADAL" clId="{8EDA72B8-3D9E-487A-A6F6-381FE013D501}" dt="2025-06-09T08:20:59.140" v="593" actId="478"/>
          <ac:picMkLst>
            <pc:docMk/>
            <pc:sldMk cId="3728459316" sldId="260"/>
            <ac:picMk id="3" creationId="{EEEE7C10-1AB5-8FAF-1E86-45A85BBD2C07}"/>
          </ac:picMkLst>
        </pc:picChg>
        <pc:picChg chg="del">
          <ac:chgData name="Harris, Joanna" userId="7345f158-0d69-452b-8923-1283db6fae5f" providerId="ADAL" clId="{8EDA72B8-3D9E-487A-A6F6-381FE013D501}" dt="2025-06-09T07:58:10.697" v="456" actId="478"/>
          <ac:picMkLst>
            <pc:docMk/>
            <pc:sldMk cId="3728459316" sldId="260"/>
            <ac:picMk id="4" creationId="{F455C51D-40DA-A235-6702-1ACF41C7A87C}"/>
          </ac:picMkLst>
        </pc:picChg>
        <pc:picChg chg="del">
          <ac:chgData name="Harris, Joanna" userId="7345f158-0d69-452b-8923-1283db6fae5f" providerId="ADAL" clId="{8EDA72B8-3D9E-487A-A6F6-381FE013D501}" dt="2025-06-09T07:58:14.778" v="457" actId="478"/>
          <ac:picMkLst>
            <pc:docMk/>
            <pc:sldMk cId="3728459316" sldId="260"/>
            <ac:picMk id="5" creationId="{593B23F3-8811-501A-0474-20E0D42C885C}"/>
          </ac:picMkLst>
        </pc:picChg>
        <pc:picChg chg="add del mod modCrop">
          <ac:chgData name="Harris, Joanna" userId="7345f158-0d69-452b-8923-1283db6fae5f" providerId="ADAL" clId="{8EDA72B8-3D9E-487A-A6F6-381FE013D501}" dt="2025-06-09T07:58:48.344" v="463" actId="478"/>
          <ac:picMkLst>
            <pc:docMk/>
            <pc:sldMk cId="3728459316" sldId="260"/>
            <ac:picMk id="9" creationId="{520728F6-FC26-DFED-47F3-4B1BC9198CC5}"/>
          </ac:picMkLst>
        </pc:picChg>
        <pc:picChg chg="add mod">
          <ac:chgData name="Harris, Joanna" userId="7345f158-0d69-452b-8923-1283db6fae5f" providerId="ADAL" clId="{8EDA72B8-3D9E-487A-A6F6-381FE013D501}" dt="2025-06-09T08:21:59.925" v="601" actId="1076"/>
          <ac:picMkLst>
            <pc:docMk/>
            <pc:sldMk cId="3728459316" sldId="260"/>
            <ac:picMk id="12" creationId="{8C7BCD7F-D04F-2889-7AA6-647AE4208311}"/>
          </ac:picMkLst>
        </pc:picChg>
        <pc:picChg chg="add mod">
          <ac:chgData name="Harris, Joanna" userId="7345f158-0d69-452b-8923-1283db6fae5f" providerId="ADAL" clId="{8EDA72B8-3D9E-487A-A6F6-381FE013D501}" dt="2025-06-09T08:25:17.331" v="730" actId="1076"/>
          <ac:picMkLst>
            <pc:docMk/>
            <pc:sldMk cId="3728459316" sldId="260"/>
            <ac:picMk id="1026" creationId="{9895A9DA-4BE0-2647-8FCF-D4C953AA9209}"/>
          </ac:picMkLst>
        </pc:picChg>
      </pc:sldChg>
      <pc:sldChg chg="addSp delSp modSp add mod">
        <pc:chgData name="Harris, Joanna" userId="7345f158-0d69-452b-8923-1283db6fae5f" providerId="ADAL" clId="{8EDA72B8-3D9E-487A-A6F6-381FE013D501}" dt="2025-06-09T08:41:55.377" v="841" actId="6549"/>
        <pc:sldMkLst>
          <pc:docMk/>
          <pc:sldMk cId="2658215550" sldId="261"/>
        </pc:sldMkLst>
        <pc:spChg chg="mod">
          <ac:chgData name="Harris, Joanna" userId="7345f158-0d69-452b-8923-1283db6fae5f" providerId="ADAL" clId="{8EDA72B8-3D9E-487A-A6F6-381FE013D501}" dt="2025-06-09T08:37:07.733" v="788" actId="14100"/>
          <ac:spMkLst>
            <pc:docMk/>
            <pc:sldMk cId="2658215550" sldId="261"/>
            <ac:spMk id="2" creationId="{F1BD050F-92BF-EBB7-B248-1C04AAE1E35D}"/>
          </ac:spMkLst>
        </pc:spChg>
        <pc:spChg chg="mod">
          <ac:chgData name="Harris, Joanna" userId="7345f158-0d69-452b-8923-1283db6fae5f" providerId="ADAL" clId="{8EDA72B8-3D9E-487A-A6F6-381FE013D501}" dt="2025-06-09T08:41:55.377" v="841" actId="6549"/>
          <ac:spMkLst>
            <pc:docMk/>
            <pc:sldMk cId="2658215550" sldId="261"/>
            <ac:spMk id="7" creationId="{89EF3D65-2129-89E8-B97B-5496FFEFE5BA}"/>
          </ac:spMkLst>
        </pc:spChg>
        <pc:picChg chg="add mod">
          <ac:chgData name="Harris, Joanna" userId="7345f158-0d69-452b-8923-1283db6fae5f" providerId="ADAL" clId="{8EDA72B8-3D9E-487A-A6F6-381FE013D501}" dt="2025-06-09T08:36:01.062" v="775" actId="1076"/>
          <ac:picMkLst>
            <pc:docMk/>
            <pc:sldMk cId="2658215550" sldId="261"/>
            <ac:picMk id="3" creationId="{C5FEFF50-BA10-1704-5C73-8BDEA09C9916}"/>
          </ac:picMkLst>
        </pc:picChg>
        <pc:picChg chg="del">
          <ac:chgData name="Harris, Joanna" userId="7345f158-0d69-452b-8923-1283db6fae5f" providerId="ADAL" clId="{8EDA72B8-3D9E-487A-A6F6-381FE013D501}" dt="2025-06-09T08:35:54.955" v="772" actId="478"/>
          <ac:picMkLst>
            <pc:docMk/>
            <pc:sldMk cId="2658215550" sldId="261"/>
            <ac:picMk id="12" creationId="{8C7BCD7F-D04F-2889-7AA6-647AE4208311}"/>
          </ac:picMkLst>
        </pc:picChg>
        <pc:picChg chg="del">
          <ac:chgData name="Harris, Joanna" userId="7345f158-0d69-452b-8923-1283db6fae5f" providerId="ADAL" clId="{8EDA72B8-3D9E-487A-A6F6-381FE013D501}" dt="2025-06-09T08:35:55.690" v="773" actId="478"/>
          <ac:picMkLst>
            <pc:docMk/>
            <pc:sldMk cId="2658215550" sldId="261"/>
            <ac:picMk id="1026" creationId="{9895A9DA-4BE0-2647-8FCF-D4C953AA9209}"/>
          </ac:picMkLst>
        </pc:picChg>
      </pc:sldChg>
      <pc:sldChg chg="addSp delSp modSp add mod">
        <pc:chgData name="Harris, Joanna" userId="7345f158-0d69-452b-8923-1283db6fae5f" providerId="ADAL" clId="{8EDA72B8-3D9E-487A-A6F6-381FE013D501}" dt="2025-06-13T13:17:14.280" v="1420" actId="20577"/>
        <pc:sldMkLst>
          <pc:docMk/>
          <pc:sldMk cId="2844033829" sldId="262"/>
        </pc:sldMkLst>
        <pc:spChg chg="mod">
          <ac:chgData name="Harris, Joanna" userId="7345f158-0d69-452b-8923-1283db6fae5f" providerId="ADAL" clId="{8EDA72B8-3D9E-487A-A6F6-381FE013D501}" dt="2025-06-09T10:08:23.431" v="987" actId="20577"/>
          <ac:spMkLst>
            <pc:docMk/>
            <pc:sldMk cId="2844033829" sldId="262"/>
            <ac:spMk id="2" creationId="{F1BD050F-92BF-EBB7-B248-1C04AAE1E35D}"/>
          </ac:spMkLst>
        </pc:spChg>
        <pc:spChg chg="add del mod">
          <ac:chgData name="Harris, Joanna" userId="7345f158-0d69-452b-8923-1283db6fae5f" providerId="ADAL" clId="{8EDA72B8-3D9E-487A-A6F6-381FE013D501}" dt="2025-06-09T10:08:27.065" v="988" actId="478"/>
          <ac:spMkLst>
            <pc:docMk/>
            <pc:sldMk cId="2844033829" sldId="262"/>
            <ac:spMk id="6" creationId="{334140DE-BA25-9C1E-60CA-982054BBD568}"/>
          </ac:spMkLst>
        </pc:spChg>
        <pc:spChg chg="mod">
          <ac:chgData name="Harris, Joanna" userId="7345f158-0d69-452b-8923-1283db6fae5f" providerId="ADAL" clId="{8EDA72B8-3D9E-487A-A6F6-381FE013D501}" dt="2025-06-13T13:17:14.280" v="1420" actId="20577"/>
          <ac:spMkLst>
            <pc:docMk/>
            <pc:sldMk cId="2844033829" sldId="262"/>
            <ac:spMk id="7" creationId="{89EF3D65-2129-89E8-B97B-5496FFEFE5BA}"/>
          </ac:spMkLst>
        </pc:spChg>
        <pc:picChg chg="del">
          <ac:chgData name="Harris, Joanna" userId="7345f158-0d69-452b-8923-1283db6fae5f" providerId="ADAL" clId="{8EDA72B8-3D9E-487A-A6F6-381FE013D501}" dt="2025-06-09T10:08:05.687" v="963" actId="478"/>
          <ac:picMkLst>
            <pc:docMk/>
            <pc:sldMk cId="2844033829" sldId="262"/>
            <ac:picMk id="4" creationId="{F455C51D-40DA-A235-6702-1ACF41C7A87C}"/>
          </ac:picMkLst>
        </pc:picChg>
        <pc:picChg chg="del">
          <ac:chgData name="Harris, Joanna" userId="7345f158-0d69-452b-8923-1283db6fae5f" providerId="ADAL" clId="{8EDA72B8-3D9E-487A-A6F6-381FE013D501}" dt="2025-06-09T10:08:05.089" v="962" actId="478"/>
          <ac:picMkLst>
            <pc:docMk/>
            <pc:sldMk cId="2844033829" sldId="262"/>
            <ac:picMk id="5" creationId="{593B23F3-8811-501A-0474-20E0D42C885C}"/>
          </ac:picMkLst>
        </pc:picChg>
        <pc:picChg chg="add mod">
          <ac:chgData name="Harris, Joanna" userId="7345f158-0d69-452b-8923-1283db6fae5f" providerId="ADAL" clId="{8EDA72B8-3D9E-487A-A6F6-381FE013D501}" dt="2025-06-13T13:13:29.215" v="1393" actId="1076"/>
          <ac:picMkLst>
            <pc:docMk/>
            <pc:sldMk cId="2844033829" sldId="262"/>
            <ac:picMk id="8" creationId="{3095A443-8593-49E3-4EB7-B47843E4F6ED}"/>
          </ac:picMkLst>
        </pc:picChg>
        <pc:picChg chg="add del mod">
          <ac:chgData name="Harris, Joanna" userId="7345f158-0d69-452b-8923-1283db6fae5f" providerId="ADAL" clId="{8EDA72B8-3D9E-487A-A6F6-381FE013D501}" dt="2025-06-09T10:42:21.900" v="995" actId="478"/>
          <ac:picMkLst>
            <pc:docMk/>
            <pc:sldMk cId="2844033829" sldId="262"/>
            <ac:picMk id="9" creationId="{E79AD912-372C-333A-9F16-5050CDCF45EE}"/>
          </ac:picMkLst>
        </pc:picChg>
      </pc:sldChg>
      <pc:sldChg chg="addSp delSp modSp new mod ord setBg setClrOvrMap">
        <pc:chgData name="Harris, Joanna" userId="7345f158-0d69-452b-8923-1283db6fae5f" providerId="ADAL" clId="{8EDA72B8-3D9E-487A-A6F6-381FE013D501}" dt="2025-06-13T13:18:38.921" v="1427" actId="26606"/>
        <pc:sldMkLst>
          <pc:docMk/>
          <pc:sldMk cId="1289497127" sldId="263"/>
        </pc:sldMkLst>
        <pc:spChg chg="del">
          <ac:chgData name="Harris, Joanna" userId="7345f158-0d69-452b-8923-1283db6fae5f" providerId="ADAL" clId="{8EDA72B8-3D9E-487A-A6F6-381FE013D501}" dt="2025-06-13T13:18:21.559" v="1426"/>
          <ac:spMkLst>
            <pc:docMk/>
            <pc:sldMk cId="1289497127" sldId="263"/>
            <ac:spMk id="2" creationId="{75BA2573-D053-7994-EF4F-A93869A3B2EE}"/>
          </ac:spMkLst>
        </pc:spChg>
        <pc:spChg chg="del">
          <ac:chgData name="Harris, Joanna" userId="7345f158-0d69-452b-8923-1283db6fae5f" providerId="ADAL" clId="{8EDA72B8-3D9E-487A-A6F6-381FE013D501}" dt="2025-06-13T13:18:38.921" v="1427" actId="26606"/>
          <ac:spMkLst>
            <pc:docMk/>
            <pc:sldMk cId="1289497127" sldId="263"/>
            <ac:spMk id="3" creationId="{3043E9B9-2ACA-A4F9-3F50-4B57BBC7D7DB}"/>
          </ac:spMkLst>
        </pc:spChg>
        <pc:spChg chg="add mod">
          <ac:chgData name="Harris, Joanna" userId="7345f158-0d69-452b-8923-1283db6fae5f" providerId="ADAL" clId="{8EDA72B8-3D9E-487A-A6F6-381FE013D501}" dt="2025-06-13T13:18:38.921" v="1427" actId="26606"/>
          <ac:spMkLst>
            <pc:docMk/>
            <pc:sldMk cId="1289497127" sldId="263"/>
            <ac:spMk id="5" creationId="{00000000-0000-0000-0000-000000000000}"/>
          </ac:spMkLst>
        </pc:spChg>
        <pc:spChg chg="add">
          <ac:chgData name="Harris, Joanna" userId="7345f158-0d69-452b-8923-1283db6fae5f" providerId="ADAL" clId="{8EDA72B8-3D9E-487A-A6F6-381FE013D501}" dt="2025-06-13T13:18:38.921" v="1427" actId="26606"/>
          <ac:spMkLst>
            <pc:docMk/>
            <pc:sldMk cId="1289497127" sldId="263"/>
            <ac:spMk id="10" creationId="{66B332A4-D438-4773-A77F-5ED49A448D9D}"/>
          </ac:spMkLst>
        </pc:spChg>
        <pc:spChg chg="add">
          <ac:chgData name="Harris, Joanna" userId="7345f158-0d69-452b-8923-1283db6fae5f" providerId="ADAL" clId="{8EDA72B8-3D9E-487A-A6F6-381FE013D501}" dt="2025-06-13T13:18:38.921" v="1427" actId="26606"/>
          <ac:spMkLst>
            <pc:docMk/>
            <pc:sldMk cId="1289497127" sldId="263"/>
            <ac:spMk id="12" creationId="{DF9AD32D-FF05-44F4-BD4D-9CEE89B71EB9}"/>
          </ac:spMkLst>
        </pc:spChg>
        <pc:picChg chg="add">
          <ac:chgData name="Harris, Joanna" userId="7345f158-0d69-452b-8923-1283db6fae5f" providerId="ADAL" clId="{8EDA72B8-3D9E-487A-A6F6-381FE013D501}" dt="2025-06-13T13:18:17.896" v="1425"/>
          <ac:picMkLst>
            <pc:docMk/>
            <pc:sldMk cId="1289497127" sldId="263"/>
            <ac:picMk id="4" creationId="{7391FD4B-5DA9-7718-8DA6-4515AB4939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Importance of Considering Operation and Maintenance at Design</a:t>
            </a:r>
          </a:p>
        </p:txBody>
      </p:sp>
    </p:spTree>
    <p:extLst>
      <p:ext uri="{BB962C8B-B14F-4D97-AF65-F5344CB8AC3E}">
        <p14:creationId xmlns:p14="http://schemas.microsoft.com/office/powerpoint/2010/main" val="1289497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050F-92BF-EBB7-B248-1C04AAE1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6" y="0"/>
            <a:ext cx="6269665" cy="1060871"/>
          </a:xfrm>
        </p:spPr>
        <p:txBody>
          <a:bodyPr/>
          <a:lstStyle/>
          <a:p>
            <a:r>
              <a:rPr lang="en-GB" dirty="0"/>
              <a:t>Water / 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55C51D-40DA-A235-6702-1ACF41C7A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875"/>
          <a:stretch/>
        </p:blipFill>
        <p:spPr>
          <a:xfrm>
            <a:off x="7297479" y="-1"/>
            <a:ext cx="4862623" cy="5065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B23F3-8811-501A-0474-20E0D42C8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36" y="2847953"/>
            <a:ext cx="3763927" cy="3935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F3D65-2129-89E8-B97B-5496FFEFE5BA}"/>
              </a:ext>
            </a:extLst>
          </p:cNvPr>
          <p:cNvSpPr txBox="1"/>
          <p:nvPr/>
        </p:nvSpPr>
        <p:spPr>
          <a:xfrm>
            <a:off x="460743" y="1272814"/>
            <a:ext cx="6097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External A/C condensers drainage</a:t>
            </a:r>
          </a:p>
          <a:p>
            <a:r>
              <a:rPr lang="en-GB" sz="2000" b="1" dirty="0"/>
              <a:t>More cooling needed, added 2 external compounds </a:t>
            </a:r>
          </a:p>
          <a:p>
            <a:endParaRPr lang="en-GB" sz="2000" b="1" dirty="0"/>
          </a:p>
          <a:p>
            <a:r>
              <a:rPr lang="en-GB" sz="2000" b="1" dirty="0"/>
              <a:t>Problem:</a:t>
            </a:r>
          </a:p>
          <a:p>
            <a:r>
              <a:rPr lang="en-GB" sz="2000" dirty="0"/>
              <a:t>Condensate would be discharged onto the ground (a concrete slab that had a camber) with drainage about 25 meters away. </a:t>
            </a:r>
          </a:p>
          <a:p>
            <a:endParaRPr lang="en-GB" sz="2000" dirty="0"/>
          </a:p>
          <a:p>
            <a:r>
              <a:rPr lang="en-GB" sz="2000" b="1" dirty="0"/>
              <a:t>Operations issue:</a:t>
            </a:r>
          </a:p>
          <a:p>
            <a:r>
              <a:rPr lang="en-GB" sz="2000" dirty="0"/>
              <a:t>25 meters across walkways and disabled parking bays. Winter turned the space into an </a:t>
            </a:r>
            <a:r>
              <a:rPr lang="en-GB" sz="2000" b="1" dirty="0"/>
              <a:t>ice rink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b="1" dirty="0"/>
              <a:t>FM Fix:</a:t>
            </a:r>
          </a:p>
          <a:p>
            <a:r>
              <a:rPr lang="en-GB" sz="2000" dirty="0"/>
              <a:t>Cordon off the area, install drains</a:t>
            </a:r>
          </a:p>
        </p:txBody>
      </p:sp>
    </p:spTree>
    <p:extLst>
      <p:ext uri="{BB962C8B-B14F-4D97-AF65-F5344CB8AC3E}">
        <p14:creationId xmlns:p14="http://schemas.microsoft.com/office/powerpoint/2010/main" val="97182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050F-92BF-EBB7-B248-1C04AAE1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6" y="0"/>
            <a:ext cx="6269665" cy="1060871"/>
          </a:xfrm>
        </p:spPr>
        <p:txBody>
          <a:bodyPr/>
          <a:lstStyle/>
          <a:p>
            <a:r>
              <a:rPr lang="en-GB" dirty="0"/>
              <a:t>Fire Dampers in Ductwork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F3D65-2129-89E8-B97B-5496FFEFE5BA}"/>
              </a:ext>
            </a:extLst>
          </p:cNvPr>
          <p:cNvSpPr txBox="1"/>
          <p:nvPr/>
        </p:nvSpPr>
        <p:spPr>
          <a:xfrm>
            <a:off x="460743" y="1272814"/>
            <a:ext cx="609777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Problem:</a:t>
            </a:r>
          </a:p>
          <a:p>
            <a:r>
              <a:rPr lang="en-GB" sz="2000" dirty="0"/>
              <a:t>Ventilation ductwork contractor not installing access panels for fire damper maintenance</a:t>
            </a:r>
          </a:p>
          <a:p>
            <a:endParaRPr lang="en-GB" sz="2000" dirty="0"/>
          </a:p>
          <a:p>
            <a:r>
              <a:rPr lang="en-GB" sz="2000" b="1" dirty="0"/>
              <a:t>Operations issue:</a:t>
            </a:r>
          </a:p>
          <a:p>
            <a:r>
              <a:rPr lang="en-GB" sz="2000" dirty="0"/>
              <a:t>Fire damper maintenance is a statutory task which can’t be done without access. </a:t>
            </a:r>
          </a:p>
          <a:p>
            <a:endParaRPr lang="en-GB" sz="2000" dirty="0"/>
          </a:p>
          <a:p>
            <a:r>
              <a:rPr lang="en-GB" sz="2000" dirty="0"/>
              <a:t>Cutting access panels in operational ductwork requires out of hours working and shutdown of the plant.</a:t>
            </a:r>
          </a:p>
          <a:p>
            <a:endParaRPr lang="en-GB" sz="2000" dirty="0"/>
          </a:p>
          <a:p>
            <a:r>
              <a:rPr lang="en-GB" sz="2000" dirty="0"/>
              <a:t>In a 24x7 operational Hospital getting a shutdown adds pressure our NHS doesn’t need.</a:t>
            </a:r>
          </a:p>
          <a:p>
            <a:endParaRPr lang="en-GB" sz="2000" dirty="0"/>
          </a:p>
          <a:p>
            <a:r>
              <a:rPr lang="en-GB" sz="2000" b="1" dirty="0"/>
              <a:t>FM Fix:</a:t>
            </a:r>
          </a:p>
          <a:p>
            <a:r>
              <a:rPr lang="en-GB" sz="2000" dirty="0"/>
              <a:t>Work in the early hours of the morning when the services will be least impacted.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95A443-8593-49E3-4EB7-B47843E4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19" y="1666193"/>
            <a:ext cx="4994372" cy="37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3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050F-92BF-EBB7-B248-1C04AAE1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6" y="0"/>
            <a:ext cx="6269665" cy="1060871"/>
          </a:xfrm>
        </p:spPr>
        <p:txBody>
          <a:bodyPr/>
          <a:lstStyle/>
          <a:p>
            <a:r>
              <a:rPr lang="en-GB" dirty="0"/>
              <a:t>Fire Hose Reels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F3D65-2129-89E8-B97B-5496FFEFE5BA}"/>
              </a:ext>
            </a:extLst>
          </p:cNvPr>
          <p:cNvSpPr txBox="1"/>
          <p:nvPr/>
        </p:nvSpPr>
        <p:spPr>
          <a:xfrm>
            <a:off x="455795" y="908801"/>
            <a:ext cx="65352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Problem:</a:t>
            </a:r>
          </a:p>
          <a:p>
            <a:r>
              <a:rPr lang="en-GB" sz="2000" dirty="0"/>
              <a:t>5-year pressure and flow tests, in accordance with IS EN 671 standards</a:t>
            </a:r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Operations issue:</a:t>
            </a:r>
          </a:p>
          <a:p>
            <a:r>
              <a:rPr lang="en-GB" sz="2000" dirty="0"/>
              <a:t>The hose reels are a minimum of 15 meters in length, meaning they would extend across operational spaces, creating potential trip hazards, risk of water spillage which could cause damage.’</a:t>
            </a:r>
          </a:p>
          <a:p>
            <a:endParaRPr lang="en-GB" sz="2000" dirty="0"/>
          </a:p>
          <a:p>
            <a:r>
              <a:rPr lang="en-GB" sz="2000" b="1" dirty="0"/>
              <a:t>FM Fix: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Intermediate Bulk Container (IBC) for each hose flow test. The IBC wheeled to the reel, and the hose could be flow-tested without needing to be fully unspooled.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hose would be emptied, removed, and stacked onto the IBC.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newly manufactured and pre-tested tube would be supplied and installed, providing an additional five years before the next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Donate old hoses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BCD7F-D04F-2889-7AA6-647AE420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688" y="345261"/>
            <a:ext cx="4849467" cy="3717925"/>
          </a:xfrm>
          <a:prstGeom prst="rect">
            <a:avLst/>
          </a:prstGeom>
        </p:spPr>
      </p:pic>
      <p:pic>
        <p:nvPicPr>
          <p:cNvPr id="1026" name="Picture 2" descr="Considerations for Building a Clean Room">
            <a:extLst>
              <a:ext uri="{FF2B5EF4-FFF2-40B4-BE49-F238E27FC236}">
                <a16:creationId xmlns:a16="http://schemas.microsoft.com/office/drawing/2014/main" id="{9895A9DA-4BE0-2647-8FCF-D4C953AA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58" y="3545839"/>
            <a:ext cx="4755150" cy="31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5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050F-92BF-EBB7-B248-1C04AAE1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6" y="0"/>
            <a:ext cx="6269665" cy="810883"/>
          </a:xfrm>
        </p:spPr>
        <p:txBody>
          <a:bodyPr/>
          <a:lstStyle/>
          <a:p>
            <a:r>
              <a:rPr lang="en-GB" dirty="0"/>
              <a:t>Toilet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F3D65-2129-89E8-B97B-5496FFEFE5BA}"/>
              </a:ext>
            </a:extLst>
          </p:cNvPr>
          <p:cNvSpPr txBox="1"/>
          <p:nvPr/>
        </p:nvSpPr>
        <p:spPr>
          <a:xfrm>
            <a:off x="455795" y="831163"/>
            <a:ext cx="65352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Problem:</a:t>
            </a:r>
          </a:p>
          <a:p>
            <a:r>
              <a:rPr lang="en-GB" sz="2000" dirty="0"/>
              <a:t>Building was a warehouse, instruction from the landlord was to protect the concrete slab and only break if necessary.</a:t>
            </a:r>
          </a:p>
          <a:p>
            <a:endParaRPr lang="en-GB" sz="2000" b="1" dirty="0"/>
          </a:p>
          <a:p>
            <a:r>
              <a:rPr lang="en-GB" sz="2000" b="1" dirty="0"/>
              <a:t>Operations issue:</a:t>
            </a:r>
          </a:p>
          <a:p>
            <a:r>
              <a:rPr lang="en-GB" sz="2000" dirty="0"/>
              <a:t>No. of toilets required for 1,000 workers</a:t>
            </a:r>
          </a:p>
          <a:p>
            <a:r>
              <a:rPr lang="en-GB" sz="2000" dirty="0"/>
              <a:t>Macerators and pump all waste upwards, then gravity feed to the edge of the building and then out into the original waste pipes. </a:t>
            </a:r>
          </a:p>
          <a:p>
            <a:endParaRPr lang="en-GB" sz="2000" b="1" dirty="0"/>
          </a:p>
          <a:p>
            <a:r>
              <a:rPr lang="en-GB" sz="2000" b="1" dirty="0"/>
              <a:t>FM Fix: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isolation valves were installed past the macerator so if they failed, 3 meters of vertical pipe full needed to be drained (engineers needed to be trained in biological spills and conduct the maintenance in full sealed biological suits).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Construction said they built to specification, when asked for their maintenance plan they conceded and said they would retrospectively fit valves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EFF50-BA10-1704-5C73-8BDEA09C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18" y="255333"/>
            <a:ext cx="4877223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1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15" y="1166018"/>
            <a:ext cx="10972800" cy="5417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1. </a:t>
            </a:r>
            <a:r>
              <a:rPr lang="en-GB" sz="2400" b="1" dirty="0"/>
              <a:t>CHECK IF DESIGN CAN BE OPERATED</a:t>
            </a:r>
            <a:r>
              <a:rPr lang="en-GB" sz="2400" dirty="0"/>
              <a:t>: (AC Compound)</a:t>
            </a:r>
          </a:p>
          <a:p>
            <a:pPr marL="400050" lvl="1" indent="0">
              <a:buNone/>
            </a:pPr>
            <a:r>
              <a:rPr lang="en-GB" sz="2400" dirty="0"/>
              <a:t>- Embed maintenance thinking from inception to post-occupancy.</a:t>
            </a:r>
          </a:p>
          <a:p>
            <a:pPr marL="400050" lvl="1" indent="0">
              <a:buNone/>
            </a:pPr>
            <a:r>
              <a:rPr lang="en-GB" sz="2400" dirty="0"/>
              <a:t>- Reality-check systems for usability and maintainability.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2. </a:t>
            </a:r>
            <a:r>
              <a:rPr lang="en-GB" sz="2400" b="1" cap="all" dirty="0"/>
              <a:t>Access and Usability</a:t>
            </a:r>
            <a:r>
              <a:rPr lang="en-GB" sz="2400" dirty="0"/>
              <a:t>: (Macerators, Fire Dampers)</a:t>
            </a:r>
          </a:p>
          <a:p>
            <a:pPr marL="400050" lvl="1" indent="0">
              <a:buNone/>
            </a:pPr>
            <a:r>
              <a:rPr lang="en-GB" sz="2000" dirty="0"/>
              <a:t>- </a:t>
            </a:r>
            <a:r>
              <a:rPr lang="en-GB" sz="2400" dirty="0"/>
              <a:t>Ensure systems are accessible for maintenance.</a:t>
            </a:r>
          </a:p>
          <a:p>
            <a:pPr marL="400050" lvl="1" indent="0">
              <a:buNone/>
            </a:pPr>
            <a:r>
              <a:rPr lang="en-GB" sz="2400" dirty="0"/>
              <a:t>- Avoid future disruption and cost by strategic placement.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2400" cap="all" dirty="0"/>
          </a:p>
          <a:p>
            <a:pPr marL="0" indent="0">
              <a:buNone/>
            </a:pPr>
            <a:r>
              <a:rPr lang="en-GB" sz="2400" cap="all" dirty="0"/>
              <a:t>3</a:t>
            </a:r>
            <a:r>
              <a:rPr sz="2400" cap="all" dirty="0"/>
              <a:t>. </a:t>
            </a:r>
            <a:r>
              <a:rPr sz="2400" b="1" cap="all" dirty="0"/>
              <a:t>Asset Replacement Planning</a:t>
            </a:r>
            <a:r>
              <a:rPr sz="2400" cap="all" dirty="0"/>
              <a:t>:</a:t>
            </a:r>
            <a:r>
              <a:rPr lang="en-GB" sz="2400" cap="all" dirty="0"/>
              <a:t> (</a:t>
            </a:r>
            <a:r>
              <a:rPr lang="en-GB" sz="2400" dirty="0"/>
              <a:t>Fire hose reel)</a:t>
            </a:r>
          </a:p>
          <a:p>
            <a:pPr marL="400050" lvl="1" indent="0">
              <a:buNone/>
            </a:pPr>
            <a:r>
              <a:rPr sz="2400" dirty="0"/>
              <a:t>- Consider decommissioning and replacement during design.</a:t>
            </a:r>
          </a:p>
          <a:p>
            <a:pPr marL="400050" lvl="1" indent="0">
              <a:buNone/>
            </a:pPr>
            <a:r>
              <a:rPr sz="2400" dirty="0"/>
              <a:t>- Develop method statements and include in health and safety file.</a:t>
            </a:r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sz="1400" dirty="0"/>
          </a:p>
          <a:p>
            <a:pPr marL="0" indent="0">
              <a:buNone/>
            </a:pPr>
            <a:r>
              <a:rPr sz="1400" dirty="0"/>
              <a:t>5</a:t>
            </a:r>
            <a:endParaRPr sz="105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76BF93-92AB-9FC2-4726-6ACA7630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3018"/>
            <a:ext cx="11033185" cy="114300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641A87B339B4CA72A92B9E8BF839B" ma:contentTypeVersion="20" ma:contentTypeDescription="Create a new document." ma:contentTypeScope="" ma:versionID="7fa41bdf92648657ffc4e6cf3ddd7534">
  <xsd:schema xmlns:xsd="http://www.w3.org/2001/XMLSchema" xmlns:xs="http://www.w3.org/2001/XMLSchema" xmlns:p="http://schemas.microsoft.com/office/2006/metadata/properties" xmlns:ns1="http://schemas.microsoft.com/sharepoint/v3" xmlns:ns2="7a5fbea8-627d-472c-b015-54765d99e351" xmlns:ns3="c1499231-76b3-4c05-8a8b-274ce724a341" targetNamespace="http://schemas.microsoft.com/office/2006/metadata/properties" ma:root="true" ma:fieldsID="a3e4ee4fc596c6a26c573e2a0a0965db" ns1:_="" ns2:_="" ns3:_="">
    <xsd:import namespace="http://schemas.microsoft.com/sharepoint/v3"/>
    <xsd:import namespace="7a5fbea8-627d-472c-b015-54765d99e351"/>
    <xsd:import namespace="c1499231-76b3-4c05-8a8b-274ce724a3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ea8-627d-472c-b015-54765d99e3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64e821e-fc72-4874-af9e-3f1ddb97fd49}" ma:internalName="TaxCatchAll" ma:showField="CatchAllData" ma:web="7a5fbea8-627d-472c-b015-54765d99e3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9231-76b3-4c05-8a8b-274ce724a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35f125-ff7d-49c8-b4b7-9a369ce609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a5fbea8-627d-472c-b015-54765d99e351" xsi:nil="true"/>
    <_ip_UnifiedCompliancePolicyProperties xmlns="http://schemas.microsoft.com/sharepoint/v3" xsi:nil="true"/>
    <lcf76f155ced4ddcb4097134ff3c332f xmlns="c1499231-76b3-4c05-8a8b-274ce724a3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4F151C-7A10-4BD5-BAA2-4B17D511C0F8}"/>
</file>

<file path=customXml/itemProps2.xml><?xml version="1.0" encoding="utf-8"?>
<ds:datastoreItem xmlns:ds="http://schemas.openxmlformats.org/officeDocument/2006/customXml" ds:itemID="{DA19F5C1-EF1A-4CC0-A927-21E10E5BB27A}"/>
</file>

<file path=customXml/itemProps3.xml><?xml version="1.0" encoding="utf-8"?>
<ds:datastoreItem xmlns:ds="http://schemas.openxmlformats.org/officeDocument/2006/customXml" ds:itemID="{8E046D31-1053-4A10-9460-B18F02D8F6C5}"/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515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Importance of Considering Operation and Maintenance at Design</vt:lpstr>
      <vt:lpstr>Water / Ice</vt:lpstr>
      <vt:lpstr>Fire Dampers in Ductwork</vt:lpstr>
      <vt:lpstr>Fire Hose Reels</vt:lpstr>
      <vt:lpstr>Toilet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Harris, Joanna</cp:lastModifiedBy>
  <cp:revision>2</cp:revision>
  <dcterms:created xsi:type="dcterms:W3CDTF">2013-01-27T09:14:16Z</dcterms:created>
  <dcterms:modified xsi:type="dcterms:W3CDTF">2025-06-13T13:21:21Z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0x010100BC8641A87B339B4CA72A92B9E8BF839B</vt:lpwstr>
  </property>
</Properties>
</file>