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19"/>
  </p:notesMasterIdLst>
  <p:sldIdLst>
    <p:sldId id="283" r:id="rId6"/>
    <p:sldId id="2147471957" r:id="rId7"/>
    <p:sldId id="2147471946" r:id="rId8"/>
    <p:sldId id="2147471947" r:id="rId9"/>
    <p:sldId id="2147471949" r:id="rId10"/>
    <p:sldId id="2147471951" r:id="rId11"/>
    <p:sldId id="2147471952" r:id="rId12"/>
    <p:sldId id="2147471954" r:id="rId13"/>
    <p:sldId id="2147471956" r:id="rId14"/>
    <p:sldId id="2147471953" r:id="rId15"/>
    <p:sldId id="270" r:id="rId16"/>
    <p:sldId id="2147471955" r:id="rId17"/>
    <p:sldId id="21474719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BED1BA-B31E-414F-7503-30C1AC0CE0E2}" name="Millar, Richard" initials="MR" userId="S::richard.millar@theccc.org.uk::3707edf4-bdbc-4b2d-bb02-9313ccb9bb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586"/>
    <a:srgbClr val="AAB9C6"/>
    <a:srgbClr val="BFBFBF"/>
    <a:srgbClr val="BF9000"/>
    <a:srgbClr val="B2068D"/>
    <a:srgbClr val="008F72"/>
    <a:srgbClr val="9ACD7A"/>
    <a:srgbClr val="008F8D"/>
    <a:srgbClr val="003C43"/>
    <a:srgbClr val="00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59839-640E-4AD6-A9D2-0EB832CEE1FD}" v="801" dt="2025-06-17T21:16:00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chard, Sylvain" userId="aad1e8e6-59e5-4312-b3ca-b6d95a82e08a" providerId="ADAL" clId="{A9059839-640E-4AD6-A9D2-0EB832CEE1FD}"/>
    <pc:docChg chg="undo redo custSel addSld delSld modSld sldOrd">
      <pc:chgData name="Blanchard, Sylvain" userId="aad1e8e6-59e5-4312-b3ca-b6d95a82e08a" providerId="ADAL" clId="{A9059839-640E-4AD6-A9D2-0EB832CEE1FD}" dt="2025-06-17T21:16:00.454" v="2582" actId="1076"/>
      <pc:docMkLst>
        <pc:docMk/>
      </pc:docMkLst>
      <pc:sldChg chg="addSp delSp modSp mod ord modTransition modNotesTx">
        <pc:chgData name="Blanchard, Sylvain" userId="aad1e8e6-59e5-4312-b3ca-b6d95a82e08a" providerId="ADAL" clId="{A9059839-640E-4AD6-A9D2-0EB832CEE1FD}" dt="2025-06-17T21:16:00.454" v="2582" actId="1076"/>
        <pc:sldMkLst>
          <pc:docMk/>
          <pc:sldMk cId="2833049195" sldId="270"/>
        </pc:sldMkLst>
        <pc:spChg chg="add del mod">
          <ac:chgData name="Blanchard, Sylvain" userId="aad1e8e6-59e5-4312-b3ca-b6d95a82e08a" providerId="ADAL" clId="{A9059839-640E-4AD6-A9D2-0EB832CEE1FD}" dt="2025-06-17T17:40:50.567" v="1324" actId="478"/>
          <ac:spMkLst>
            <pc:docMk/>
            <pc:sldMk cId="2833049195" sldId="270"/>
            <ac:spMk id="2" creationId="{665A2CC6-8204-3315-78AC-1058F671B55D}"/>
          </ac:spMkLst>
        </pc:spChg>
        <pc:spChg chg="mod">
          <ac:chgData name="Blanchard, Sylvain" userId="aad1e8e6-59e5-4312-b3ca-b6d95a82e08a" providerId="ADAL" clId="{A9059839-640E-4AD6-A9D2-0EB832CEE1FD}" dt="2025-06-17T18:44:58.803" v="1429"/>
          <ac:spMkLst>
            <pc:docMk/>
            <pc:sldMk cId="2833049195" sldId="270"/>
            <ac:spMk id="3" creationId="{435EBFA8-5065-225B-12BE-6E61D03A5CDB}"/>
          </ac:spMkLst>
        </pc:spChg>
        <pc:spChg chg="del">
          <ac:chgData name="Blanchard, Sylvain" userId="aad1e8e6-59e5-4312-b3ca-b6d95a82e08a" providerId="ADAL" clId="{A9059839-640E-4AD6-A9D2-0EB832CEE1FD}" dt="2025-06-17T16:43:48.546" v="727" actId="478"/>
          <ac:spMkLst>
            <pc:docMk/>
            <pc:sldMk cId="2833049195" sldId="270"/>
            <ac:spMk id="4" creationId="{73FBDE8D-6E0D-3590-2C17-2FB915D41308}"/>
          </ac:spMkLst>
        </pc:spChg>
        <pc:spChg chg="del">
          <ac:chgData name="Blanchard, Sylvain" userId="aad1e8e6-59e5-4312-b3ca-b6d95a82e08a" providerId="ADAL" clId="{A9059839-640E-4AD6-A9D2-0EB832CEE1FD}" dt="2025-06-17T16:43:49.605" v="728" actId="478"/>
          <ac:spMkLst>
            <pc:docMk/>
            <pc:sldMk cId="2833049195" sldId="270"/>
            <ac:spMk id="5" creationId="{7995EC16-E5DE-7A59-504E-8D4CBE2FACF3}"/>
          </ac:spMkLst>
        </pc:spChg>
        <pc:spChg chg="add del mod">
          <ac:chgData name="Blanchard, Sylvain" userId="aad1e8e6-59e5-4312-b3ca-b6d95a82e08a" providerId="ADAL" clId="{A9059839-640E-4AD6-A9D2-0EB832CEE1FD}" dt="2025-06-17T17:40:02.409" v="1305" actId="478"/>
          <ac:spMkLst>
            <pc:docMk/>
            <pc:sldMk cId="2833049195" sldId="270"/>
            <ac:spMk id="6" creationId="{5B4CBB41-4081-23DA-C6F8-41ADD4BA43D6}"/>
          </ac:spMkLst>
        </pc:spChg>
        <pc:spChg chg="add del mod">
          <ac:chgData name="Blanchard, Sylvain" userId="aad1e8e6-59e5-4312-b3ca-b6d95a82e08a" providerId="ADAL" clId="{A9059839-640E-4AD6-A9D2-0EB832CEE1FD}" dt="2025-06-17T17:40:01.877" v="1304" actId="478"/>
          <ac:spMkLst>
            <pc:docMk/>
            <pc:sldMk cId="2833049195" sldId="270"/>
            <ac:spMk id="7" creationId="{AC059B2D-C5E8-506F-7E3B-FA63F29C99C3}"/>
          </ac:spMkLst>
        </pc:spChg>
        <pc:spChg chg="add del mod">
          <ac:chgData name="Blanchard, Sylvain" userId="aad1e8e6-59e5-4312-b3ca-b6d95a82e08a" providerId="ADAL" clId="{A9059839-640E-4AD6-A9D2-0EB832CEE1FD}" dt="2025-06-17T17:40:38.228" v="1316" actId="478"/>
          <ac:spMkLst>
            <pc:docMk/>
            <pc:sldMk cId="2833049195" sldId="270"/>
            <ac:spMk id="8" creationId="{A1F8530B-171E-459C-A65E-4587860904C2}"/>
          </ac:spMkLst>
        </pc:spChg>
        <pc:spChg chg="del">
          <ac:chgData name="Blanchard, Sylvain" userId="aad1e8e6-59e5-4312-b3ca-b6d95a82e08a" providerId="ADAL" clId="{A9059839-640E-4AD6-A9D2-0EB832CEE1FD}" dt="2025-06-17T17:40:37.766" v="1315" actId="478"/>
          <ac:spMkLst>
            <pc:docMk/>
            <pc:sldMk cId="2833049195" sldId="270"/>
            <ac:spMk id="9" creationId="{DE6AC87A-3960-FBF4-AB12-18E6BF31576B}"/>
          </ac:spMkLst>
        </pc:spChg>
        <pc:spChg chg="add del mod">
          <ac:chgData name="Blanchard, Sylvain" userId="aad1e8e6-59e5-4312-b3ca-b6d95a82e08a" providerId="ADAL" clId="{A9059839-640E-4AD6-A9D2-0EB832CEE1FD}" dt="2025-06-17T18:45:13.547" v="1432" actId="478"/>
          <ac:spMkLst>
            <pc:docMk/>
            <pc:sldMk cId="2833049195" sldId="270"/>
            <ac:spMk id="10" creationId="{A813D61D-9FEA-2475-D0F7-5F9A171E3781}"/>
          </ac:spMkLst>
        </pc:spChg>
        <pc:spChg chg="add del mod">
          <ac:chgData name="Blanchard, Sylvain" userId="aad1e8e6-59e5-4312-b3ca-b6d95a82e08a" providerId="ADAL" clId="{A9059839-640E-4AD6-A9D2-0EB832CEE1FD}" dt="2025-06-17T17:40:37.002" v="1312" actId="478"/>
          <ac:spMkLst>
            <pc:docMk/>
            <pc:sldMk cId="2833049195" sldId="270"/>
            <ac:spMk id="11" creationId="{8B937014-970E-F26C-7B6F-535AA310AF82}"/>
          </ac:spMkLst>
        </pc:spChg>
        <pc:spChg chg="add del mod">
          <ac:chgData name="Blanchard, Sylvain" userId="aad1e8e6-59e5-4312-b3ca-b6d95a82e08a" providerId="ADAL" clId="{A9059839-640E-4AD6-A9D2-0EB832CEE1FD}" dt="2025-06-17T17:40:04.552" v="1306" actId="478"/>
          <ac:spMkLst>
            <pc:docMk/>
            <pc:sldMk cId="2833049195" sldId="270"/>
            <ac:spMk id="12" creationId="{14180E69-F6CF-EE74-46F9-A77399B77090}"/>
          </ac:spMkLst>
        </pc:spChg>
        <pc:spChg chg="add del mod">
          <ac:chgData name="Blanchard, Sylvain" userId="aad1e8e6-59e5-4312-b3ca-b6d95a82e08a" providerId="ADAL" clId="{A9059839-640E-4AD6-A9D2-0EB832CEE1FD}" dt="2025-06-17T17:40:37.002" v="1314"/>
          <ac:spMkLst>
            <pc:docMk/>
            <pc:sldMk cId="2833049195" sldId="270"/>
            <ac:spMk id="13" creationId="{39017D4E-EF76-FCA2-8F09-3A392A3BF7C1}"/>
          </ac:spMkLst>
        </pc:spChg>
        <pc:spChg chg="add del mod">
          <ac:chgData name="Blanchard, Sylvain" userId="aad1e8e6-59e5-4312-b3ca-b6d95a82e08a" providerId="ADAL" clId="{A9059839-640E-4AD6-A9D2-0EB832CEE1FD}" dt="2025-06-17T17:40:44.638" v="1320" actId="478"/>
          <ac:spMkLst>
            <pc:docMk/>
            <pc:sldMk cId="2833049195" sldId="270"/>
            <ac:spMk id="14" creationId="{CA66902E-E04F-EF4B-2937-FF38DC7E955E}"/>
          </ac:spMkLst>
        </pc:spChg>
        <pc:spChg chg="del mod">
          <ac:chgData name="Blanchard, Sylvain" userId="aad1e8e6-59e5-4312-b3ca-b6d95a82e08a" providerId="ADAL" clId="{A9059839-640E-4AD6-A9D2-0EB832CEE1FD}" dt="2025-06-17T17:40:43.997" v="1319" actId="478"/>
          <ac:spMkLst>
            <pc:docMk/>
            <pc:sldMk cId="2833049195" sldId="270"/>
            <ac:spMk id="15" creationId="{8102FC65-C60E-8A76-3E24-E7F52781F193}"/>
          </ac:spMkLst>
        </pc:spChg>
        <pc:spChg chg="del">
          <ac:chgData name="Blanchard, Sylvain" userId="aad1e8e6-59e5-4312-b3ca-b6d95a82e08a" providerId="ADAL" clId="{A9059839-640E-4AD6-A9D2-0EB832CEE1FD}" dt="2025-06-17T17:40:49.561" v="1323" actId="478"/>
          <ac:spMkLst>
            <pc:docMk/>
            <pc:sldMk cId="2833049195" sldId="270"/>
            <ac:spMk id="16" creationId="{5820EA80-1A1A-2947-E00E-5FFCFE9A3892}"/>
          </ac:spMkLst>
        </pc:spChg>
        <pc:spChg chg="add del mod">
          <ac:chgData name="Blanchard, Sylvain" userId="aad1e8e6-59e5-4312-b3ca-b6d95a82e08a" providerId="ADAL" clId="{A9059839-640E-4AD6-A9D2-0EB832CEE1FD}" dt="2025-06-17T17:40:48.136" v="1322" actId="478"/>
          <ac:spMkLst>
            <pc:docMk/>
            <pc:sldMk cId="2833049195" sldId="270"/>
            <ac:spMk id="17" creationId="{7B5F6911-8353-F2CC-5ED2-E2CAFBBA80B4}"/>
          </ac:spMkLst>
        </pc:spChg>
        <pc:spChg chg="add mod ord">
          <ac:chgData name="Blanchard, Sylvain" userId="aad1e8e6-59e5-4312-b3ca-b6d95a82e08a" providerId="ADAL" clId="{A9059839-640E-4AD6-A9D2-0EB832CEE1FD}" dt="2025-06-17T21:15:55.229" v="2580" actId="14100"/>
          <ac:spMkLst>
            <pc:docMk/>
            <pc:sldMk cId="2833049195" sldId="270"/>
            <ac:spMk id="21" creationId="{15CA67AB-F3DF-25C8-9753-DF3BC2C9338C}"/>
          </ac:spMkLst>
        </pc:spChg>
        <pc:spChg chg="add mod ord">
          <ac:chgData name="Blanchard, Sylvain" userId="aad1e8e6-59e5-4312-b3ca-b6d95a82e08a" providerId="ADAL" clId="{A9059839-640E-4AD6-A9D2-0EB832CEE1FD}" dt="2025-06-17T21:15:19.793" v="2567" actId="113"/>
          <ac:spMkLst>
            <pc:docMk/>
            <pc:sldMk cId="2833049195" sldId="270"/>
            <ac:spMk id="23" creationId="{D7F51A93-0FF7-D0D0-BBC8-60324DFB5B33}"/>
          </ac:spMkLst>
        </pc:spChg>
        <pc:spChg chg="add mod">
          <ac:chgData name="Blanchard, Sylvain" userId="aad1e8e6-59e5-4312-b3ca-b6d95a82e08a" providerId="ADAL" clId="{A9059839-640E-4AD6-A9D2-0EB832CEE1FD}" dt="2025-06-17T18:54:07.265" v="1545" actId="207"/>
          <ac:spMkLst>
            <pc:docMk/>
            <pc:sldMk cId="2833049195" sldId="270"/>
            <ac:spMk id="25" creationId="{BECDB475-8EE1-5B97-BC60-035D7D8C1596}"/>
          </ac:spMkLst>
        </pc:spChg>
        <pc:spChg chg="add mod">
          <ac:chgData name="Blanchard, Sylvain" userId="aad1e8e6-59e5-4312-b3ca-b6d95a82e08a" providerId="ADAL" clId="{A9059839-640E-4AD6-A9D2-0EB832CEE1FD}" dt="2025-06-17T18:54:07.265" v="1545" actId="207"/>
          <ac:spMkLst>
            <pc:docMk/>
            <pc:sldMk cId="2833049195" sldId="270"/>
            <ac:spMk id="26" creationId="{506C7AF8-63AD-2C47-E00B-803415901FC4}"/>
          </ac:spMkLst>
        </pc:spChg>
        <pc:spChg chg="add mod ord">
          <ac:chgData name="Blanchard, Sylvain" userId="aad1e8e6-59e5-4312-b3ca-b6d95a82e08a" providerId="ADAL" clId="{A9059839-640E-4AD6-A9D2-0EB832CEE1FD}" dt="2025-06-17T21:15:58.543" v="2581" actId="14100"/>
          <ac:spMkLst>
            <pc:docMk/>
            <pc:sldMk cId="2833049195" sldId="270"/>
            <ac:spMk id="28" creationId="{364DAF35-1094-5D73-E5EB-C18C7D37FE09}"/>
          </ac:spMkLst>
        </pc:spChg>
        <pc:spChg chg="add del mod">
          <ac:chgData name="Blanchard, Sylvain" userId="aad1e8e6-59e5-4312-b3ca-b6d95a82e08a" providerId="ADAL" clId="{A9059839-640E-4AD6-A9D2-0EB832CEE1FD}" dt="2025-06-17T19:01:36.048" v="1706" actId="478"/>
          <ac:spMkLst>
            <pc:docMk/>
            <pc:sldMk cId="2833049195" sldId="270"/>
            <ac:spMk id="29" creationId="{E10ABDBB-DA86-96DA-553E-831AE864EB16}"/>
          </ac:spMkLst>
        </pc:spChg>
        <pc:spChg chg="add mod">
          <ac:chgData name="Blanchard, Sylvain" userId="aad1e8e6-59e5-4312-b3ca-b6d95a82e08a" providerId="ADAL" clId="{A9059839-640E-4AD6-A9D2-0EB832CEE1FD}" dt="2025-06-17T19:05:37.189" v="1822" actId="122"/>
          <ac:spMkLst>
            <pc:docMk/>
            <pc:sldMk cId="2833049195" sldId="270"/>
            <ac:spMk id="30" creationId="{7574547A-5110-A46C-C155-AABA0E8ABC37}"/>
          </ac:spMkLst>
        </pc:spChg>
        <pc:grpChg chg="add mod">
          <ac:chgData name="Blanchard, Sylvain" userId="aad1e8e6-59e5-4312-b3ca-b6d95a82e08a" providerId="ADAL" clId="{A9059839-640E-4AD6-A9D2-0EB832CEE1FD}" dt="2025-06-17T19:03:29.036" v="1732" actId="1076"/>
          <ac:grpSpMkLst>
            <pc:docMk/>
            <pc:sldMk cId="2833049195" sldId="270"/>
            <ac:grpSpMk id="24" creationId="{97099574-C6F9-D681-06CD-7CF090100E83}"/>
          </ac:grpSpMkLst>
        </pc:grpChg>
        <pc:graphicFrameChg chg="add mod modGraphic">
          <ac:chgData name="Blanchard, Sylvain" userId="aad1e8e6-59e5-4312-b3ca-b6d95a82e08a" providerId="ADAL" clId="{A9059839-640E-4AD6-A9D2-0EB832CEE1FD}" dt="2025-06-17T19:03:16.944" v="1726" actId="14100"/>
          <ac:graphicFrameMkLst>
            <pc:docMk/>
            <pc:sldMk cId="2833049195" sldId="270"/>
            <ac:graphicFrameMk id="19" creationId="{AA677782-9DA5-BE2F-79A5-2EF532E28E28}"/>
          </ac:graphicFrameMkLst>
        </pc:graphicFrameChg>
        <pc:picChg chg="add del mod modCrop">
          <ac:chgData name="Blanchard, Sylvain" userId="aad1e8e6-59e5-4312-b3ca-b6d95a82e08a" providerId="ADAL" clId="{A9059839-640E-4AD6-A9D2-0EB832CEE1FD}" dt="2025-06-17T21:16:00.454" v="2582" actId="1076"/>
          <ac:picMkLst>
            <pc:docMk/>
            <pc:sldMk cId="2833049195" sldId="270"/>
            <ac:picMk id="18" creationId="{B9A9FCB1-2B23-2548-E5B9-E202B6040ACA}"/>
          </ac:picMkLst>
        </pc:picChg>
        <pc:picChg chg="add mod">
          <ac:chgData name="Blanchard, Sylvain" userId="aad1e8e6-59e5-4312-b3ca-b6d95a82e08a" providerId="ADAL" clId="{A9059839-640E-4AD6-A9D2-0EB832CEE1FD}" dt="2025-06-17T21:15:45.581" v="2577" actId="1076"/>
          <ac:picMkLst>
            <pc:docMk/>
            <pc:sldMk cId="2833049195" sldId="270"/>
            <ac:picMk id="1026" creationId="{37E3246F-008A-9A93-4AFA-F5C164D582AD}"/>
          </ac:picMkLst>
        </pc:picChg>
      </pc:sldChg>
      <pc:sldChg chg="del modTransition">
        <pc:chgData name="Blanchard, Sylvain" userId="aad1e8e6-59e5-4312-b3ca-b6d95a82e08a" providerId="ADAL" clId="{A9059839-640E-4AD6-A9D2-0EB832CEE1FD}" dt="2025-06-17T19:02:20.227" v="1713" actId="47"/>
        <pc:sldMkLst>
          <pc:docMk/>
          <pc:sldMk cId="657603158" sldId="2147471944"/>
        </pc:sldMkLst>
      </pc:sldChg>
      <pc:sldChg chg="addSp delSp modSp mod modNotesTx">
        <pc:chgData name="Blanchard, Sylvain" userId="aad1e8e6-59e5-4312-b3ca-b6d95a82e08a" providerId="ADAL" clId="{A9059839-640E-4AD6-A9D2-0EB832CEE1FD}" dt="2025-06-17T19:28:58.992" v="1938" actId="6549"/>
        <pc:sldMkLst>
          <pc:docMk/>
          <pc:sldMk cId="3173677324" sldId="2147471946"/>
        </pc:sldMkLst>
        <pc:spChg chg="mod">
          <ac:chgData name="Blanchard, Sylvain" userId="aad1e8e6-59e5-4312-b3ca-b6d95a82e08a" providerId="ADAL" clId="{A9059839-640E-4AD6-A9D2-0EB832CEE1FD}" dt="2025-06-17T19:13:55.125" v="1937"/>
          <ac:spMkLst>
            <pc:docMk/>
            <pc:sldMk cId="3173677324" sldId="2147471946"/>
            <ac:spMk id="2" creationId="{9FC5C144-BE21-4418-5FBA-FD650EC495C1}"/>
          </ac:spMkLst>
        </pc:spChg>
        <pc:spChg chg="del">
          <ac:chgData name="Blanchard, Sylvain" userId="aad1e8e6-59e5-4312-b3ca-b6d95a82e08a" providerId="ADAL" clId="{A9059839-640E-4AD6-A9D2-0EB832CEE1FD}" dt="2025-06-17T14:45:18.144" v="56" actId="478"/>
          <ac:spMkLst>
            <pc:docMk/>
            <pc:sldMk cId="3173677324" sldId="2147471946"/>
            <ac:spMk id="3" creationId="{AB676B22-ED30-C1CA-26E0-062934CE666A}"/>
          </ac:spMkLst>
        </pc:spChg>
        <pc:spChg chg="add del">
          <ac:chgData name="Blanchard, Sylvain" userId="aad1e8e6-59e5-4312-b3ca-b6d95a82e08a" providerId="ADAL" clId="{A9059839-640E-4AD6-A9D2-0EB832CEE1FD}" dt="2025-06-17T14:45:28.996" v="58" actId="22"/>
          <ac:spMkLst>
            <pc:docMk/>
            <pc:sldMk cId="3173677324" sldId="2147471946"/>
            <ac:spMk id="5" creationId="{76599B27-F91C-FCD0-C08A-E46C810636AA}"/>
          </ac:spMkLst>
        </pc:spChg>
        <pc:spChg chg="mod">
          <ac:chgData name="Blanchard, Sylvain" userId="aad1e8e6-59e5-4312-b3ca-b6d95a82e08a" providerId="ADAL" clId="{A9059839-640E-4AD6-A9D2-0EB832CEE1FD}" dt="2025-06-17T14:45:52.543" v="73" actId="14100"/>
          <ac:spMkLst>
            <pc:docMk/>
            <pc:sldMk cId="3173677324" sldId="2147471946"/>
            <ac:spMk id="6" creationId="{391C62D9-BEF8-08DC-31D6-F336B8CF59DC}"/>
          </ac:spMkLst>
        </pc:spChg>
        <pc:spChg chg="add mod">
          <ac:chgData name="Blanchard, Sylvain" userId="aad1e8e6-59e5-4312-b3ca-b6d95a82e08a" providerId="ADAL" clId="{A9059839-640E-4AD6-A9D2-0EB832CEE1FD}" dt="2025-06-17T15:50:55.743" v="566" actId="1076"/>
          <ac:spMkLst>
            <pc:docMk/>
            <pc:sldMk cId="3173677324" sldId="2147471946"/>
            <ac:spMk id="7" creationId="{AA65C698-A61C-3665-8CE3-E0E1BE5A0B62}"/>
          </ac:spMkLst>
        </pc:spChg>
        <pc:spChg chg="add mod">
          <ac:chgData name="Blanchard, Sylvain" userId="aad1e8e6-59e5-4312-b3ca-b6d95a82e08a" providerId="ADAL" clId="{A9059839-640E-4AD6-A9D2-0EB832CEE1FD}" dt="2025-06-17T15:51:02.087" v="568" actId="1076"/>
          <ac:spMkLst>
            <pc:docMk/>
            <pc:sldMk cId="3173677324" sldId="2147471946"/>
            <ac:spMk id="8" creationId="{7F06A358-0556-4185-B2F6-5FD48B45CAC5}"/>
          </ac:spMkLst>
        </pc:spChg>
        <pc:spChg chg="add mod">
          <ac:chgData name="Blanchard, Sylvain" userId="aad1e8e6-59e5-4312-b3ca-b6d95a82e08a" providerId="ADAL" clId="{A9059839-640E-4AD6-A9D2-0EB832CEE1FD}" dt="2025-06-17T15:51:04.619" v="569" actId="120"/>
          <ac:spMkLst>
            <pc:docMk/>
            <pc:sldMk cId="3173677324" sldId="2147471946"/>
            <ac:spMk id="9" creationId="{680C0BA9-19AA-336E-E94E-9F60306E1F05}"/>
          </ac:spMkLst>
        </pc:spChg>
        <pc:spChg chg="add mod">
          <ac:chgData name="Blanchard, Sylvain" userId="aad1e8e6-59e5-4312-b3ca-b6d95a82e08a" providerId="ADAL" clId="{A9059839-640E-4AD6-A9D2-0EB832CEE1FD}" dt="2025-06-17T15:51:08.962" v="571" actId="1076"/>
          <ac:spMkLst>
            <pc:docMk/>
            <pc:sldMk cId="3173677324" sldId="2147471946"/>
            <ac:spMk id="10" creationId="{39B411EE-8D60-B62D-C478-6B6080E03F53}"/>
          </ac:spMkLst>
        </pc:spChg>
        <pc:spChg chg="mod">
          <ac:chgData name="Blanchard, Sylvain" userId="aad1e8e6-59e5-4312-b3ca-b6d95a82e08a" providerId="ADAL" clId="{A9059839-640E-4AD6-A9D2-0EB832CEE1FD}" dt="2025-06-17T15:51:13.674" v="573" actId="1076"/>
          <ac:spMkLst>
            <pc:docMk/>
            <pc:sldMk cId="3173677324" sldId="2147471946"/>
            <ac:spMk id="11" creationId="{BC8B2084-73BF-7A5D-D8FE-3EA932820D46}"/>
          </ac:spMkLst>
        </pc:spChg>
        <pc:spChg chg="add mod">
          <ac:chgData name="Blanchard, Sylvain" userId="aad1e8e6-59e5-4312-b3ca-b6d95a82e08a" providerId="ADAL" clId="{A9059839-640E-4AD6-A9D2-0EB832CEE1FD}" dt="2025-06-17T14:45:46.284" v="72" actId="1036"/>
          <ac:spMkLst>
            <pc:docMk/>
            <pc:sldMk cId="3173677324" sldId="2147471946"/>
            <ac:spMk id="12" creationId="{009F3A1C-93EF-1AAE-8B9E-34F290C79A55}"/>
          </ac:spMkLst>
        </pc:spChg>
        <pc:spChg chg="add mod">
          <ac:chgData name="Blanchard, Sylvain" userId="aad1e8e6-59e5-4312-b3ca-b6d95a82e08a" providerId="ADAL" clId="{A9059839-640E-4AD6-A9D2-0EB832CEE1FD}" dt="2025-06-17T14:50:28.149" v="208" actId="1037"/>
          <ac:spMkLst>
            <pc:docMk/>
            <pc:sldMk cId="3173677324" sldId="2147471946"/>
            <ac:spMk id="13" creationId="{4582C2CA-4AB9-7F03-50F0-C4107C4CCBEF}"/>
          </ac:spMkLst>
        </pc:spChg>
        <pc:spChg chg="add mod">
          <ac:chgData name="Blanchard, Sylvain" userId="aad1e8e6-59e5-4312-b3ca-b6d95a82e08a" providerId="ADAL" clId="{A9059839-640E-4AD6-A9D2-0EB832CEE1FD}" dt="2025-06-17T14:50:28.149" v="208" actId="1037"/>
          <ac:spMkLst>
            <pc:docMk/>
            <pc:sldMk cId="3173677324" sldId="2147471946"/>
            <ac:spMk id="14" creationId="{D8C47ED3-0DAD-E90E-44C0-F5A8B80F1057}"/>
          </ac:spMkLst>
        </pc:spChg>
        <pc:spChg chg="add mod">
          <ac:chgData name="Blanchard, Sylvain" userId="aad1e8e6-59e5-4312-b3ca-b6d95a82e08a" providerId="ADAL" clId="{A9059839-640E-4AD6-A9D2-0EB832CEE1FD}" dt="2025-06-17T14:50:28.149" v="208" actId="1037"/>
          <ac:spMkLst>
            <pc:docMk/>
            <pc:sldMk cId="3173677324" sldId="2147471946"/>
            <ac:spMk id="15" creationId="{2104490E-D0BF-3C8B-2687-F5718B09B1C8}"/>
          </ac:spMkLst>
        </pc:spChg>
        <pc:spChg chg="mod">
          <ac:chgData name="Blanchard, Sylvain" userId="aad1e8e6-59e5-4312-b3ca-b6d95a82e08a" providerId="ADAL" clId="{A9059839-640E-4AD6-A9D2-0EB832CEE1FD}" dt="2025-06-17T14:45:37.532" v="59"/>
          <ac:spMkLst>
            <pc:docMk/>
            <pc:sldMk cId="3173677324" sldId="2147471946"/>
            <ac:spMk id="17" creationId="{5ADFD088-FC16-2FC0-ADFD-6F5BE4C64404}"/>
          </ac:spMkLst>
        </pc:spChg>
        <pc:spChg chg="add mod">
          <ac:chgData name="Blanchard, Sylvain" userId="aad1e8e6-59e5-4312-b3ca-b6d95a82e08a" providerId="ADAL" clId="{A9059839-640E-4AD6-A9D2-0EB832CEE1FD}" dt="2025-06-17T14:50:28.149" v="208" actId="1037"/>
          <ac:spMkLst>
            <pc:docMk/>
            <pc:sldMk cId="3173677324" sldId="2147471946"/>
            <ac:spMk id="29" creationId="{FC7689EE-E0ED-9DAF-F93E-8102C6BD2527}"/>
          </ac:spMkLst>
        </pc:spChg>
        <pc:spChg chg="add mod">
          <ac:chgData name="Blanchard, Sylvain" userId="aad1e8e6-59e5-4312-b3ca-b6d95a82e08a" providerId="ADAL" clId="{A9059839-640E-4AD6-A9D2-0EB832CEE1FD}" dt="2025-06-17T14:49:02.660" v="155" actId="1076"/>
          <ac:spMkLst>
            <pc:docMk/>
            <pc:sldMk cId="3173677324" sldId="2147471946"/>
            <ac:spMk id="40" creationId="{C0F2F401-BCF0-E772-B0DC-BAAB984BE24F}"/>
          </ac:spMkLst>
        </pc:spChg>
        <pc:spChg chg="add mod">
          <ac:chgData name="Blanchard, Sylvain" userId="aad1e8e6-59e5-4312-b3ca-b6d95a82e08a" providerId="ADAL" clId="{A9059839-640E-4AD6-A9D2-0EB832CEE1FD}" dt="2025-06-17T14:50:28.149" v="208" actId="1037"/>
          <ac:spMkLst>
            <pc:docMk/>
            <pc:sldMk cId="3173677324" sldId="2147471946"/>
            <ac:spMk id="41" creationId="{B59D0607-C179-E91D-6598-FABD9DE31431}"/>
          </ac:spMkLst>
        </pc:spChg>
        <pc:spChg chg="add mod">
          <ac:chgData name="Blanchard, Sylvain" userId="aad1e8e6-59e5-4312-b3ca-b6d95a82e08a" providerId="ADAL" clId="{A9059839-640E-4AD6-A9D2-0EB832CEE1FD}" dt="2025-06-17T14:50:28.149" v="208" actId="1037"/>
          <ac:spMkLst>
            <pc:docMk/>
            <pc:sldMk cId="3173677324" sldId="2147471946"/>
            <ac:spMk id="42" creationId="{784D7825-F44E-112F-0D40-ECAF3CFED5B1}"/>
          </ac:spMkLst>
        </pc:spChg>
        <pc:spChg chg="add mod">
          <ac:chgData name="Blanchard, Sylvain" userId="aad1e8e6-59e5-4312-b3ca-b6d95a82e08a" providerId="ADAL" clId="{A9059839-640E-4AD6-A9D2-0EB832CEE1FD}" dt="2025-06-17T14:52:28.771" v="209" actId="1076"/>
          <ac:spMkLst>
            <pc:docMk/>
            <pc:sldMk cId="3173677324" sldId="2147471946"/>
            <ac:spMk id="43" creationId="{59EFE24A-68DE-9ADA-3929-0F5AAEC8325E}"/>
          </ac:spMkLst>
        </pc:spChg>
        <pc:spChg chg="add mod">
          <ac:chgData name="Blanchard, Sylvain" userId="aad1e8e6-59e5-4312-b3ca-b6d95a82e08a" providerId="ADAL" clId="{A9059839-640E-4AD6-A9D2-0EB832CEE1FD}" dt="2025-06-17T15:00:25.107" v="484" actId="20577"/>
          <ac:spMkLst>
            <pc:docMk/>
            <pc:sldMk cId="3173677324" sldId="2147471946"/>
            <ac:spMk id="44" creationId="{D5FC799B-A3B6-EB09-EC16-1FB0A6D954FE}"/>
          </ac:spMkLst>
        </pc:spChg>
        <pc:grpChg chg="mod">
          <ac:chgData name="Blanchard, Sylvain" userId="aad1e8e6-59e5-4312-b3ca-b6d95a82e08a" providerId="ADAL" clId="{A9059839-640E-4AD6-A9D2-0EB832CEE1FD}" dt="2025-06-17T14:48:08.998" v="142" actId="1076"/>
          <ac:grpSpMkLst>
            <pc:docMk/>
            <pc:sldMk cId="3173677324" sldId="2147471946"/>
            <ac:grpSpMk id="22" creationId="{429283A9-EA98-DDB8-DD69-2D4AB151AF24}"/>
          </ac:grpSpMkLst>
        </pc:grpChg>
        <pc:picChg chg="mod">
          <ac:chgData name="Blanchard, Sylvain" userId="aad1e8e6-59e5-4312-b3ca-b6d95a82e08a" providerId="ADAL" clId="{A9059839-640E-4AD6-A9D2-0EB832CEE1FD}" dt="2025-06-17T14:48:04.941" v="140" actId="1076"/>
          <ac:picMkLst>
            <pc:docMk/>
            <pc:sldMk cId="3173677324" sldId="2147471946"/>
            <ac:picMk id="34" creationId="{5B44111C-EA3B-7710-3951-177462E7D5A5}"/>
          </ac:picMkLst>
        </pc:picChg>
        <pc:cxnChg chg="mod">
          <ac:chgData name="Blanchard, Sylvain" userId="aad1e8e6-59e5-4312-b3ca-b6d95a82e08a" providerId="ADAL" clId="{A9059839-640E-4AD6-A9D2-0EB832CEE1FD}" dt="2025-06-17T14:45:56.828" v="74" actId="14100"/>
          <ac:cxnSpMkLst>
            <pc:docMk/>
            <pc:sldMk cId="3173677324" sldId="2147471946"/>
            <ac:cxnSpMk id="25" creationId="{B3C58DA8-6A2D-CF36-AE96-5CAD49C649A3}"/>
          </ac:cxnSpMkLst>
        </pc:cxnChg>
      </pc:sldChg>
      <pc:sldChg chg="addSp delSp modSp add mod ord modNotesTx">
        <pc:chgData name="Blanchard, Sylvain" userId="aad1e8e6-59e5-4312-b3ca-b6d95a82e08a" providerId="ADAL" clId="{A9059839-640E-4AD6-A9D2-0EB832CEE1FD}" dt="2025-06-17T19:30:37.962" v="1939" actId="6549"/>
        <pc:sldMkLst>
          <pc:docMk/>
          <pc:sldMk cId="682132120" sldId="2147471947"/>
        </pc:sldMkLst>
        <pc:spChg chg="mod">
          <ac:chgData name="Blanchard, Sylvain" userId="aad1e8e6-59e5-4312-b3ca-b6d95a82e08a" providerId="ADAL" clId="{A9059839-640E-4AD6-A9D2-0EB832CEE1FD}" dt="2025-06-17T15:00:38.239" v="485"/>
          <ac:spMkLst>
            <pc:docMk/>
            <pc:sldMk cId="682132120" sldId="2147471947"/>
            <ac:spMk id="2" creationId="{108F2B3B-CE7F-97AE-AEDE-5DF0B3B286F4}"/>
          </ac:spMkLst>
        </pc:spChg>
        <pc:spChg chg="del">
          <ac:chgData name="Blanchard, Sylvain" userId="aad1e8e6-59e5-4312-b3ca-b6d95a82e08a" providerId="ADAL" clId="{A9059839-640E-4AD6-A9D2-0EB832CEE1FD}" dt="2025-06-17T15:00:40.779" v="486" actId="478"/>
          <ac:spMkLst>
            <pc:docMk/>
            <pc:sldMk cId="682132120" sldId="2147471947"/>
            <ac:spMk id="3" creationId="{3E0D88D4-7B8E-5AD8-7DDA-0471D1F9F947}"/>
          </ac:spMkLst>
        </pc:spChg>
        <pc:spChg chg="add mod">
          <ac:chgData name="Blanchard, Sylvain" userId="aad1e8e6-59e5-4312-b3ca-b6d95a82e08a" providerId="ADAL" clId="{A9059839-640E-4AD6-A9D2-0EB832CEE1FD}" dt="2025-06-17T16:08:37.022" v="724" actId="1076"/>
          <ac:spMkLst>
            <pc:docMk/>
            <pc:sldMk cId="682132120" sldId="2147471947"/>
            <ac:spMk id="5" creationId="{A902D47D-044B-67B4-C2EF-F759B1F71C2C}"/>
          </ac:spMkLst>
        </pc:spChg>
        <pc:spChg chg="add mod">
          <ac:chgData name="Blanchard, Sylvain" userId="aad1e8e6-59e5-4312-b3ca-b6d95a82e08a" providerId="ADAL" clId="{A9059839-640E-4AD6-A9D2-0EB832CEE1FD}" dt="2025-06-17T15:51:46.424" v="580" actId="1076"/>
          <ac:spMkLst>
            <pc:docMk/>
            <pc:sldMk cId="682132120" sldId="2147471947"/>
            <ac:spMk id="6" creationId="{BD6793EC-AE0D-EAFB-2C97-DF5CB26A8620}"/>
          </ac:spMkLst>
        </pc:spChg>
        <pc:spChg chg="add mod">
          <ac:chgData name="Blanchard, Sylvain" userId="aad1e8e6-59e5-4312-b3ca-b6d95a82e08a" providerId="ADAL" clId="{A9059839-640E-4AD6-A9D2-0EB832CEE1FD}" dt="2025-06-17T15:51:46.424" v="580" actId="1076"/>
          <ac:spMkLst>
            <pc:docMk/>
            <pc:sldMk cId="682132120" sldId="2147471947"/>
            <ac:spMk id="8" creationId="{BAAEC481-8CA1-366B-CB42-6C35609F2B3C}"/>
          </ac:spMkLst>
        </pc:spChg>
        <pc:spChg chg="add del mod ord">
          <ac:chgData name="Blanchard, Sylvain" userId="aad1e8e6-59e5-4312-b3ca-b6d95a82e08a" providerId="ADAL" clId="{A9059839-640E-4AD6-A9D2-0EB832CEE1FD}" dt="2025-06-17T16:08:32.608" v="723" actId="478"/>
          <ac:spMkLst>
            <pc:docMk/>
            <pc:sldMk cId="682132120" sldId="2147471947"/>
            <ac:spMk id="9" creationId="{8171853E-0591-4A78-BC58-6D7BAAE3681F}"/>
          </ac:spMkLst>
        </pc:spChg>
        <pc:spChg chg="add del mod">
          <ac:chgData name="Blanchard, Sylvain" userId="aad1e8e6-59e5-4312-b3ca-b6d95a82e08a" providerId="ADAL" clId="{A9059839-640E-4AD6-A9D2-0EB832CEE1FD}" dt="2025-06-17T16:08:32.608" v="723" actId="478"/>
          <ac:spMkLst>
            <pc:docMk/>
            <pc:sldMk cId="682132120" sldId="2147471947"/>
            <ac:spMk id="10" creationId="{AC0A832E-F1C3-2F53-8377-D7EA1AA28381}"/>
          </ac:spMkLst>
        </pc:spChg>
        <pc:spChg chg="add del mod">
          <ac:chgData name="Blanchard, Sylvain" userId="aad1e8e6-59e5-4312-b3ca-b6d95a82e08a" providerId="ADAL" clId="{A9059839-640E-4AD6-A9D2-0EB832CEE1FD}" dt="2025-06-17T16:08:32.608" v="723" actId="478"/>
          <ac:spMkLst>
            <pc:docMk/>
            <pc:sldMk cId="682132120" sldId="2147471947"/>
            <ac:spMk id="13" creationId="{43AD9C09-3E43-C868-E8E9-E43DF1E6A07C}"/>
          </ac:spMkLst>
        </pc:spChg>
        <pc:picChg chg="add mod">
          <ac:chgData name="Blanchard, Sylvain" userId="aad1e8e6-59e5-4312-b3ca-b6d95a82e08a" providerId="ADAL" clId="{A9059839-640E-4AD6-A9D2-0EB832CEE1FD}" dt="2025-06-17T16:00:58.170" v="717" actId="1076"/>
          <ac:picMkLst>
            <pc:docMk/>
            <pc:sldMk cId="682132120" sldId="2147471947"/>
            <ac:picMk id="4" creationId="{38A9B219-9BA9-1559-E925-BE5EC3B44328}"/>
          </ac:picMkLst>
        </pc:picChg>
        <pc:picChg chg="add mod">
          <ac:chgData name="Blanchard, Sylvain" userId="aad1e8e6-59e5-4312-b3ca-b6d95a82e08a" providerId="ADAL" clId="{A9059839-640E-4AD6-A9D2-0EB832CEE1FD}" dt="2025-06-17T15:51:46.424" v="580" actId="1076"/>
          <ac:picMkLst>
            <pc:docMk/>
            <pc:sldMk cId="682132120" sldId="2147471947"/>
            <ac:picMk id="7" creationId="{17E35733-E6D0-4707-3DD0-913149F802D8}"/>
          </ac:picMkLst>
        </pc:picChg>
        <pc:picChg chg="add del mod">
          <ac:chgData name="Blanchard, Sylvain" userId="aad1e8e6-59e5-4312-b3ca-b6d95a82e08a" providerId="ADAL" clId="{A9059839-640E-4AD6-A9D2-0EB832CEE1FD}" dt="2025-06-17T16:08:32.608" v="723" actId="478"/>
          <ac:picMkLst>
            <pc:docMk/>
            <pc:sldMk cId="682132120" sldId="2147471947"/>
            <ac:picMk id="11" creationId="{77E5B816-EE56-27C6-A920-560D68A4CC32}"/>
          </ac:picMkLst>
        </pc:picChg>
        <pc:picChg chg="add del mod">
          <ac:chgData name="Blanchard, Sylvain" userId="aad1e8e6-59e5-4312-b3ca-b6d95a82e08a" providerId="ADAL" clId="{A9059839-640E-4AD6-A9D2-0EB832CEE1FD}" dt="2025-06-17T16:08:32.608" v="723" actId="478"/>
          <ac:picMkLst>
            <pc:docMk/>
            <pc:sldMk cId="682132120" sldId="2147471947"/>
            <ac:picMk id="12" creationId="{F1E8CBD5-B080-1E3D-BACC-90FA5FD2CFA2}"/>
          </ac:picMkLst>
        </pc:picChg>
      </pc:sldChg>
      <pc:sldChg chg="modSp add del mod">
        <pc:chgData name="Blanchard, Sylvain" userId="aad1e8e6-59e5-4312-b3ca-b6d95a82e08a" providerId="ADAL" clId="{A9059839-640E-4AD6-A9D2-0EB832CEE1FD}" dt="2025-06-17T15:01:26.404" v="496" actId="47"/>
        <pc:sldMkLst>
          <pc:docMk/>
          <pc:sldMk cId="3471025020" sldId="2147471948"/>
        </pc:sldMkLst>
        <pc:spChg chg="mod">
          <ac:chgData name="Blanchard, Sylvain" userId="aad1e8e6-59e5-4312-b3ca-b6d95a82e08a" providerId="ADAL" clId="{A9059839-640E-4AD6-A9D2-0EB832CEE1FD}" dt="2025-06-17T15:01:14.460" v="488"/>
          <ac:spMkLst>
            <pc:docMk/>
            <pc:sldMk cId="3471025020" sldId="2147471948"/>
            <ac:spMk id="2" creationId="{16279892-DE45-0C1A-E666-2BFAC122A48B}"/>
          </ac:spMkLst>
        </pc:spChg>
      </pc:sldChg>
      <pc:sldChg chg="addSp delSp modSp add mod ord replId modNotesTx">
        <pc:chgData name="Blanchard, Sylvain" userId="aad1e8e6-59e5-4312-b3ca-b6d95a82e08a" providerId="ADAL" clId="{A9059839-640E-4AD6-A9D2-0EB832CEE1FD}" dt="2025-06-17T20:16:26.293" v="1984" actId="20577"/>
        <pc:sldMkLst>
          <pc:docMk/>
          <pc:sldMk cId="1693019838" sldId="2147471949"/>
        </pc:sldMkLst>
        <pc:spChg chg="mod">
          <ac:chgData name="Blanchard, Sylvain" userId="aad1e8e6-59e5-4312-b3ca-b6d95a82e08a" providerId="ADAL" clId="{A9059839-640E-4AD6-A9D2-0EB832CEE1FD}" dt="2025-06-17T16:44:43.469" v="752" actId="20577"/>
          <ac:spMkLst>
            <pc:docMk/>
            <pc:sldMk cId="1693019838" sldId="2147471949"/>
            <ac:spMk id="2" creationId="{7471760D-E9E7-D8E9-1441-29E8C9787C0A}"/>
          </ac:spMkLst>
        </pc:spChg>
        <pc:spChg chg="del">
          <ac:chgData name="Blanchard, Sylvain" userId="aad1e8e6-59e5-4312-b3ca-b6d95a82e08a" providerId="ADAL" clId="{A9059839-640E-4AD6-A9D2-0EB832CEE1FD}" dt="2025-06-17T15:01:34.349" v="500" actId="478"/>
          <ac:spMkLst>
            <pc:docMk/>
            <pc:sldMk cId="1693019838" sldId="2147471949"/>
            <ac:spMk id="3" creationId="{34EBCEC4-2E49-7CE9-D5A4-BEF6D96300F1}"/>
          </ac:spMkLst>
        </pc:spChg>
        <pc:spChg chg="add mod">
          <ac:chgData name="Blanchard, Sylvain" userId="aad1e8e6-59e5-4312-b3ca-b6d95a82e08a" providerId="ADAL" clId="{A9059839-640E-4AD6-A9D2-0EB832CEE1FD}" dt="2025-06-17T16:55:25.177" v="890" actId="20577"/>
          <ac:spMkLst>
            <pc:docMk/>
            <pc:sldMk cId="1693019838" sldId="2147471949"/>
            <ac:spMk id="4" creationId="{8BC09B6C-435A-73B7-7105-4C38C9965831}"/>
          </ac:spMkLst>
        </pc:spChg>
        <pc:spChg chg="del mod">
          <ac:chgData name="Blanchard, Sylvain" userId="aad1e8e6-59e5-4312-b3ca-b6d95a82e08a" providerId="ADAL" clId="{A9059839-640E-4AD6-A9D2-0EB832CEE1FD}" dt="2025-06-17T15:01:54.307" v="505" actId="478"/>
          <ac:spMkLst>
            <pc:docMk/>
            <pc:sldMk cId="1693019838" sldId="2147471949"/>
            <ac:spMk id="11" creationId="{C5FA13D2-ADD4-5D69-C987-AE045C6D415C}"/>
          </ac:spMkLst>
        </pc:spChg>
        <pc:spChg chg="del mod">
          <ac:chgData name="Blanchard, Sylvain" userId="aad1e8e6-59e5-4312-b3ca-b6d95a82e08a" providerId="ADAL" clId="{A9059839-640E-4AD6-A9D2-0EB832CEE1FD}" dt="2025-06-17T15:01:54.307" v="505" actId="478"/>
          <ac:spMkLst>
            <pc:docMk/>
            <pc:sldMk cId="1693019838" sldId="2147471949"/>
            <ac:spMk id="12" creationId="{2DABC734-11F9-8200-9E32-D28AD4F39EF4}"/>
          </ac:spMkLst>
        </pc:spChg>
        <pc:spChg chg="del mod">
          <ac:chgData name="Blanchard, Sylvain" userId="aad1e8e6-59e5-4312-b3ca-b6d95a82e08a" providerId="ADAL" clId="{A9059839-640E-4AD6-A9D2-0EB832CEE1FD}" dt="2025-06-17T15:01:54.307" v="505" actId="478"/>
          <ac:spMkLst>
            <pc:docMk/>
            <pc:sldMk cId="1693019838" sldId="2147471949"/>
            <ac:spMk id="13" creationId="{273F6C49-05A6-49F1-B18F-FB12C17940AE}"/>
          </ac:spMkLst>
        </pc:spChg>
        <pc:spChg chg="mod">
          <ac:chgData name="Blanchard, Sylvain" userId="aad1e8e6-59e5-4312-b3ca-b6d95a82e08a" providerId="ADAL" clId="{A9059839-640E-4AD6-A9D2-0EB832CEE1FD}" dt="2025-06-17T15:01:39.828" v="501"/>
          <ac:spMkLst>
            <pc:docMk/>
            <pc:sldMk cId="1693019838" sldId="2147471949"/>
            <ac:spMk id="15" creationId="{97496908-9932-20FC-6AC8-D096DFAAF0F2}"/>
          </ac:spMkLst>
        </pc:spChg>
        <pc:spChg chg="mod">
          <ac:chgData name="Blanchard, Sylvain" userId="aad1e8e6-59e5-4312-b3ca-b6d95a82e08a" providerId="ADAL" clId="{A9059839-640E-4AD6-A9D2-0EB832CEE1FD}" dt="2025-06-17T15:02:17.738" v="508" actId="207"/>
          <ac:spMkLst>
            <pc:docMk/>
            <pc:sldMk cId="1693019838" sldId="2147471949"/>
            <ac:spMk id="21" creationId="{6AB86D40-085B-9C65-CEBB-58C457DBB98C}"/>
          </ac:spMkLst>
        </pc:spChg>
        <pc:spChg chg="mod">
          <ac:chgData name="Blanchard, Sylvain" userId="aad1e8e6-59e5-4312-b3ca-b6d95a82e08a" providerId="ADAL" clId="{A9059839-640E-4AD6-A9D2-0EB832CEE1FD}" dt="2025-06-17T15:03:17.918" v="516" actId="1076"/>
          <ac:spMkLst>
            <pc:docMk/>
            <pc:sldMk cId="1693019838" sldId="2147471949"/>
            <ac:spMk id="22" creationId="{1F9CC7D0-2715-E0A3-ADA2-715E625D7695}"/>
          </ac:spMkLst>
        </pc:spChg>
        <pc:spChg chg="mod">
          <ac:chgData name="Blanchard, Sylvain" userId="aad1e8e6-59e5-4312-b3ca-b6d95a82e08a" providerId="ADAL" clId="{A9059839-640E-4AD6-A9D2-0EB832CEE1FD}" dt="2025-06-17T15:03:41.250" v="524" actId="1076"/>
          <ac:spMkLst>
            <pc:docMk/>
            <pc:sldMk cId="1693019838" sldId="2147471949"/>
            <ac:spMk id="23" creationId="{5C2CD429-F861-F845-F27F-36798B9347A3}"/>
          </ac:spMkLst>
        </pc:spChg>
        <pc:spChg chg="mod">
          <ac:chgData name="Blanchard, Sylvain" userId="aad1e8e6-59e5-4312-b3ca-b6d95a82e08a" providerId="ADAL" clId="{A9059839-640E-4AD6-A9D2-0EB832CEE1FD}" dt="2025-06-17T15:02:07.043" v="507"/>
          <ac:spMkLst>
            <pc:docMk/>
            <pc:sldMk cId="1693019838" sldId="2147471949"/>
            <ac:spMk id="25" creationId="{1551A2B4-5769-B085-3515-E10BEA5C9F33}"/>
          </ac:spMkLst>
        </pc:spChg>
        <pc:grpChg chg="add del mod">
          <ac:chgData name="Blanchard, Sylvain" userId="aad1e8e6-59e5-4312-b3ca-b6d95a82e08a" providerId="ADAL" clId="{A9059839-640E-4AD6-A9D2-0EB832CEE1FD}" dt="2025-06-17T15:01:56.643" v="506" actId="478"/>
          <ac:grpSpMkLst>
            <pc:docMk/>
            <pc:sldMk cId="1693019838" sldId="2147471949"/>
            <ac:grpSpMk id="6" creationId="{256B2D0E-3883-471A-BEA2-A10CB2F03D59}"/>
          </ac:grpSpMkLst>
        </pc:grpChg>
        <pc:grpChg chg="del mod">
          <ac:chgData name="Blanchard, Sylvain" userId="aad1e8e6-59e5-4312-b3ca-b6d95a82e08a" providerId="ADAL" clId="{A9059839-640E-4AD6-A9D2-0EB832CEE1FD}" dt="2025-06-17T15:01:54.307" v="505" actId="478"/>
          <ac:grpSpMkLst>
            <pc:docMk/>
            <pc:sldMk cId="1693019838" sldId="2147471949"/>
            <ac:grpSpMk id="7" creationId="{BEB1B475-2BCF-3B82-75D2-6715D8C0A7B1}"/>
          </ac:grpSpMkLst>
        </pc:grpChg>
        <pc:grpChg chg="add mod">
          <ac:chgData name="Blanchard, Sylvain" userId="aad1e8e6-59e5-4312-b3ca-b6d95a82e08a" providerId="ADAL" clId="{A9059839-640E-4AD6-A9D2-0EB832CEE1FD}" dt="2025-06-17T19:35:58.639" v="1942" actId="14100"/>
          <ac:grpSpMkLst>
            <pc:docMk/>
            <pc:sldMk cId="1693019838" sldId="2147471949"/>
            <ac:grpSpMk id="16" creationId="{78BB8A83-0EEB-34EF-BAC5-5B8DBBDF3FFA}"/>
          </ac:grpSpMkLst>
        </pc:grpChg>
        <pc:grpChg chg="mod">
          <ac:chgData name="Blanchard, Sylvain" userId="aad1e8e6-59e5-4312-b3ca-b6d95a82e08a" providerId="ADAL" clId="{A9059839-640E-4AD6-A9D2-0EB832CEE1FD}" dt="2025-06-17T15:02:07.043" v="507"/>
          <ac:grpSpMkLst>
            <pc:docMk/>
            <pc:sldMk cId="1693019838" sldId="2147471949"/>
            <ac:grpSpMk id="17" creationId="{D268012E-436B-A18F-9FC4-9EB8064731CD}"/>
          </ac:grpSpMkLst>
        </pc:grpChg>
        <pc:picChg chg="add mod">
          <ac:chgData name="Blanchard, Sylvain" userId="aad1e8e6-59e5-4312-b3ca-b6d95a82e08a" providerId="ADAL" clId="{A9059839-640E-4AD6-A9D2-0EB832CEE1FD}" dt="2025-06-17T19:36:00.748" v="1943" actId="1076"/>
          <ac:picMkLst>
            <pc:docMk/>
            <pc:sldMk cId="1693019838" sldId="2147471949"/>
            <ac:picMk id="5" creationId="{FE6AFDA6-2C2B-4C61-627C-2A549D7FBAF7}"/>
          </ac:picMkLst>
        </pc:picChg>
        <pc:picChg chg="del mod">
          <ac:chgData name="Blanchard, Sylvain" userId="aad1e8e6-59e5-4312-b3ca-b6d95a82e08a" providerId="ADAL" clId="{A9059839-640E-4AD6-A9D2-0EB832CEE1FD}" dt="2025-06-17T15:01:54.307" v="505" actId="478"/>
          <ac:picMkLst>
            <pc:docMk/>
            <pc:sldMk cId="1693019838" sldId="2147471949"/>
            <ac:picMk id="14" creationId="{4D2CDC72-F875-5B9D-A676-EAD0B475AC4E}"/>
          </ac:picMkLst>
        </pc:picChg>
        <pc:picChg chg="mod modCrop">
          <ac:chgData name="Blanchard, Sylvain" userId="aad1e8e6-59e5-4312-b3ca-b6d95a82e08a" providerId="ADAL" clId="{A9059839-640E-4AD6-A9D2-0EB832CEE1FD}" dt="2025-06-17T15:03:26.295" v="520" actId="732"/>
          <ac:picMkLst>
            <pc:docMk/>
            <pc:sldMk cId="1693019838" sldId="2147471949"/>
            <ac:picMk id="24" creationId="{9CB894BC-FDC0-8BDB-7F60-A91CFA4B9979}"/>
          </ac:picMkLst>
        </pc:picChg>
        <pc:cxnChg chg="mod">
          <ac:chgData name="Blanchard, Sylvain" userId="aad1e8e6-59e5-4312-b3ca-b6d95a82e08a" providerId="ADAL" clId="{A9059839-640E-4AD6-A9D2-0EB832CEE1FD}" dt="2025-06-17T15:01:54.307" v="505" actId="478"/>
          <ac:cxnSpMkLst>
            <pc:docMk/>
            <pc:sldMk cId="1693019838" sldId="2147471949"/>
            <ac:cxnSpMk id="8" creationId="{29A3A695-5478-EE4D-8915-3C1A8E5F6D0A}"/>
          </ac:cxnSpMkLst>
        </pc:cxnChg>
        <pc:cxnChg chg="mod">
          <ac:chgData name="Blanchard, Sylvain" userId="aad1e8e6-59e5-4312-b3ca-b6d95a82e08a" providerId="ADAL" clId="{A9059839-640E-4AD6-A9D2-0EB832CEE1FD}" dt="2025-06-17T15:01:39.828" v="501"/>
          <ac:cxnSpMkLst>
            <pc:docMk/>
            <pc:sldMk cId="1693019838" sldId="2147471949"/>
            <ac:cxnSpMk id="9" creationId="{5B8DD627-5479-BC35-00AE-57F727027AAA}"/>
          </ac:cxnSpMkLst>
        </pc:cxnChg>
        <pc:cxnChg chg="mod">
          <ac:chgData name="Blanchard, Sylvain" userId="aad1e8e6-59e5-4312-b3ca-b6d95a82e08a" providerId="ADAL" clId="{A9059839-640E-4AD6-A9D2-0EB832CEE1FD}" dt="2025-06-17T15:01:54.307" v="505" actId="478"/>
          <ac:cxnSpMkLst>
            <pc:docMk/>
            <pc:sldMk cId="1693019838" sldId="2147471949"/>
            <ac:cxnSpMk id="10" creationId="{15AE7563-8DC2-39D4-CAB0-27449FD09454}"/>
          </ac:cxnSpMkLst>
        </pc:cxnChg>
        <pc:cxnChg chg="mod">
          <ac:chgData name="Blanchard, Sylvain" userId="aad1e8e6-59e5-4312-b3ca-b6d95a82e08a" providerId="ADAL" clId="{A9059839-640E-4AD6-A9D2-0EB832CEE1FD}" dt="2025-06-17T15:03:34.535" v="523" actId="1076"/>
          <ac:cxnSpMkLst>
            <pc:docMk/>
            <pc:sldMk cId="1693019838" sldId="2147471949"/>
            <ac:cxnSpMk id="18" creationId="{76E324F8-8E3E-CC05-E20B-9EFC12641C64}"/>
          </ac:cxnSpMkLst>
        </pc:cxnChg>
        <pc:cxnChg chg="mod">
          <ac:chgData name="Blanchard, Sylvain" userId="aad1e8e6-59e5-4312-b3ca-b6d95a82e08a" providerId="ADAL" clId="{A9059839-640E-4AD6-A9D2-0EB832CEE1FD}" dt="2025-06-17T15:03:14.404" v="515" actId="1076"/>
          <ac:cxnSpMkLst>
            <pc:docMk/>
            <pc:sldMk cId="1693019838" sldId="2147471949"/>
            <ac:cxnSpMk id="19" creationId="{687568B0-2FA5-DC04-71AB-9BDEF6682319}"/>
          </ac:cxnSpMkLst>
        </pc:cxnChg>
        <pc:cxnChg chg="mod">
          <ac:chgData name="Blanchard, Sylvain" userId="aad1e8e6-59e5-4312-b3ca-b6d95a82e08a" providerId="ADAL" clId="{A9059839-640E-4AD6-A9D2-0EB832CEE1FD}" dt="2025-06-17T15:02:57.077" v="514" actId="1076"/>
          <ac:cxnSpMkLst>
            <pc:docMk/>
            <pc:sldMk cId="1693019838" sldId="2147471949"/>
            <ac:cxnSpMk id="20" creationId="{40658B7E-E46E-67C0-CA33-C421EA989EA5}"/>
          </ac:cxnSpMkLst>
        </pc:cxnChg>
      </pc:sldChg>
      <pc:sldChg chg="addSp delSp modSp add del mod ord">
        <pc:chgData name="Blanchard, Sylvain" userId="aad1e8e6-59e5-4312-b3ca-b6d95a82e08a" providerId="ADAL" clId="{A9059839-640E-4AD6-A9D2-0EB832CEE1FD}" dt="2025-06-17T19:02:32.835" v="1714" actId="47"/>
        <pc:sldMkLst>
          <pc:docMk/>
          <pc:sldMk cId="1833103703" sldId="2147471950"/>
        </pc:sldMkLst>
        <pc:spChg chg="mod">
          <ac:chgData name="Blanchard, Sylvain" userId="aad1e8e6-59e5-4312-b3ca-b6d95a82e08a" providerId="ADAL" clId="{A9059839-640E-4AD6-A9D2-0EB832CEE1FD}" dt="2025-06-17T15:55:21.034" v="632" actId="1076"/>
          <ac:spMkLst>
            <pc:docMk/>
            <pc:sldMk cId="1833103703" sldId="2147471950"/>
            <ac:spMk id="2" creationId="{8E7F3B91-7637-E268-18C1-0381771EBCD2}"/>
          </ac:spMkLst>
        </pc:spChg>
        <pc:spChg chg="add del mod">
          <ac:chgData name="Blanchard, Sylvain" userId="aad1e8e6-59e5-4312-b3ca-b6d95a82e08a" providerId="ADAL" clId="{A9059839-640E-4AD6-A9D2-0EB832CEE1FD}" dt="2025-06-17T15:50:46.097" v="564" actId="478"/>
          <ac:spMkLst>
            <pc:docMk/>
            <pc:sldMk cId="1833103703" sldId="2147471950"/>
            <ac:spMk id="3" creationId="{B3D93795-B2C2-DE0A-1B53-B46165A040AE}"/>
          </ac:spMkLst>
        </pc:spChg>
        <pc:spChg chg="mod">
          <ac:chgData name="Blanchard, Sylvain" userId="aad1e8e6-59e5-4312-b3ca-b6d95a82e08a" providerId="ADAL" clId="{A9059839-640E-4AD6-A9D2-0EB832CEE1FD}" dt="2025-06-17T16:45:44.861" v="773" actId="1076"/>
          <ac:spMkLst>
            <pc:docMk/>
            <pc:sldMk cId="1833103703" sldId="2147471950"/>
            <ac:spMk id="5" creationId="{A9FC6EB0-FEA3-A325-6EA6-D1DE2C431666}"/>
          </ac:spMkLst>
        </pc:spChg>
        <pc:spChg chg="add del mod">
          <ac:chgData name="Blanchard, Sylvain" userId="aad1e8e6-59e5-4312-b3ca-b6d95a82e08a" providerId="ADAL" clId="{A9059839-640E-4AD6-A9D2-0EB832CEE1FD}" dt="2025-06-17T16:45:40.195" v="772" actId="478"/>
          <ac:spMkLst>
            <pc:docMk/>
            <pc:sldMk cId="1833103703" sldId="2147471950"/>
            <ac:spMk id="6" creationId="{816F41CF-A6CD-B2FD-2A03-40C4E7958F53}"/>
          </ac:spMkLst>
        </pc:spChg>
        <pc:spChg chg="mod">
          <ac:chgData name="Blanchard, Sylvain" userId="aad1e8e6-59e5-4312-b3ca-b6d95a82e08a" providerId="ADAL" clId="{A9059839-640E-4AD6-A9D2-0EB832CEE1FD}" dt="2025-06-17T15:50:35.459" v="561"/>
          <ac:spMkLst>
            <pc:docMk/>
            <pc:sldMk cId="1833103703" sldId="2147471950"/>
            <ac:spMk id="8" creationId="{258B61B5-8BA0-AEAF-E09A-2FC98520F3DC}"/>
          </ac:spMkLst>
        </pc:spChg>
        <pc:spChg chg="add del mod">
          <ac:chgData name="Blanchard, Sylvain" userId="aad1e8e6-59e5-4312-b3ca-b6d95a82e08a" providerId="ADAL" clId="{A9059839-640E-4AD6-A9D2-0EB832CEE1FD}" dt="2025-06-17T16:45:39.251" v="771" actId="478"/>
          <ac:spMkLst>
            <pc:docMk/>
            <pc:sldMk cId="1833103703" sldId="2147471950"/>
            <ac:spMk id="11" creationId="{170C4E42-302E-0E3D-5AB2-9CA3DAA5F1DA}"/>
          </ac:spMkLst>
        </pc:spChg>
        <pc:spChg chg="add del mod ord">
          <ac:chgData name="Blanchard, Sylvain" userId="aad1e8e6-59e5-4312-b3ca-b6d95a82e08a" providerId="ADAL" clId="{A9059839-640E-4AD6-A9D2-0EB832CEE1FD}" dt="2025-06-17T16:00:50.189" v="716" actId="478"/>
          <ac:spMkLst>
            <pc:docMk/>
            <pc:sldMk cId="1833103703" sldId="2147471950"/>
            <ac:spMk id="12" creationId="{82C5465C-4686-6740-15DE-FB96B38380E6}"/>
          </ac:spMkLst>
        </pc:spChg>
        <pc:spChg chg="add del mod ord">
          <ac:chgData name="Blanchard, Sylvain" userId="aad1e8e6-59e5-4312-b3ca-b6d95a82e08a" providerId="ADAL" clId="{A9059839-640E-4AD6-A9D2-0EB832CEE1FD}" dt="2025-06-17T16:00:50.189" v="716" actId="478"/>
          <ac:spMkLst>
            <pc:docMk/>
            <pc:sldMk cId="1833103703" sldId="2147471950"/>
            <ac:spMk id="15" creationId="{B91E2AF4-665D-DEBD-044C-3AF1C9F2117B}"/>
          </ac:spMkLst>
        </pc:spChg>
        <pc:spChg chg="add del mod">
          <ac:chgData name="Blanchard, Sylvain" userId="aad1e8e6-59e5-4312-b3ca-b6d95a82e08a" providerId="ADAL" clId="{A9059839-640E-4AD6-A9D2-0EB832CEE1FD}" dt="2025-06-17T15:57:06.831" v="657" actId="478"/>
          <ac:spMkLst>
            <pc:docMk/>
            <pc:sldMk cId="1833103703" sldId="2147471950"/>
            <ac:spMk id="19" creationId="{176EE934-2A4F-D4DC-CC3E-4B3AA327E25C}"/>
          </ac:spMkLst>
        </pc:spChg>
        <pc:spChg chg="add del mod">
          <ac:chgData name="Blanchard, Sylvain" userId="aad1e8e6-59e5-4312-b3ca-b6d95a82e08a" providerId="ADAL" clId="{A9059839-640E-4AD6-A9D2-0EB832CEE1FD}" dt="2025-06-17T15:57:26.751" v="663" actId="478"/>
          <ac:spMkLst>
            <pc:docMk/>
            <pc:sldMk cId="1833103703" sldId="2147471950"/>
            <ac:spMk id="20" creationId="{6E59E114-214F-27BF-CD72-D966E591CDA6}"/>
          </ac:spMkLst>
        </pc:spChg>
        <pc:spChg chg="add del mod">
          <ac:chgData name="Blanchard, Sylvain" userId="aad1e8e6-59e5-4312-b3ca-b6d95a82e08a" providerId="ADAL" clId="{A9059839-640E-4AD6-A9D2-0EB832CEE1FD}" dt="2025-06-17T15:57:28.506" v="665" actId="478"/>
          <ac:spMkLst>
            <pc:docMk/>
            <pc:sldMk cId="1833103703" sldId="2147471950"/>
            <ac:spMk id="21" creationId="{059F287F-B3F1-064F-345D-493DD71BC312}"/>
          </ac:spMkLst>
        </pc:spChg>
        <pc:spChg chg="add del mod">
          <ac:chgData name="Blanchard, Sylvain" userId="aad1e8e6-59e5-4312-b3ca-b6d95a82e08a" providerId="ADAL" clId="{A9059839-640E-4AD6-A9D2-0EB832CEE1FD}" dt="2025-06-17T15:57:25.629" v="662" actId="478"/>
          <ac:spMkLst>
            <pc:docMk/>
            <pc:sldMk cId="1833103703" sldId="2147471950"/>
            <ac:spMk id="22" creationId="{332C4FE2-723E-C48C-4468-D14461AE6317}"/>
          </ac:spMkLst>
        </pc:spChg>
        <pc:spChg chg="mod">
          <ac:chgData name="Blanchard, Sylvain" userId="aad1e8e6-59e5-4312-b3ca-b6d95a82e08a" providerId="ADAL" clId="{A9059839-640E-4AD6-A9D2-0EB832CEE1FD}" dt="2025-06-17T16:00:32.498" v="713" actId="207"/>
          <ac:spMkLst>
            <pc:docMk/>
            <pc:sldMk cId="1833103703" sldId="2147471950"/>
            <ac:spMk id="24" creationId="{D5983624-C648-FC7E-4AED-B8D6BEF6B3B0}"/>
          </ac:spMkLst>
        </pc:spChg>
        <pc:spChg chg="add del mod ord">
          <ac:chgData name="Blanchard, Sylvain" userId="aad1e8e6-59e5-4312-b3ca-b6d95a82e08a" providerId="ADAL" clId="{A9059839-640E-4AD6-A9D2-0EB832CEE1FD}" dt="2025-06-17T16:00:50.189" v="716" actId="478"/>
          <ac:spMkLst>
            <pc:docMk/>
            <pc:sldMk cId="1833103703" sldId="2147471950"/>
            <ac:spMk id="27" creationId="{AFBEA3E3-204D-7C48-0A17-270CB6F91FE9}"/>
          </ac:spMkLst>
        </pc:spChg>
        <pc:spChg chg="add del mod">
          <ac:chgData name="Blanchard, Sylvain" userId="aad1e8e6-59e5-4312-b3ca-b6d95a82e08a" providerId="ADAL" clId="{A9059839-640E-4AD6-A9D2-0EB832CEE1FD}" dt="2025-06-17T15:57:27.533" v="664" actId="478"/>
          <ac:spMkLst>
            <pc:docMk/>
            <pc:sldMk cId="1833103703" sldId="2147471950"/>
            <ac:spMk id="31" creationId="{42AE3758-28BA-A9DD-8A85-7BDF42DB203F}"/>
          </ac:spMkLst>
        </pc:spChg>
        <pc:grpChg chg="add del mod">
          <ac:chgData name="Blanchard, Sylvain" userId="aad1e8e6-59e5-4312-b3ca-b6d95a82e08a" providerId="ADAL" clId="{A9059839-640E-4AD6-A9D2-0EB832CEE1FD}" dt="2025-06-17T16:45:38.622" v="770" actId="478"/>
          <ac:grpSpMkLst>
            <pc:docMk/>
            <pc:sldMk cId="1833103703" sldId="2147471950"/>
            <ac:grpSpMk id="7" creationId="{F8E423D7-ADF2-337F-46A2-1F532E66B5BB}"/>
          </ac:grpSpMkLst>
        </pc:grpChg>
        <pc:grpChg chg="mod ord">
          <ac:chgData name="Blanchard, Sylvain" userId="aad1e8e6-59e5-4312-b3ca-b6d95a82e08a" providerId="ADAL" clId="{A9059839-640E-4AD6-A9D2-0EB832CEE1FD}" dt="2025-06-17T16:00:22.715" v="711" actId="14100"/>
          <ac:grpSpMkLst>
            <pc:docMk/>
            <pc:sldMk cId="1833103703" sldId="2147471950"/>
            <ac:grpSpMk id="23" creationId="{B1FF8765-0231-C226-E9C9-ED20CD743793}"/>
          </ac:grpSpMkLst>
        </pc:grpChg>
        <pc:picChg chg="del">
          <ac:chgData name="Blanchard, Sylvain" userId="aad1e8e6-59e5-4312-b3ca-b6d95a82e08a" providerId="ADAL" clId="{A9059839-640E-4AD6-A9D2-0EB832CEE1FD}" dt="2025-06-17T15:47:40.783" v="554" actId="478"/>
          <ac:picMkLst>
            <pc:docMk/>
            <pc:sldMk cId="1833103703" sldId="2147471950"/>
            <ac:picMk id="4" creationId="{48BBA342-273C-ECDE-DBBB-756D1D51338F}"/>
          </ac:picMkLst>
        </pc:picChg>
        <pc:picChg chg="mod">
          <ac:chgData name="Blanchard, Sylvain" userId="aad1e8e6-59e5-4312-b3ca-b6d95a82e08a" providerId="ADAL" clId="{A9059839-640E-4AD6-A9D2-0EB832CEE1FD}" dt="2025-06-17T15:50:35.459" v="561"/>
          <ac:picMkLst>
            <pc:docMk/>
            <pc:sldMk cId="1833103703" sldId="2147471950"/>
            <ac:picMk id="9" creationId="{E30063BE-7082-BB8D-CF96-6B8E18DBF0DD}"/>
          </ac:picMkLst>
        </pc:picChg>
        <pc:picChg chg="add del mod">
          <ac:chgData name="Blanchard, Sylvain" userId="aad1e8e6-59e5-4312-b3ca-b6d95a82e08a" providerId="ADAL" clId="{A9059839-640E-4AD6-A9D2-0EB832CEE1FD}" dt="2025-06-17T16:45:37.246" v="769" actId="478"/>
          <ac:picMkLst>
            <pc:docMk/>
            <pc:sldMk cId="1833103703" sldId="2147471950"/>
            <ac:picMk id="10" creationId="{C69931A7-0AE5-A2E8-DCD2-0078D820FAFB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13" creationId="{CAA9E36B-52EC-3309-0140-CAEA6F51411B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16" creationId="{76B5BBB0-56EC-62A2-F464-3F9E2F4744BE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17" creationId="{35BCE71C-3CC4-B189-5BAC-E10E0AF0ED42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18" creationId="{1131924E-AB12-EE8D-704A-527B0C498735}"/>
          </ac:picMkLst>
        </pc:picChg>
        <pc:picChg chg="mod">
          <ac:chgData name="Blanchard, Sylvain" userId="aad1e8e6-59e5-4312-b3ca-b6d95a82e08a" providerId="ADAL" clId="{A9059839-640E-4AD6-A9D2-0EB832CEE1FD}" dt="2025-06-17T16:00:29.958" v="712" actId="207"/>
          <ac:picMkLst>
            <pc:docMk/>
            <pc:sldMk cId="1833103703" sldId="2147471950"/>
            <ac:picMk id="25" creationId="{FE264F0A-FCE3-3A24-D5F5-BC7D8CC5DB33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28" creationId="{B147FC54-0A18-AD9B-B07E-F215D5BCE77C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29" creationId="{6B46E351-E589-D8C0-1B51-AFE5DAC9264E}"/>
          </ac:picMkLst>
        </pc:picChg>
        <pc:picChg chg="add del mod ord">
          <ac:chgData name="Blanchard, Sylvain" userId="aad1e8e6-59e5-4312-b3ca-b6d95a82e08a" providerId="ADAL" clId="{A9059839-640E-4AD6-A9D2-0EB832CEE1FD}" dt="2025-06-17T16:00:50.189" v="716" actId="478"/>
          <ac:picMkLst>
            <pc:docMk/>
            <pc:sldMk cId="1833103703" sldId="2147471950"/>
            <ac:picMk id="30" creationId="{3A0CEEC1-8E04-4B22-FB4A-A51A8A0F3703}"/>
          </ac:picMkLst>
        </pc:picChg>
        <pc:cxnChg chg="add del mod">
          <ac:chgData name="Blanchard, Sylvain" userId="aad1e8e6-59e5-4312-b3ca-b6d95a82e08a" providerId="ADAL" clId="{A9059839-640E-4AD6-A9D2-0EB832CEE1FD}" dt="2025-06-17T15:55:54.410" v="635" actId="478"/>
          <ac:cxnSpMkLst>
            <pc:docMk/>
            <pc:sldMk cId="1833103703" sldId="2147471950"/>
            <ac:cxnSpMk id="14" creationId="{61BBF6CF-A420-A892-732F-639105E7445B}"/>
          </ac:cxnSpMkLst>
        </pc:cxnChg>
        <pc:cxnChg chg="del mod">
          <ac:chgData name="Blanchard, Sylvain" userId="aad1e8e6-59e5-4312-b3ca-b6d95a82e08a" providerId="ADAL" clId="{A9059839-640E-4AD6-A9D2-0EB832CEE1FD}" dt="2025-06-17T15:57:41.218" v="668" actId="478"/>
          <ac:cxnSpMkLst>
            <pc:docMk/>
            <pc:sldMk cId="1833103703" sldId="2147471950"/>
            <ac:cxnSpMk id="26" creationId="{F55A5D62-D751-B165-B9E0-0339DAB882A2}"/>
          </ac:cxnSpMkLst>
        </pc:cxnChg>
      </pc:sldChg>
      <pc:sldChg chg="addSp delSp modSp add mod modNotesTx">
        <pc:chgData name="Blanchard, Sylvain" userId="aad1e8e6-59e5-4312-b3ca-b6d95a82e08a" providerId="ADAL" clId="{A9059839-640E-4AD6-A9D2-0EB832CEE1FD}" dt="2025-06-17T20:16:29.359" v="1985" actId="6549"/>
        <pc:sldMkLst>
          <pc:docMk/>
          <pc:sldMk cId="1489697666" sldId="2147471951"/>
        </pc:sldMkLst>
        <pc:spChg chg="mod">
          <ac:chgData name="Blanchard, Sylvain" userId="aad1e8e6-59e5-4312-b3ca-b6d95a82e08a" providerId="ADAL" clId="{A9059839-640E-4AD6-A9D2-0EB832CEE1FD}" dt="2025-06-17T17:04:34.531" v="981" actId="20577"/>
          <ac:spMkLst>
            <pc:docMk/>
            <pc:sldMk cId="1489697666" sldId="2147471951"/>
            <ac:spMk id="2" creationId="{71B51E2F-9C96-4C1E-A4EC-15D2C8F50F14}"/>
          </ac:spMkLst>
        </pc:spChg>
        <pc:spChg chg="add del mod">
          <ac:chgData name="Blanchard, Sylvain" userId="aad1e8e6-59e5-4312-b3ca-b6d95a82e08a" providerId="ADAL" clId="{A9059839-640E-4AD6-A9D2-0EB832CEE1FD}" dt="2025-06-17T16:51:26.062" v="800" actId="478"/>
          <ac:spMkLst>
            <pc:docMk/>
            <pc:sldMk cId="1489697666" sldId="2147471951"/>
            <ac:spMk id="3" creationId="{DFE4FAE2-DD3A-4081-4BAB-B64DAAF66D53}"/>
          </ac:spMkLst>
        </pc:spChg>
        <pc:spChg chg="del">
          <ac:chgData name="Blanchard, Sylvain" userId="aad1e8e6-59e5-4312-b3ca-b6d95a82e08a" providerId="ADAL" clId="{A9059839-640E-4AD6-A9D2-0EB832CEE1FD}" dt="2025-06-17T16:46:06.967" v="788" actId="478"/>
          <ac:spMkLst>
            <pc:docMk/>
            <pc:sldMk cId="1489697666" sldId="2147471951"/>
            <ac:spMk id="5" creationId="{56E36E83-CED0-60A4-67C6-2B31B80787D1}"/>
          </ac:spMkLst>
        </pc:spChg>
        <pc:spChg chg="mod">
          <ac:chgData name="Blanchard, Sylvain" userId="aad1e8e6-59e5-4312-b3ca-b6d95a82e08a" providerId="ADAL" clId="{A9059839-640E-4AD6-A9D2-0EB832CEE1FD}" dt="2025-06-17T16:46:16.095" v="792" actId="1076"/>
          <ac:spMkLst>
            <pc:docMk/>
            <pc:sldMk cId="1489697666" sldId="2147471951"/>
            <ac:spMk id="7" creationId="{55EC7109-D72D-79EF-7292-6724BBAAB9C3}"/>
          </ac:spMkLst>
        </pc:spChg>
        <pc:spChg chg="mod">
          <ac:chgData name="Blanchard, Sylvain" userId="aad1e8e6-59e5-4312-b3ca-b6d95a82e08a" providerId="ADAL" clId="{A9059839-640E-4AD6-A9D2-0EB832CEE1FD}" dt="2025-06-17T16:46:16.095" v="792" actId="1076"/>
          <ac:spMkLst>
            <pc:docMk/>
            <pc:sldMk cId="1489697666" sldId="2147471951"/>
            <ac:spMk id="8" creationId="{4D654FDD-9A09-31A1-691B-66EE54563D68}"/>
          </ac:spMkLst>
        </pc:spChg>
        <pc:spChg chg="mod">
          <ac:chgData name="Blanchard, Sylvain" userId="aad1e8e6-59e5-4312-b3ca-b6d95a82e08a" providerId="ADAL" clId="{A9059839-640E-4AD6-A9D2-0EB832CEE1FD}" dt="2025-06-17T16:46:16.095" v="792" actId="1076"/>
          <ac:spMkLst>
            <pc:docMk/>
            <pc:sldMk cId="1489697666" sldId="2147471951"/>
            <ac:spMk id="9" creationId="{91A29D51-71BB-91E6-08E6-45AA1D6EE05D}"/>
          </ac:spMkLst>
        </pc:spChg>
        <pc:spChg chg="mod">
          <ac:chgData name="Blanchard, Sylvain" userId="aad1e8e6-59e5-4312-b3ca-b6d95a82e08a" providerId="ADAL" clId="{A9059839-640E-4AD6-A9D2-0EB832CEE1FD}" dt="2025-06-17T16:46:16.095" v="792" actId="1076"/>
          <ac:spMkLst>
            <pc:docMk/>
            <pc:sldMk cId="1489697666" sldId="2147471951"/>
            <ac:spMk id="10" creationId="{328C01F1-381A-B4F3-AD12-225269482FDA}"/>
          </ac:spMkLst>
        </pc:spChg>
        <pc:spChg chg="mod">
          <ac:chgData name="Blanchard, Sylvain" userId="aad1e8e6-59e5-4312-b3ca-b6d95a82e08a" providerId="ADAL" clId="{A9059839-640E-4AD6-A9D2-0EB832CEE1FD}" dt="2025-06-17T16:46:16.095" v="792" actId="1076"/>
          <ac:spMkLst>
            <pc:docMk/>
            <pc:sldMk cId="1489697666" sldId="2147471951"/>
            <ac:spMk id="11" creationId="{F5085781-9302-74AA-96BC-8B18FF90AD92}"/>
          </ac:spMkLst>
        </pc:spChg>
        <pc:spChg chg="mod">
          <ac:chgData name="Blanchard, Sylvain" userId="aad1e8e6-59e5-4312-b3ca-b6d95a82e08a" providerId="ADAL" clId="{A9059839-640E-4AD6-A9D2-0EB832CEE1FD}" dt="2025-06-17T16:46:16.095" v="792" actId="1076"/>
          <ac:spMkLst>
            <pc:docMk/>
            <pc:sldMk cId="1489697666" sldId="2147471951"/>
            <ac:spMk id="12" creationId="{294753F1-5B87-CAFC-D3E5-9453CBE5BE03}"/>
          </ac:spMkLst>
        </pc:spChg>
        <pc:spChg chg="add del mod">
          <ac:chgData name="Blanchard, Sylvain" userId="aad1e8e6-59e5-4312-b3ca-b6d95a82e08a" providerId="ADAL" clId="{A9059839-640E-4AD6-A9D2-0EB832CEE1FD}" dt="2025-06-17T16:51:58.434" v="819"/>
          <ac:spMkLst>
            <pc:docMk/>
            <pc:sldMk cId="1489697666" sldId="2147471951"/>
            <ac:spMk id="13" creationId="{989C07ED-EF11-9C53-C199-FEF0745D9378}"/>
          </ac:spMkLst>
        </pc:spChg>
        <pc:spChg chg="add mod">
          <ac:chgData name="Blanchard, Sylvain" userId="aad1e8e6-59e5-4312-b3ca-b6d95a82e08a" providerId="ADAL" clId="{A9059839-640E-4AD6-A9D2-0EB832CEE1FD}" dt="2025-06-17T17:19:16.773" v="1058" actId="14100"/>
          <ac:spMkLst>
            <pc:docMk/>
            <pc:sldMk cId="1489697666" sldId="2147471951"/>
            <ac:spMk id="14" creationId="{F51802FF-94C3-8FD4-D14A-D3054111EC7C}"/>
          </ac:spMkLst>
        </pc:spChg>
        <pc:spChg chg="add del mod">
          <ac:chgData name="Blanchard, Sylvain" userId="aad1e8e6-59e5-4312-b3ca-b6d95a82e08a" providerId="ADAL" clId="{A9059839-640E-4AD6-A9D2-0EB832CEE1FD}" dt="2025-06-17T16:51:58.434" v="823"/>
          <ac:spMkLst>
            <pc:docMk/>
            <pc:sldMk cId="1489697666" sldId="2147471951"/>
            <ac:spMk id="15" creationId="{5287F364-AAF8-4E3B-650D-B12A1E33632C}"/>
          </ac:spMkLst>
        </pc:spChg>
        <pc:spChg chg="add del mod">
          <ac:chgData name="Blanchard, Sylvain" userId="aad1e8e6-59e5-4312-b3ca-b6d95a82e08a" providerId="ADAL" clId="{A9059839-640E-4AD6-A9D2-0EB832CEE1FD}" dt="2025-06-17T16:51:31.734" v="802" actId="478"/>
          <ac:spMkLst>
            <pc:docMk/>
            <pc:sldMk cId="1489697666" sldId="2147471951"/>
            <ac:spMk id="16" creationId="{144A819F-676D-F77F-581E-EAA4FD26B420}"/>
          </ac:spMkLst>
        </pc:spChg>
        <pc:spChg chg="add del mod">
          <ac:chgData name="Blanchard, Sylvain" userId="aad1e8e6-59e5-4312-b3ca-b6d95a82e08a" providerId="ADAL" clId="{A9059839-640E-4AD6-A9D2-0EB832CEE1FD}" dt="2025-06-17T16:51:58.434" v="821"/>
          <ac:spMkLst>
            <pc:docMk/>
            <pc:sldMk cId="1489697666" sldId="2147471951"/>
            <ac:spMk id="17" creationId="{3959D843-1234-6D41-84CF-06B256A8449B}"/>
          </ac:spMkLst>
        </pc:spChg>
        <pc:spChg chg="add del mod">
          <ac:chgData name="Blanchard, Sylvain" userId="aad1e8e6-59e5-4312-b3ca-b6d95a82e08a" providerId="ADAL" clId="{A9059839-640E-4AD6-A9D2-0EB832CEE1FD}" dt="2025-06-17T16:52:02.456" v="828"/>
          <ac:spMkLst>
            <pc:docMk/>
            <pc:sldMk cId="1489697666" sldId="2147471951"/>
            <ac:spMk id="18" creationId="{2DA0D8E0-FFEF-5FDF-B3CF-80E2C41D109A}"/>
          </ac:spMkLst>
        </pc:spChg>
        <pc:spChg chg="add del mod">
          <ac:chgData name="Blanchard, Sylvain" userId="aad1e8e6-59e5-4312-b3ca-b6d95a82e08a" providerId="ADAL" clId="{A9059839-640E-4AD6-A9D2-0EB832CEE1FD}" dt="2025-06-17T17:00:56.082" v="900"/>
          <ac:spMkLst>
            <pc:docMk/>
            <pc:sldMk cId="1489697666" sldId="2147471951"/>
            <ac:spMk id="19" creationId="{C7A1020D-AF25-8AC0-A015-EE3BA344E3DA}"/>
          </ac:spMkLst>
        </pc:spChg>
        <pc:spChg chg="mod">
          <ac:chgData name="Blanchard, Sylvain" userId="aad1e8e6-59e5-4312-b3ca-b6d95a82e08a" providerId="ADAL" clId="{A9059839-640E-4AD6-A9D2-0EB832CEE1FD}" dt="2025-06-17T19:07:38.905" v="1833" actId="1076"/>
          <ac:spMkLst>
            <pc:docMk/>
            <pc:sldMk cId="1489697666" sldId="2147471951"/>
            <ac:spMk id="24" creationId="{E9091997-7634-C096-8F50-DB04D5064547}"/>
          </ac:spMkLst>
        </pc:spChg>
        <pc:spChg chg="mod">
          <ac:chgData name="Blanchard, Sylvain" userId="aad1e8e6-59e5-4312-b3ca-b6d95a82e08a" providerId="ADAL" clId="{A9059839-640E-4AD6-A9D2-0EB832CEE1FD}" dt="2025-06-17T19:07:38.905" v="1833" actId="1076"/>
          <ac:spMkLst>
            <pc:docMk/>
            <pc:sldMk cId="1489697666" sldId="2147471951"/>
            <ac:spMk id="25" creationId="{2E3E436E-2E15-81B8-5845-5CBFEAEF138B}"/>
          </ac:spMkLst>
        </pc:spChg>
        <pc:spChg chg="mod">
          <ac:chgData name="Blanchard, Sylvain" userId="aad1e8e6-59e5-4312-b3ca-b6d95a82e08a" providerId="ADAL" clId="{A9059839-640E-4AD6-A9D2-0EB832CEE1FD}" dt="2025-06-17T19:07:38.905" v="1833" actId="1076"/>
          <ac:spMkLst>
            <pc:docMk/>
            <pc:sldMk cId="1489697666" sldId="2147471951"/>
            <ac:spMk id="26" creationId="{480E0889-C8AC-68C2-FBD4-3188248A8E74}"/>
          </ac:spMkLst>
        </pc:spChg>
        <pc:spChg chg="mod">
          <ac:chgData name="Blanchard, Sylvain" userId="aad1e8e6-59e5-4312-b3ca-b6d95a82e08a" providerId="ADAL" clId="{A9059839-640E-4AD6-A9D2-0EB832CEE1FD}" dt="2025-06-17T19:07:38.905" v="1833" actId="1076"/>
          <ac:spMkLst>
            <pc:docMk/>
            <pc:sldMk cId="1489697666" sldId="2147471951"/>
            <ac:spMk id="27" creationId="{E6E3F08B-D69A-4947-14B8-EE3F1295248E}"/>
          </ac:spMkLst>
        </pc:spChg>
        <pc:spChg chg="mod">
          <ac:chgData name="Blanchard, Sylvain" userId="aad1e8e6-59e5-4312-b3ca-b6d95a82e08a" providerId="ADAL" clId="{A9059839-640E-4AD6-A9D2-0EB832CEE1FD}" dt="2025-06-17T19:07:38.905" v="1833" actId="1076"/>
          <ac:spMkLst>
            <pc:docMk/>
            <pc:sldMk cId="1489697666" sldId="2147471951"/>
            <ac:spMk id="28" creationId="{0758D477-9D46-009A-9139-5E19D960E2EE}"/>
          </ac:spMkLst>
        </pc:spChg>
        <pc:spChg chg="mod">
          <ac:chgData name="Blanchard, Sylvain" userId="aad1e8e6-59e5-4312-b3ca-b6d95a82e08a" providerId="ADAL" clId="{A9059839-640E-4AD6-A9D2-0EB832CEE1FD}" dt="2025-06-17T19:07:38.905" v="1833" actId="1076"/>
          <ac:spMkLst>
            <pc:docMk/>
            <pc:sldMk cId="1489697666" sldId="2147471951"/>
            <ac:spMk id="29" creationId="{187C1CF1-088E-8A98-DD11-95F0D219BA71}"/>
          </ac:spMkLst>
        </pc:spChg>
        <pc:grpChg chg="add del mod">
          <ac:chgData name="Blanchard, Sylvain" userId="aad1e8e6-59e5-4312-b3ca-b6d95a82e08a" providerId="ADAL" clId="{A9059839-640E-4AD6-A9D2-0EB832CEE1FD}" dt="2025-06-17T16:52:42.086" v="845" actId="478"/>
          <ac:grpSpMkLst>
            <pc:docMk/>
            <pc:sldMk cId="1489697666" sldId="2147471951"/>
            <ac:grpSpMk id="4" creationId="{BF3A781C-D8FC-7711-21FA-DABAAB4D5DD7}"/>
          </ac:grpSpMkLst>
        </pc:grpChg>
        <pc:grpChg chg="add mod">
          <ac:chgData name="Blanchard, Sylvain" userId="aad1e8e6-59e5-4312-b3ca-b6d95a82e08a" providerId="ADAL" clId="{A9059839-640E-4AD6-A9D2-0EB832CEE1FD}" dt="2025-06-17T19:07:38.905" v="1833" actId="1076"/>
          <ac:grpSpMkLst>
            <pc:docMk/>
            <pc:sldMk cId="1489697666" sldId="2147471951"/>
            <ac:grpSpMk id="22" creationId="{B4028224-196F-6B34-95FA-F24084229CEE}"/>
          </ac:grpSpMkLst>
        </pc:grpChg>
        <pc:picChg chg="mod">
          <ac:chgData name="Blanchard, Sylvain" userId="aad1e8e6-59e5-4312-b3ca-b6d95a82e08a" providerId="ADAL" clId="{A9059839-640E-4AD6-A9D2-0EB832CEE1FD}" dt="2025-06-17T16:46:16.095" v="792" actId="1076"/>
          <ac:picMkLst>
            <pc:docMk/>
            <pc:sldMk cId="1489697666" sldId="2147471951"/>
            <ac:picMk id="6" creationId="{76763ADC-C309-DDAB-E2CB-8AF2DB04F83E}"/>
          </ac:picMkLst>
        </pc:picChg>
        <pc:picChg chg="add del mod">
          <ac:chgData name="Blanchard, Sylvain" userId="aad1e8e6-59e5-4312-b3ca-b6d95a82e08a" providerId="ADAL" clId="{A9059839-640E-4AD6-A9D2-0EB832CEE1FD}" dt="2025-06-17T17:00:49.641" v="895" actId="478"/>
          <ac:picMkLst>
            <pc:docMk/>
            <pc:sldMk cId="1489697666" sldId="2147471951"/>
            <ac:picMk id="20" creationId="{2A9F96A5-993E-31E3-661B-FCD81D7E7320}"/>
          </ac:picMkLst>
        </pc:picChg>
        <pc:picChg chg="add del mod">
          <ac:chgData name="Blanchard, Sylvain" userId="aad1e8e6-59e5-4312-b3ca-b6d95a82e08a" providerId="ADAL" clId="{A9059839-640E-4AD6-A9D2-0EB832CEE1FD}" dt="2025-06-17T17:00:49.641" v="895" actId="478"/>
          <ac:picMkLst>
            <pc:docMk/>
            <pc:sldMk cId="1489697666" sldId="2147471951"/>
            <ac:picMk id="21" creationId="{CE78ACA6-4DA2-553E-E492-E088B11DE7A4}"/>
          </ac:picMkLst>
        </pc:picChg>
        <pc:picChg chg="mod">
          <ac:chgData name="Blanchard, Sylvain" userId="aad1e8e6-59e5-4312-b3ca-b6d95a82e08a" providerId="ADAL" clId="{A9059839-640E-4AD6-A9D2-0EB832CEE1FD}" dt="2025-06-17T19:07:38.905" v="1833" actId="1076"/>
          <ac:picMkLst>
            <pc:docMk/>
            <pc:sldMk cId="1489697666" sldId="2147471951"/>
            <ac:picMk id="23" creationId="{E671F9AA-D001-748B-770E-70D1D22D18BD}"/>
          </ac:picMkLst>
        </pc:picChg>
      </pc:sldChg>
      <pc:sldChg chg="add del">
        <pc:chgData name="Blanchard, Sylvain" userId="aad1e8e6-59e5-4312-b3ca-b6d95a82e08a" providerId="ADAL" clId="{A9059839-640E-4AD6-A9D2-0EB832CEE1FD}" dt="2025-06-17T15:59:14.447" v="697" actId="47"/>
        <pc:sldMkLst>
          <pc:docMk/>
          <pc:sldMk cId="1966565288" sldId="2147471951"/>
        </pc:sldMkLst>
      </pc:sldChg>
      <pc:sldChg chg="addSp delSp modSp add mod modNotesTx">
        <pc:chgData name="Blanchard, Sylvain" userId="aad1e8e6-59e5-4312-b3ca-b6d95a82e08a" providerId="ADAL" clId="{A9059839-640E-4AD6-A9D2-0EB832CEE1FD}" dt="2025-06-17T20:16:32.564" v="1986" actId="6549"/>
        <pc:sldMkLst>
          <pc:docMk/>
          <pc:sldMk cId="1022820271" sldId="2147471952"/>
        </pc:sldMkLst>
        <pc:spChg chg="mod">
          <ac:chgData name="Blanchard, Sylvain" userId="aad1e8e6-59e5-4312-b3ca-b6d95a82e08a" providerId="ADAL" clId="{A9059839-640E-4AD6-A9D2-0EB832CEE1FD}" dt="2025-06-17T17:38:48.056" v="1295" actId="20577"/>
          <ac:spMkLst>
            <pc:docMk/>
            <pc:sldMk cId="1022820271" sldId="2147471952"/>
            <ac:spMk id="3" creationId="{63668DD0-2890-CD3C-8F78-CB64D3BD3DE1}"/>
          </ac:spMkLst>
        </pc:spChg>
        <pc:spChg chg="mod">
          <ac:chgData name="Blanchard, Sylvain" userId="aad1e8e6-59e5-4312-b3ca-b6d95a82e08a" providerId="ADAL" clId="{A9059839-640E-4AD6-A9D2-0EB832CEE1FD}" dt="2025-06-17T17:01:10.356" v="904"/>
          <ac:spMkLst>
            <pc:docMk/>
            <pc:sldMk cId="1022820271" sldId="2147471952"/>
            <ac:spMk id="14" creationId="{488107D2-513A-09F5-7FCB-971BAAC5CD7A}"/>
          </ac:spMkLst>
        </pc:spChg>
        <pc:spChg chg="mod">
          <ac:chgData name="Blanchard, Sylvain" userId="aad1e8e6-59e5-4312-b3ca-b6d95a82e08a" providerId="ADAL" clId="{A9059839-640E-4AD6-A9D2-0EB832CEE1FD}" dt="2025-06-17T17:01:10.356" v="904"/>
          <ac:spMkLst>
            <pc:docMk/>
            <pc:sldMk cId="1022820271" sldId="2147471952"/>
            <ac:spMk id="15" creationId="{55EFF79B-9005-F11E-FE97-E90BDECF83E0}"/>
          </ac:spMkLst>
        </pc:spChg>
        <pc:spChg chg="mod">
          <ac:chgData name="Blanchard, Sylvain" userId="aad1e8e6-59e5-4312-b3ca-b6d95a82e08a" providerId="ADAL" clId="{A9059839-640E-4AD6-A9D2-0EB832CEE1FD}" dt="2025-06-17T17:01:10.356" v="904"/>
          <ac:spMkLst>
            <pc:docMk/>
            <pc:sldMk cId="1022820271" sldId="2147471952"/>
            <ac:spMk id="16" creationId="{1DC6D5F1-2B89-323D-835B-374CD2C39367}"/>
          </ac:spMkLst>
        </pc:spChg>
        <pc:spChg chg="mod">
          <ac:chgData name="Blanchard, Sylvain" userId="aad1e8e6-59e5-4312-b3ca-b6d95a82e08a" providerId="ADAL" clId="{A9059839-640E-4AD6-A9D2-0EB832CEE1FD}" dt="2025-06-17T17:01:10.356" v="904"/>
          <ac:spMkLst>
            <pc:docMk/>
            <pc:sldMk cId="1022820271" sldId="2147471952"/>
            <ac:spMk id="17" creationId="{B811D706-78FD-24AB-A99B-EC919E8EB329}"/>
          </ac:spMkLst>
        </pc:spChg>
        <pc:spChg chg="mod">
          <ac:chgData name="Blanchard, Sylvain" userId="aad1e8e6-59e5-4312-b3ca-b6d95a82e08a" providerId="ADAL" clId="{A9059839-640E-4AD6-A9D2-0EB832CEE1FD}" dt="2025-06-17T17:01:10.356" v="904"/>
          <ac:spMkLst>
            <pc:docMk/>
            <pc:sldMk cId="1022820271" sldId="2147471952"/>
            <ac:spMk id="18" creationId="{5FDFB1BE-EC0B-650A-D65C-879D21DD8347}"/>
          </ac:spMkLst>
        </pc:spChg>
        <pc:spChg chg="mod">
          <ac:chgData name="Blanchard, Sylvain" userId="aad1e8e6-59e5-4312-b3ca-b6d95a82e08a" providerId="ADAL" clId="{A9059839-640E-4AD6-A9D2-0EB832CEE1FD}" dt="2025-06-17T17:01:10.356" v="904"/>
          <ac:spMkLst>
            <pc:docMk/>
            <pc:sldMk cId="1022820271" sldId="2147471952"/>
            <ac:spMk id="19" creationId="{DF45EC72-6EE5-19C6-3AA3-BB175F6A9A47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22" creationId="{0E5774F0-C62E-3E2C-75E0-D29AC5D532F3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23" creationId="{1CF44C6E-89D0-42E0-6387-892C4433D175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26" creationId="{A89EB2C9-532C-F30C-D06F-35AF0E1E8E5F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27" creationId="{8DC4DDF3-A1E8-551C-82D4-E84CF899D2D5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31" creationId="{3C3CDBF6-EC68-0435-51B3-434EF49BBBBC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33" creationId="{8768C15C-9440-012D-CC26-6B0784F4262E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35" creationId="{EF85BDF9-16FE-0708-9465-57026D2E4094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36" creationId="{D411C6E0-4FE7-73C8-5259-88262D8A5357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38" creationId="{D944E90A-8F68-273F-3195-767E44FBD0AE}"/>
          </ac:spMkLst>
        </pc:spChg>
        <pc:spChg chg="mod">
          <ac:chgData name="Blanchard, Sylvain" userId="aad1e8e6-59e5-4312-b3ca-b6d95a82e08a" providerId="ADAL" clId="{A9059839-640E-4AD6-A9D2-0EB832CEE1FD}" dt="2025-06-17T17:02:46.960" v="945"/>
          <ac:spMkLst>
            <pc:docMk/>
            <pc:sldMk cId="1022820271" sldId="2147471952"/>
            <ac:spMk id="39" creationId="{B0FECFB3-E8C0-E3EB-3656-44AE65D9C8D2}"/>
          </ac:spMkLst>
        </pc:spChg>
        <pc:spChg chg="del mod">
          <ac:chgData name="Blanchard, Sylvain" userId="aad1e8e6-59e5-4312-b3ca-b6d95a82e08a" providerId="ADAL" clId="{A9059839-640E-4AD6-A9D2-0EB832CEE1FD}" dt="2025-06-17T17:04:10.394" v="966" actId="478"/>
          <ac:spMkLst>
            <pc:docMk/>
            <pc:sldMk cId="1022820271" sldId="2147471952"/>
            <ac:spMk id="47" creationId="{F4BB2647-431C-CF02-EB66-458C5DADF914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52" creationId="{8D409BD5-2E87-DE8D-34C1-9D927D9723A6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54" creationId="{9E094411-85F0-9494-DDB7-69DAF11EF9EE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59" creationId="{137F22A8-EAF8-71AC-F502-9FD4EA48254F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62" creationId="{F0634A9D-6AA9-999E-2969-6651657DC647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64" creationId="{982A272D-EBFA-74DA-EF3A-C007D1639AB9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65" creationId="{3CB24E22-B57B-71D4-5B13-619340A6C901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69" creationId="{C34DD628-01E3-B2A2-06B3-3F63AD104991}"/>
          </ac:spMkLst>
        </pc:spChg>
        <pc:spChg chg="mod">
          <ac:chgData name="Blanchard, Sylvain" userId="aad1e8e6-59e5-4312-b3ca-b6d95a82e08a" providerId="ADAL" clId="{A9059839-640E-4AD6-A9D2-0EB832CEE1FD}" dt="2025-06-17T17:19:49.344" v="1063" actId="403"/>
          <ac:spMkLst>
            <pc:docMk/>
            <pc:sldMk cId="1022820271" sldId="2147471952"/>
            <ac:spMk id="70" creationId="{0233E472-2631-C126-D333-1831D10C5D03}"/>
          </ac:spMkLst>
        </pc:spChg>
        <pc:spChg chg="mod">
          <ac:chgData name="Blanchard, Sylvain" userId="aad1e8e6-59e5-4312-b3ca-b6d95a82e08a" providerId="ADAL" clId="{A9059839-640E-4AD6-A9D2-0EB832CEE1FD}" dt="2025-06-17T17:04:15.486" v="967" actId="1076"/>
          <ac:spMkLst>
            <pc:docMk/>
            <pc:sldMk cId="1022820271" sldId="2147471952"/>
            <ac:spMk id="75" creationId="{607D519A-59F3-B6B4-C826-A762DBCD6C0E}"/>
          </ac:spMkLst>
        </pc:spChg>
        <pc:spChg chg="mod">
          <ac:chgData name="Blanchard, Sylvain" userId="aad1e8e6-59e5-4312-b3ca-b6d95a82e08a" providerId="ADAL" clId="{A9059839-640E-4AD6-A9D2-0EB832CEE1FD}" dt="2025-06-17T17:04:15.486" v="967" actId="1076"/>
          <ac:spMkLst>
            <pc:docMk/>
            <pc:sldMk cId="1022820271" sldId="2147471952"/>
            <ac:spMk id="76" creationId="{512D2EA9-235C-0C3D-D00B-387FF79BB974}"/>
          </ac:spMkLst>
        </pc:spChg>
        <pc:spChg chg="mod">
          <ac:chgData name="Blanchard, Sylvain" userId="aad1e8e6-59e5-4312-b3ca-b6d95a82e08a" providerId="ADAL" clId="{A9059839-640E-4AD6-A9D2-0EB832CEE1FD}" dt="2025-06-17T17:19:56.219" v="1065" actId="1076"/>
          <ac:spMkLst>
            <pc:docMk/>
            <pc:sldMk cId="1022820271" sldId="2147471952"/>
            <ac:spMk id="77" creationId="{438DFFBE-B946-79AB-4A9A-9D6E35A41528}"/>
          </ac:spMkLst>
        </pc:spChg>
        <pc:spChg chg="add mod">
          <ac:chgData name="Blanchard, Sylvain" userId="aad1e8e6-59e5-4312-b3ca-b6d95a82e08a" providerId="ADAL" clId="{A9059839-640E-4AD6-A9D2-0EB832CEE1FD}" dt="2025-06-17T17:20:03.682" v="1069" actId="1076"/>
          <ac:spMkLst>
            <pc:docMk/>
            <pc:sldMk cId="1022820271" sldId="2147471952"/>
            <ac:spMk id="78" creationId="{430C7F36-3834-CC6A-F6FC-D1C5D5ADC52B}"/>
          </ac:spMkLst>
        </pc:spChg>
        <pc:spChg chg="mod">
          <ac:chgData name="Blanchard, Sylvain" userId="aad1e8e6-59e5-4312-b3ca-b6d95a82e08a" providerId="ADAL" clId="{A9059839-640E-4AD6-A9D2-0EB832CEE1FD}" dt="2025-06-17T17:19:59.921" v="1067" actId="1076"/>
          <ac:spMkLst>
            <pc:docMk/>
            <pc:sldMk cId="1022820271" sldId="2147471952"/>
            <ac:spMk id="79" creationId="{1274DE0B-3B8D-47B7-5C44-F36234BFE45D}"/>
          </ac:spMkLst>
        </pc:spChg>
        <pc:spChg chg="mod">
          <ac:chgData name="Blanchard, Sylvain" userId="aad1e8e6-59e5-4312-b3ca-b6d95a82e08a" providerId="ADAL" clId="{A9059839-640E-4AD6-A9D2-0EB832CEE1FD}" dt="2025-06-17T17:20:09.016" v="1071" actId="1076"/>
          <ac:spMkLst>
            <pc:docMk/>
            <pc:sldMk cId="1022820271" sldId="2147471952"/>
            <ac:spMk id="80" creationId="{6B3A7F6A-ADFE-EF2C-A197-3E022F69E023}"/>
          </ac:spMkLst>
        </pc:spChg>
        <pc:spChg chg="mod">
          <ac:chgData name="Blanchard, Sylvain" userId="aad1e8e6-59e5-4312-b3ca-b6d95a82e08a" providerId="ADAL" clId="{A9059839-640E-4AD6-A9D2-0EB832CEE1FD}" dt="2025-06-17T17:20:12.183" v="1073" actId="1076"/>
          <ac:spMkLst>
            <pc:docMk/>
            <pc:sldMk cId="1022820271" sldId="2147471952"/>
            <ac:spMk id="81" creationId="{66DE229C-34C7-64F7-C3C3-B55EC7C33644}"/>
          </ac:spMkLst>
        </pc:spChg>
        <pc:spChg chg="mod">
          <ac:chgData name="Blanchard, Sylvain" userId="aad1e8e6-59e5-4312-b3ca-b6d95a82e08a" providerId="ADAL" clId="{A9059839-640E-4AD6-A9D2-0EB832CEE1FD}" dt="2025-06-17T17:20:16.776" v="1076" actId="1076"/>
          <ac:spMkLst>
            <pc:docMk/>
            <pc:sldMk cId="1022820271" sldId="2147471952"/>
            <ac:spMk id="82" creationId="{738520FC-F90C-AD65-1BC8-75BE8FC7CFAD}"/>
          </ac:spMkLst>
        </pc:spChg>
        <pc:spChg chg="mod">
          <ac:chgData name="Blanchard, Sylvain" userId="aad1e8e6-59e5-4312-b3ca-b6d95a82e08a" providerId="ADAL" clId="{A9059839-640E-4AD6-A9D2-0EB832CEE1FD}" dt="2025-06-17T17:20:32.069" v="1081" actId="1076"/>
          <ac:spMkLst>
            <pc:docMk/>
            <pc:sldMk cId="1022820271" sldId="2147471952"/>
            <ac:spMk id="83" creationId="{6989B64E-D771-5F24-DA4A-B00F26132021}"/>
          </ac:spMkLst>
        </pc:spChg>
        <pc:spChg chg="mod">
          <ac:chgData name="Blanchard, Sylvain" userId="aad1e8e6-59e5-4312-b3ca-b6d95a82e08a" providerId="ADAL" clId="{A9059839-640E-4AD6-A9D2-0EB832CEE1FD}" dt="2025-06-17T17:20:28.395" v="1080" actId="1076"/>
          <ac:spMkLst>
            <pc:docMk/>
            <pc:sldMk cId="1022820271" sldId="2147471952"/>
            <ac:spMk id="84" creationId="{4EB01669-4FF8-CC95-E2DB-C132AAEC3E31}"/>
          </ac:spMkLst>
        </pc:spChg>
        <pc:spChg chg="add mod">
          <ac:chgData name="Blanchard, Sylvain" userId="aad1e8e6-59e5-4312-b3ca-b6d95a82e08a" providerId="ADAL" clId="{A9059839-640E-4AD6-A9D2-0EB832CEE1FD}" dt="2025-06-17T17:20:23.419" v="1078" actId="1076"/>
          <ac:spMkLst>
            <pc:docMk/>
            <pc:sldMk cId="1022820271" sldId="2147471952"/>
            <ac:spMk id="85" creationId="{5E1939AE-CDC4-F0E2-B36B-EF229A759EB9}"/>
          </ac:spMkLst>
        </pc:spChg>
        <pc:grpChg chg="del mod">
          <ac:chgData name="Blanchard, Sylvain" userId="aad1e8e6-59e5-4312-b3ca-b6d95a82e08a" providerId="ADAL" clId="{A9059839-640E-4AD6-A9D2-0EB832CEE1FD}" dt="2025-06-17T17:01:06.605" v="903" actId="478"/>
          <ac:grpSpMkLst>
            <pc:docMk/>
            <pc:sldMk cId="1022820271" sldId="2147471952"/>
            <ac:grpSpMk id="4" creationId="{A2E1282B-CE2B-3EA9-0937-27E6A46D3656}"/>
          </ac:grpSpMkLst>
        </pc:grpChg>
        <pc:grpChg chg="add del mod">
          <ac:chgData name="Blanchard, Sylvain" userId="aad1e8e6-59e5-4312-b3ca-b6d95a82e08a" providerId="ADAL" clId="{A9059839-640E-4AD6-A9D2-0EB832CEE1FD}" dt="2025-06-17T17:01:56.021" v="944" actId="478"/>
          <ac:grpSpMkLst>
            <pc:docMk/>
            <pc:sldMk cId="1022820271" sldId="2147471952"/>
            <ac:grpSpMk id="5" creationId="{F45F3353-094E-F7A0-4216-91E760F114F6}"/>
          </ac:grpSpMkLst>
        </pc:grpChg>
        <pc:grpChg chg="mod">
          <ac:chgData name="Blanchard, Sylvain" userId="aad1e8e6-59e5-4312-b3ca-b6d95a82e08a" providerId="ADAL" clId="{A9059839-640E-4AD6-A9D2-0EB832CEE1FD}" dt="2025-06-17T17:19:54.076" v="1064" actId="14100"/>
          <ac:grpSpMkLst>
            <pc:docMk/>
            <pc:sldMk cId="1022820271" sldId="2147471952"/>
            <ac:grpSpMk id="48" creationId="{6C05754D-65CA-8792-A007-2265EE3206F1}"/>
          </ac:grpSpMkLst>
        </pc:grpChg>
        <pc:picChg chg="mod">
          <ac:chgData name="Blanchard, Sylvain" userId="aad1e8e6-59e5-4312-b3ca-b6d95a82e08a" providerId="ADAL" clId="{A9059839-640E-4AD6-A9D2-0EB832CEE1FD}" dt="2025-06-17T17:01:10.356" v="904"/>
          <ac:picMkLst>
            <pc:docMk/>
            <pc:sldMk cId="1022820271" sldId="2147471952"/>
            <ac:picMk id="13" creationId="{C5668699-F507-B769-436C-6E4B6F5AC9E2}"/>
          </ac:picMkLst>
        </pc:picChg>
      </pc:sldChg>
      <pc:sldChg chg="addSp delSp modSp add mod ord modTransition">
        <pc:chgData name="Blanchard, Sylvain" userId="aad1e8e6-59e5-4312-b3ca-b6d95a82e08a" providerId="ADAL" clId="{A9059839-640E-4AD6-A9D2-0EB832CEE1FD}" dt="2025-06-17T18:45:03.046" v="1431"/>
        <pc:sldMkLst>
          <pc:docMk/>
          <pc:sldMk cId="565491951" sldId="2147471953"/>
        </pc:sldMkLst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2" creationId="{782CBC1A-7FC8-D629-3B76-DB44394819F9}"/>
          </ac:spMkLst>
        </pc:spChg>
        <pc:spChg chg="mod">
          <ac:chgData name="Blanchard, Sylvain" userId="aad1e8e6-59e5-4312-b3ca-b6d95a82e08a" providerId="ADAL" clId="{A9059839-640E-4AD6-A9D2-0EB832CEE1FD}" dt="2025-06-17T17:07:08.777" v="1017" actId="20577"/>
          <ac:spMkLst>
            <pc:docMk/>
            <pc:sldMk cId="565491951" sldId="2147471953"/>
            <ac:spMk id="3" creationId="{B8FBAB29-EA59-A356-2F9B-3286FF2A01E8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6" creationId="{3D97E529-B947-34F5-B63D-B5ADD6E77E20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7" creationId="{4B8ED44C-D057-BBD9-6790-169D300173C2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8" creationId="{FE7626CA-37F2-E0F0-D5E9-682F3C3DD08B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9" creationId="{A9A8AC35-FEAE-6AF4-87A3-DA84D11486E6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10" creationId="{E0C4920B-D293-A2EC-BEDF-E344DC46DC70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12" creationId="{6FA3BFFB-B623-DB16-B2C2-19B95AE34351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13" creationId="{23FDE72F-0D9C-C5B7-85F2-01B9B0F57FB1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14" creationId="{F375AFF8-4268-1FF2-0C1A-82CDBE2A4018}"/>
          </ac:spMkLst>
        </pc:spChg>
        <pc:spChg chg="del">
          <ac:chgData name="Blanchard, Sylvain" userId="aad1e8e6-59e5-4312-b3ca-b6d95a82e08a" providerId="ADAL" clId="{A9059839-640E-4AD6-A9D2-0EB832CEE1FD}" dt="2025-06-17T17:07:11.970" v="1018" actId="478"/>
          <ac:spMkLst>
            <pc:docMk/>
            <pc:sldMk cId="565491951" sldId="2147471953"/>
            <ac:spMk id="17" creationId="{154849C4-E5FC-A2C2-FF68-7A39868CD1A0}"/>
          </ac:spMkLst>
        </pc:spChg>
        <pc:spChg chg="add mod">
          <ac:chgData name="Blanchard, Sylvain" userId="aad1e8e6-59e5-4312-b3ca-b6d95a82e08a" providerId="ADAL" clId="{A9059839-640E-4AD6-A9D2-0EB832CEE1FD}" dt="2025-06-17T17:48:28.924" v="1412" actId="1076"/>
          <ac:spMkLst>
            <pc:docMk/>
            <pc:sldMk cId="565491951" sldId="2147471953"/>
            <ac:spMk id="19" creationId="{CAE959AA-C666-F253-2CCA-196E493D8095}"/>
          </ac:spMkLst>
        </pc:spChg>
        <pc:spChg chg="add mod">
          <ac:chgData name="Blanchard, Sylvain" userId="aad1e8e6-59e5-4312-b3ca-b6d95a82e08a" providerId="ADAL" clId="{A9059839-640E-4AD6-A9D2-0EB832CEE1FD}" dt="2025-06-17T17:48:51.051" v="1416" actId="20577"/>
          <ac:spMkLst>
            <pc:docMk/>
            <pc:sldMk cId="565491951" sldId="2147471953"/>
            <ac:spMk id="21" creationId="{82F7447B-A6B3-F557-E756-B997EAE6695B}"/>
          </ac:spMkLst>
        </pc:spChg>
        <pc:spChg chg="add mod">
          <ac:chgData name="Blanchard, Sylvain" userId="aad1e8e6-59e5-4312-b3ca-b6d95a82e08a" providerId="ADAL" clId="{A9059839-640E-4AD6-A9D2-0EB832CEE1FD}" dt="2025-06-17T17:48:33.484" v="1413" actId="1076"/>
          <ac:spMkLst>
            <pc:docMk/>
            <pc:sldMk cId="565491951" sldId="2147471953"/>
            <ac:spMk id="24" creationId="{11920668-17C7-BC44-2AC2-35E9C256F4BB}"/>
          </ac:spMkLst>
        </pc:spChg>
        <pc:spChg chg="add mod">
          <ac:chgData name="Blanchard, Sylvain" userId="aad1e8e6-59e5-4312-b3ca-b6d95a82e08a" providerId="ADAL" clId="{A9059839-640E-4AD6-A9D2-0EB832CEE1FD}" dt="2025-06-17T17:48:52.046" v="1417" actId="20577"/>
          <ac:spMkLst>
            <pc:docMk/>
            <pc:sldMk cId="565491951" sldId="2147471953"/>
            <ac:spMk id="26" creationId="{DA77202C-75CD-401C-AC29-19D5256EF96F}"/>
          </ac:spMkLst>
        </pc:spChg>
        <pc:spChg chg="add mod">
          <ac:chgData name="Blanchard, Sylvain" userId="aad1e8e6-59e5-4312-b3ca-b6d95a82e08a" providerId="ADAL" clId="{A9059839-640E-4AD6-A9D2-0EB832CEE1FD}" dt="2025-06-17T17:48:28.924" v="1412" actId="1076"/>
          <ac:spMkLst>
            <pc:docMk/>
            <pc:sldMk cId="565491951" sldId="2147471953"/>
            <ac:spMk id="28" creationId="{6A0EDBDC-A9FA-5A25-F282-18B231A46D0F}"/>
          </ac:spMkLst>
        </pc:spChg>
        <pc:spChg chg="add mod">
          <ac:chgData name="Blanchard, Sylvain" userId="aad1e8e6-59e5-4312-b3ca-b6d95a82e08a" providerId="ADAL" clId="{A9059839-640E-4AD6-A9D2-0EB832CEE1FD}" dt="2025-06-17T17:48:49.741" v="1415" actId="20577"/>
          <ac:spMkLst>
            <pc:docMk/>
            <pc:sldMk cId="565491951" sldId="2147471953"/>
            <ac:spMk id="30" creationId="{F904EF81-DC6F-BF25-DA7B-B3A12E668598}"/>
          </ac:spMkLst>
        </pc:spChg>
        <pc:spChg chg="add del mod">
          <ac:chgData name="Blanchard, Sylvain" userId="aad1e8e6-59e5-4312-b3ca-b6d95a82e08a" providerId="ADAL" clId="{A9059839-640E-4AD6-A9D2-0EB832CEE1FD}" dt="2025-06-17T17:48:13.612" v="1407" actId="478"/>
          <ac:spMkLst>
            <pc:docMk/>
            <pc:sldMk cId="565491951" sldId="2147471953"/>
            <ac:spMk id="36" creationId="{98A53627-FF94-2B68-9CA7-C0F8BEEE9861}"/>
          </ac:spMkLst>
        </pc:spChg>
        <pc:spChg chg="add mod">
          <ac:chgData name="Blanchard, Sylvain" userId="aad1e8e6-59e5-4312-b3ca-b6d95a82e08a" providerId="ADAL" clId="{A9059839-640E-4AD6-A9D2-0EB832CEE1FD}" dt="2025-06-17T17:49:32.934" v="1425" actId="1076"/>
          <ac:spMkLst>
            <pc:docMk/>
            <pc:sldMk cId="565491951" sldId="2147471953"/>
            <ac:spMk id="39" creationId="{C294F669-9832-D726-CF3B-FBA01639C4FF}"/>
          </ac:spMkLst>
        </pc:spChg>
        <pc:graphicFrameChg chg="add mod">
          <ac:chgData name="Blanchard, Sylvain" userId="aad1e8e6-59e5-4312-b3ca-b6d95a82e08a" providerId="ADAL" clId="{A9059839-640E-4AD6-A9D2-0EB832CEE1FD}" dt="2025-06-17T17:45:49.974" v="1377" actId="1076"/>
          <ac:graphicFrameMkLst>
            <pc:docMk/>
            <pc:sldMk cId="565491951" sldId="2147471953"/>
            <ac:graphicFrameMk id="4" creationId="{CF1DBAB5-A035-7648-0FEB-75A21F073A59}"/>
          </ac:graphicFrameMkLst>
        </pc:graphicFrameChg>
        <pc:picChg chg="add mod">
          <ac:chgData name="Blanchard, Sylvain" userId="aad1e8e6-59e5-4312-b3ca-b6d95a82e08a" providerId="ADAL" clId="{A9059839-640E-4AD6-A9D2-0EB832CEE1FD}" dt="2025-06-17T17:48:28.924" v="1412" actId="1076"/>
          <ac:picMkLst>
            <pc:docMk/>
            <pc:sldMk cId="565491951" sldId="2147471953"/>
            <ac:picMk id="5" creationId="{352F7E42-8037-B7B4-41EC-E80DE03DFAEB}"/>
          </ac:picMkLst>
        </pc:picChg>
        <pc:picChg chg="del">
          <ac:chgData name="Blanchard, Sylvain" userId="aad1e8e6-59e5-4312-b3ca-b6d95a82e08a" providerId="ADAL" clId="{A9059839-640E-4AD6-A9D2-0EB832CEE1FD}" dt="2025-06-17T17:07:12.742" v="1019" actId="478"/>
          <ac:picMkLst>
            <pc:docMk/>
            <pc:sldMk cId="565491951" sldId="2147471953"/>
            <ac:picMk id="18" creationId="{FF2D9DB8-CC6A-260B-769C-C0C40FADB8A6}"/>
          </ac:picMkLst>
        </pc:picChg>
        <pc:cxnChg chg="add mod">
          <ac:chgData name="Blanchard, Sylvain" userId="aad1e8e6-59e5-4312-b3ca-b6d95a82e08a" providerId="ADAL" clId="{A9059839-640E-4AD6-A9D2-0EB832CEE1FD}" dt="2025-06-17T17:48:28.924" v="1412" actId="1076"/>
          <ac:cxnSpMkLst>
            <pc:docMk/>
            <pc:sldMk cId="565491951" sldId="2147471953"/>
            <ac:cxnSpMk id="20" creationId="{2C25E960-2C40-91A2-5AEE-84A393BDD5B5}"/>
          </ac:cxnSpMkLst>
        </pc:cxnChg>
        <pc:cxnChg chg="add mod">
          <ac:chgData name="Blanchard, Sylvain" userId="aad1e8e6-59e5-4312-b3ca-b6d95a82e08a" providerId="ADAL" clId="{A9059839-640E-4AD6-A9D2-0EB832CEE1FD}" dt="2025-06-17T17:48:28.924" v="1412" actId="1076"/>
          <ac:cxnSpMkLst>
            <pc:docMk/>
            <pc:sldMk cId="565491951" sldId="2147471953"/>
            <ac:cxnSpMk id="22" creationId="{3892AB99-6369-1670-83EC-C4398E4246A7}"/>
          </ac:cxnSpMkLst>
        </pc:cxnChg>
        <pc:cxnChg chg="add mod">
          <ac:chgData name="Blanchard, Sylvain" userId="aad1e8e6-59e5-4312-b3ca-b6d95a82e08a" providerId="ADAL" clId="{A9059839-640E-4AD6-A9D2-0EB832CEE1FD}" dt="2025-06-17T17:48:36.685" v="1414" actId="14100"/>
          <ac:cxnSpMkLst>
            <pc:docMk/>
            <pc:sldMk cId="565491951" sldId="2147471953"/>
            <ac:cxnSpMk id="25" creationId="{43C49E4B-8FF6-9FEB-E634-785634AE827A}"/>
          </ac:cxnSpMkLst>
        </pc:cxnChg>
        <pc:cxnChg chg="add mod">
          <ac:chgData name="Blanchard, Sylvain" userId="aad1e8e6-59e5-4312-b3ca-b6d95a82e08a" providerId="ADAL" clId="{A9059839-640E-4AD6-A9D2-0EB832CEE1FD}" dt="2025-06-17T17:47:05.543" v="1390" actId="1035"/>
          <ac:cxnSpMkLst>
            <pc:docMk/>
            <pc:sldMk cId="565491951" sldId="2147471953"/>
            <ac:cxnSpMk id="27" creationId="{B7AC21D2-2AFC-2682-A4E4-EC6E9D643431}"/>
          </ac:cxnSpMkLst>
        </pc:cxnChg>
        <pc:cxnChg chg="add mod">
          <ac:chgData name="Blanchard, Sylvain" userId="aad1e8e6-59e5-4312-b3ca-b6d95a82e08a" providerId="ADAL" clId="{A9059839-640E-4AD6-A9D2-0EB832CEE1FD}" dt="2025-06-17T17:47:42.935" v="1398" actId="14100"/>
          <ac:cxnSpMkLst>
            <pc:docMk/>
            <pc:sldMk cId="565491951" sldId="2147471953"/>
            <ac:cxnSpMk id="29" creationId="{FB2ED7FD-15C1-2944-8C41-965FA5665760}"/>
          </ac:cxnSpMkLst>
        </pc:cxnChg>
        <pc:cxnChg chg="add mod">
          <ac:chgData name="Blanchard, Sylvain" userId="aad1e8e6-59e5-4312-b3ca-b6d95a82e08a" providerId="ADAL" clId="{A9059839-640E-4AD6-A9D2-0EB832CEE1FD}" dt="2025-06-17T17:48:28.924" v="1412" actId="1076"/>
          <ac:cxnSpMkLst>
            <pc:docMk/>
            <pc:sldMk cId="565491951" sldId="2147471953"/>
            <ac:cxnSpMk id="31" creationId="{0E8D4AAA-9FF1-17F1-F7BD-41BDC9E39ED9}"/>
          </ac:cxnSpMkLst>
        </pc:cxnChg>
      </pc:sldChg>
      <pc:sldChg chg="addSp delSp modSp add mod ord modTransition modNotesTx">
        <pc:chgData name="Blanchard, Sylvain" userId="aad1e8e6-59e5-4312-b3ca-b6d95a82e08a" providerId="ADAL" clId="{A9059839-640E-4AD6-A9D2-0EB832CEE1FD}" dt="2025-06-17T19:57:54.491" v="1949" actId="20577"/>
        <pc:sldMkLst>
          <pc:docMk/>
          <pc:sldMk cId="3901476881" sldId="2147471954"/>
        </pc:sldMkLst>
        <pc:spChg chg="mod">
          <ac:chgData name="Blanchard, Sylvain" userId="aad1e8e6-59e5-4312-b3ca-b6d95a82e08a" providerId="ADAL" clId="{A9059839-640E-4AD6-A9D2-0EB832CEE1FD}" dt="2025-06-17T17:28:22.794" v="1144" actId="20577"/>
          <ac:spMkLst>
            <pc:docMk/>
            <pc:sldMk cId="3901476881" sldId="2147471954"/>
            <ac:spMk id="3" creationId="{A395B7DA-160E-DAA3-D986-B7485CF22DA3}"/>
          </ac:spMkLst>
        </pc:spChg>
        <pc:spChg chg="add del mod">
          <ac:chgData name="Blanchard, Sylvain" userId="aad1e8e6-59e5-4312-b3ca-b6d95a82e08a" providerId="ADAL" clId="{A9059839-640E-4AD6-A9D2-0EB832CEE1FD}" dt="2025-06-17T17:26:06.479" v="1115" actId="478"/>
          <ac:spMkLst>
            <pc:docMk/>
            <pc:sldMk cId="3901476881" sldId="2147471954"/>
            <ac:spMk id="6" creationId="{394D42E9-F2A7-F01D-2A54-D6C4EDCA0538}"/>
          </ac:spMkLst>
        </pc:spChg>
        <pc:spChg chg="add del mod">
          <ac:chgData name="Blanchard, Sylvain" userId="aad1e8e6-59e5-4312-b3ca-b6d95a82e08a" providerId="ADAL" clId="{A9059839-640E-4AD6-A9D2-0EB832CEE1FD}" dt="2025-06-17T17:26:06.479" v="1115" actId="478"/>
          <ac:spMkLst>
            <pc:docMk/>
            <pc:sldMk cId="3901476881" sldId="2147471954"/>
            <ac:spMk id="7" creationId="{D40D970F-8A68-9407-1D67-E7073BA4C6FB}"/>
          </ac:spMkLst>
        </pc:spChg>
        <pc:spChg chg="add del mod">
          <ac:chgData name="Blanchard, Sylvain" userId="aad1e8e6-59e5-4312-b3ca-b6d95a82e08a" providerId="ADAL" clId="{A9059839-640E-4AD6-A9D2-0EB832CEE1FD}" dt="2025-06-17T17:26:06.479" v="1115" actId="478"/>
          <ac:spMkLst>
            <pc:docMk/>
            <pc:sldMk cId="3901476881" sldId="2147471954"/>
            <ac:spMk id="8" creationId="{D3DDFA75-E62D-2768-9F4F-7BD92D5FC9B6}"/>
          </ac:spMkLst>
        </pc:spChg>
        <pc:spChg chg="mod">
          <ac:chgData name="Blanchard, Sylvain" userId="aad1e8e6-59e5-4312-b3ca-b6d95a82e08a" providerId="ADAL" clId="{A9059839-640E-4AD6-A9D2-0EB832CEE1FD}" dt="2025-06-17T17:25:22.465" v="1109"/>
          <ac:spMkLst>
            <pc:docMk/>
            <pc:sldMk cId="3901476881" sldId="2147471954"/>
            <ac:spMk id="10" creationId="{0BE3603B-1AFD-449E-316C-D1A05B99B0EF}"/>
          </ac:spMkLst>
        </pc:spChg>
        <pc:spChg chg="mod">
          <ac:chgData name="Blanchard, Sylvain" userId="aad1e8e6-59e5-4312-b3ca-b6d95a82e08a" providerId="ADAL" clId="{A9059839-640E-4AD6-A9D2-0EB832CEE1FD}" dt="2025-06-17T17:25:22.465" v="1109"/>
          <ac:spMkLst>
            <pc:docMk/>
            <pc:sldMk cId="3901476881" sldId="2147471954"/>
            <ac:spMk id="11" creationId="{E2242377-0B0E-765F-35D2-ABAABFF820A9}"/>
          </ac:spMkLst>
        </pc:spChg>
        <pc:spChg chg="mod">
          <ac:chgData name="Blanchard, Sylvain" userId="aad1e8e6-59e5-4312-b3ca-b6d95a82e08a" providerId="ADAL" clId="{A9059839-640E-4AD6-A9D2-0EB832CEE1FD}" dt="2025-06-17T17:25:22.465" v="1109"/>
          <ac:spMkLst>
            <pc:docMk/>
            <pc:sldMk cId="3901476881" sldId="2147471954"/>
            <ac:spMk id="12" creationId="{CA9380B6-969C-1CD3-C0A1-B34531961590}"/>
          </ac:spMkLst>
        </pc:spChg>
        <pc:spChg chg="mod">
          <ac:chgData name="Blanchard, Sylvain" userId="aad1e8e6-59e5-4312-b3ca-b6d95a82e08a" providerId="ADAL" clId="{A9059839-640E-4AD6-A9D2-0EB832CEE1FD}" dt="2025-06-17T17:25:22.465" v="1109"/>
          <ac:spMkLst>
            <pc:docMk/>
            <pc:sldMk cId="3901476881" sldId="2147471954"/>
            <ac:spMk id="13" creationId="{D4D6EDC7-95B2-51FD-E5CA-C113B1F2197A}"/>
          </ac:spMkLst>
        </pc:spChg>
        <pc:spChg chg="mod">
          <ac:chgData name="Blanchard, Sylvain" userId="aad1e8e6-59e5-4312-b3ca-b6d95a82e08a" providerId="ADAL" clId="{A9059839-640E-4AD6-A9D2-0EB832CEE1FD}" dt="2025-06-17T17:25:22.465" v="1109"/>
          <ac:spMkLst>
            <pc:docMk/>
            <pc:sldMk cId="3901476881" sldId="2147471954"/>
            <ac:spMk id="14" creationId="{B66D7F92-E87D-A310-0D58-1059D285E797}"/>
          </ac:spMkLst>
        </pc:spChg>
        <pc:spChg chg="add mod">
          <ac:chgData name="Blanchard, Sylvain" userId="aad1e8e6-59e5-4312-b3ca-b6d95a82e08a" providerId="ADAL" clId="{A9059839-640E-4AD6-A9D2-0EB832CEE1FD}" dt="2025-06-17T19:57:54.491" v="1949" actId="20577"/>
          <ac:spMkLst>
            <pc:docMk/>
            <pc:sldMk cId="3901476881" sldId="2147471954"/>
            <ac:spMk id="16" creationId="{B4B0BCF3-F158-BA5F-F91F-5FF0D287D295}"/>
          </ac:spMkLst>
        </pc:spChg>
        <pc:spChg chg="add mod ord">
          <ac:chgData name="Blanchard, Sylvain" userId="aad1e8e6-59e5-4312-b3ca-b6d95a82e08a" providerId="ADAL" clId="{A9059839-640E-4AD6-A9D2-0EB832CEE1FD}" dt="2025-06-17T19:52:16.901" v="1947" actId="1076"/>
          <ac:spMkLst>
            <pc:docMk/>
            <pc:sldMk cId="3901476881" sldId="2147471954"/>
            <ac:spMk id="18" creationId="{8BCDC5A8-FAF5-0AE5-AE59-FB69BC6C1894}"/>
          </ac:spMkLst>
        </pc:spChg>
        <pc:spChg chg="add mod">
          <ac:chgData name="Blanchard, Sylvain" userId="aad1e8e6-59e5-4312-b3ca-b6d95a82e08a" providerId="ADAL" clId="{A9059839-640E-4AD6-A9D2-0EB832CEE1FD}" dt="2025-06-17T19:07:03.325" v="1829" actId="1076"/>
          <ac:spMkLst>
            <pc:docMk/>
            <pc:sldMk cId="3901476881" sldId="2147471954"/>
            <ac:spMk id="21" creationId="{AC627EAD-5D38-6F99-B790-464804F3E9BC}"/>
          </ac:spMkLst>
        </pc:spChg>
        <pc:grpChg chg="del">
          <ac:chgData name="Blanchard, Sylvain" userId="aad1e8e6-59e5-4312-b3ca-b6d95a82e08a" providerId="ADAL" clId="{A9059839-640E-4AD6-A9D2-0EB832CEE1FD}" dt="2025-06-17T17:26:08.652" v="1116" actId="478"/>
          <ac:grpSpMkLst>
            <pc:docMk/>
            <pc:sldMk cId="3901476881" sldId="2147471954"/>
            <ac:grpSpMk id="9" creationId="{5B425E2D-79F8-8432-57D3-F2D2EAF99641}"/>
          </ac:grpSpMkLst>
        </pc:grpChg>
        <pc:picChg chg="add del mod">
          <ac:chgData name="Blanchard, Sylvain" userId="aad1e8e6-59e5-4312-b3ca-b6d95a82e08a" providerId="ADAL" clId="{A9059839-640E-4AD6-A9D2-0EB832CEE1FD}" dt="2025-06-17T17:26:06.479" v="1115" actId="478"/>
          <ac:picMkLst>
            <pc:docMk/>
            <pc:sldMk cId="3901476881" sldId="2147471954"/>
            <ac:picMk id="2" creationId="{AABD99C7-FB3B-7DEF-43A6-FC18B25E7308}"/>
          </ac:picMkLst>
        </pc:picChg>
        <pc:picChg chg="del mod">
          <ac:chgData name="Blanchard, Sylvain" userId="aad1e8e6-59e5-4312-b3ca-b6d95a82e08a" providerId="ADAL" clId="{A9059839-640E-4AD6-A9D2-0EB832CEE1FD}" dt="2025-06-17T17:26:06.479" v="1115" actId="478"/>
          <ac:picMkLst>
            <pc:docMk/>
            <pc:sldMk cId="3901476881" sldId="2147471954"/>
            <ac:picMk id="4" creationId="{141F5CBE-1433-A197-1A51-D156BC059ECB}"/>
          </ac:picMkLst>
        </pc:picChg>
        <pc:picChg chg="add del mod">
          <ac:chgData name="Blanchard, Sylvain" userId="aad1e8e6-59e5-4312-b3ca-b6d95a82e08a" providerId="ADAL" clId="{A9059839-640E-4AD6-A9D2-0EB832CEE1FD}" dt="2025-06-17T17:26:06.479" v="1115" actId="478"/>
          <ac:picMkLst>
            <pc:docMk/>
            <pc:sldMk cId="3901476881" sldId="2147471954"/>
            <ac:picMk id="5" creationId="{1230C42A-132E-4316-FDFB-438C8D5DDEA0}"/>
          </ac:picMkLst>
        </pc:picChg>
        <pc:picChg chg="add mod modCrop">
          <ac:chgData name="Blanchard, Sylvain" userId="aad1e8e6-59e5-4312-b3ca-b6d95a82e08a" providerId="ADAL" clId="{A9059839-640E-4AD6-A9D2-0EB832CEE1FD}" dt="2025-06-17T19:07:11.519" v="1830" actId="732"/>
          <ac:picMkLst>
            <pc:docMk/>
            <pc:sldMk cId="3901476881" sldId="2147471954"/>
            <ac:picMk id="15" creationId="{DCED593F-93A2-D3D7-91ED-5AEF79039808}"/>
          </ac:picMkLst>
        </pc:picChg>
        <pc:picChg chg="add mod modCrop">
          <ac:chgData name="Blanchard, Sylvain" userId="aad1e8e6-59e5-4312-b3ca-b6d95a82e08a" providerId="ADAL" clId="{A9059839-640E-4AD6-A9D2-0EB832CEE1FD}" dt="2025-06-17T19:52:11.141" v="1944" actId="1076"/>
          <ac:picMkLst>
            <pc:docMk/>
            <pc:sldMk cId="3901476881" sldId="2147471954"/>
            <ac:picMk id="17" creationId="{A089869C-0A70-A74A-6A5D-003119F5E4F9}"/>
          </ac:picMkLst>
        </pc:picChg>
        <pc:picChg chg="add del mod modCrop">
          <ac:chgData name="Blanchard, Sylvain" userId="aad1e8e6-59e5-4312-b3ca-b6d95a82e08a" providerId="ADAL" clId="{A9059839-640E-4AD6-A9D2-0EB832CEE1FD}" dt="2025-06-17T19:07:14.429" v="1831" actId="478"/>
          <ac:picMkLst>
            <pc:docMk/>
            <pc:sldMk cId="3901476881" sldId="2147471954"/>
            <ac:picMk id="19" creationId="{BF87686A-33AD-A69B-1109-797CA804AA2B}"/>
          </ac:picMkLst>
        </pc:picChg>
        <pc:picChg chg="add mod modCrop">
          <ac:chgData name="Blanchard, Sylvain" userId="aad1e8e6-59e5-4312-b3ca-b6d95a82e08a" providerId="ADAL" clId="{A9059839-640E-4AD6-A9D2-0EB832CEE1FD}" dt="2025-06-17T19:52:11.141" v="1944" actId="1076"/>
          <ac:picMkLst>
            <pc:docMk/>
            <pc:sldMk cId="3901476881" sldId="2147471954"/>
            <ac:picMk id="20" creationId="{404D9BC5-4BF8-8F1F-50B9-EEE463CED86D}"/>
          </ac:picMkLst>
        </pc:picChg>
      </pc:sldChg>
      <pc:sldChg chg="addSp delSp modSp add mod modTransition delAnim modAnim">
        <pc:chgData name="Blanchard, Sylvain" userId="aad1e8e6-59e5-4312-b3ca-b6d95a82e08a" providerId="ADAL" clId="{A9059839-640E-4AD6-A9D2-0EB832CEE1FD}" dt="2025-06-17T20:54:57.931" v="2543" actId="20577"/>
        <pc:sldMkLst>
          <pc:docMk/>
          <pc:sldMk cId="3384666127" sldId="2147471955"/>
        </pc:sldMkLst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2" creationId="{0478B94A-1E55-968F-3703-1E3A2AA095CE}"/>
          </ac:spMkLst>
        </pc:spChg>
        <pc:spChg chg="mod">
          <ac:chgData name="Blanchard, Sylvain" userId="aad1e8e6-59e5-4312-b3ca-b6d95a82e08a" providerId="ADAL" clId="{A9059839-640E-4AD6-A9D2-0EB832CEE1FD}" dt="2025-06-17T17:09:48.821" v="1050" actId="20577"/>
          <ac:spMkLst>
            <pc:docMk/>
            <pc:sldMk cId="3384666127" sldId="2147471955"/>
            <ac:spMk id="3" creationId="{A4A74EAC-084B-51F3-9F07-548878F3FE8C}"/>
          </ac:spMkLst>
        </pc:spChg>
        <pc:spChg chg="mod">
          <ac:chgData name="Blanchard, Sylvain" userId="aad1e8e6-59e5-4312-b3ca-b6d95a82e08a" providerId="ADAL" clId="{A9059839-640E-4AD6-A9D2-0EB832CEE1FD}" dt="2025-06-17T20:43:23.740" v="2364" actId="14100"/>
          <ac:spMkLst>
            <pc:docMk/>
            <pc:sldMk cId="3384666127" sldId="2147471955"/>
            <ac:spMk id="5" creationId="{9D50E1D3-9D6D-775D-F89E-F5E58D839928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6" creationId="{869B3711-D20D-4D97-51A5-47DC6ACB937C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7" creationId="{C40C8D0A-3D30-06B7-735B-F1D70096BE3A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8" creationId="{22ECEF0B-BFA4-44CA-4257-5041317F9304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9" creationId="{6904654D-3D2A-7A55-ED9B-8AB4382DE352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10" creationId="{A69D0DD4-2E9B-19F5-9BA6-9D032F71ECFE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12" creationId="{A129C56B-5488-EFAC-1692-30C697FEDDE4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13" creationId="{6FE1F174-FE7B-2BBA-CD3A-0916EEFB83B0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14" creationId="{ED5A77BD-582B-E1A3-BBC6-536CA134A750}"/>
          </ac:spMkLst>
        </pc:spChg>
        <pc:spChg chg="del">
          <ac:chgData name="Blanchard, Sylvain" userId="aad1e8e6-59e5-4312-b3ca-b6d95a82e08a" providerId="ADAL" clId="{A9059839-640E-4AD6-A9D2-0EB832CEE1FD}" dt="2025-06-17T17:09:52.229" v="1051" actId="478"/>
          <ac:spMkLst>
            <pc:docMk/>
            <pc:sldMk cId="3384666127" sldId="2147471955"/>
            <ac:spMk id="15" creationId="{B619D3B3-4238-924A-A434-EBD4E8CA5940}"/>
          </ac:spMkLst>
        </pc:spChg>
        <pc:spChg chg="add mod">
          <ac:chgData name="Blanchard, Sylvain" userId="aad1e8e6-59e5-4312-b3ca-b6d95a82e08a" providerId="ADAL" clId="{A9059839-640E-4AD6-A9D2-0EB832CEE1FD}" dt="2025-06-17T20:29:59.771" v="2180" actId="14100"/>
          <ac:spMkLst>
            <pc:docMk/>
            <pc:sldMk cId="3384666127" sldId="2147471955"/>
            <ac:spMk id="28" creationId="{23908045-4A48-7D47-867F-B9CCE25676B7}"/>
          </ac:spMkLst>
        </pc:spChg>
        <pc:spChg chg="add del mod">
          <ac:chgData name="Blanchard, Sylvain" userId="aad1e8e6-59e5-4312-b3ca-b6d95a82e08a" providerId="ADAL" clId="{A9059839-640E-4AD6-A9D2-0EB832CEE1FD}" dt="2025-06-17T20:46:57.596" v="2377" actId="478"/>
          <ac:spMkLst>
            <pc:docMk/>
            <pc:sldMk cId="3384666127" sldId="2147471955"/>
            <ac:spMk id="29" creationId="{D636A0A9-1760-C532-5D47-4103EC7FC03E}"/>
          </ac:spMkLst>
        </pc:spChg>
        <pc:spChg chg="add mod">
          <ac:chgData name="Blanchard, Sylvain" userId="aad1e8e6-59e5-4312-b3ca-b6d95a82e08a" providerId="ADAL" clId="{A9059839-640E-4AD6-A9D2-0EB832CEE1FD}" dt="2025-06-17T20:44:36.768" v="2372" actId="1076"/>
          <ac:spMkLst>
            <pc:docMk/>
            <pc:sldMk cId="3384666127" sldId="2147471955"/>
            <ac:spMk id="30" creationId="{C6538C5A-CC03-B9AB-559A-E3A551DB66CB}"/>
          </ac:spMkLst>
        </pc:spChg>
        <pc:spChg chg="add mod">
          <ac:chgData name="Blanchard, Sylvain" userId="aad1e8e6-59e5-4312-b3ca-b6d95a82e08a" providerId="ADAL" clId="{A9059839-640E-4AD6-A9D2-0EB832CEE1FD}" dt="2025-06-17T20:51:29.190" v="2473" actId="1076"/>
          <ac:spMkLst>
            <pc:docMk/>
            <pc:sldMk cId="3384666127" sldId="2147471955"/>
            <ac:spMk id="34" creationId="{F8224AC6-98F6-0C27-E614-9305359F5060}"/>
          </ac:spMkLst>
        </pc:spChg>
        <pc:spChg chg="add mod">
          <ac:chgData name="Blanchard, Sylvain" userId="aad1e8e6-59e5-4312-b3ca-b6d95a82e08a" providerId="ADAL" clId="{A9059839-640E-4AD6-A9D2-0EB832CEE1FD}" dt="2025-06-17T20:54:21.008" v="2523" actId="1036"/>
          <ac:spMkLst>
            <pc:docMk/>
            <pc:sldMk cId="3384666127" sldId="2147471955"/>
            <ac:spMk id="35" creationId="{AD88BC18-B99E-D15E-50A9-B37BC82E77EB}"/>
          </ac:spMkLst>
        </pc:spChg>
        <pc:spChg chg="add mod">
          <ac:chgData name="Blanchard, Sylvain" userId="aad1e8e6-59e5-4312-b3ca-b6d95a82e08a" providerId="ADAL" clId="{A9059839-640E-4AD6-A9D2-0EB832CEE1FD}" dt="2025-06-17T20:54:25.030" v="2527" actId="1038"/>
          <ac:spMkLst>
            <pc:docMk/>
            <pc:sldMk cId="3384666127" sldId="2147471955"/>
            <ac:spMk id="36" creationId="{2BC64BE9-CCFA-B298-E80F-72FE4883B4AC}"/>
          </ac:spMkLst>
        </pc:spChg>
        <pc:spChg chg="add mod">
          <ac:chgData name="Blanchard, Sylvain" userId="aad1e8e6-59e5-4312-b3ca-b6d95a82e08a" providerId="ADAL" clId="{A9059839-640E-4AD6-A9D2-0EB832CEE1FD}" dt="2025-06-17T20:54:34.840" v="2535" actId="1076"/>
          <ac:spMkLst>
            <pc:docMk/>
            <pc:sldMk cId="3384666127" sldId="2147471955"/>
            <ac:spMk id="37" creationId="{46CDE567-D39C-BC3D-A270-247839ADD601}"/>
          </ac:spMkLst>
        </pc:spChg>
        <pc:spChg chg="add mod">
          <ac:chgData name="Blanchard, Sylvain" userId="aad1e8e6-59e5-4312-b3ca-b6d95a82e08a" providerId="ADAL" clId="{A9059839-640E-4AD6-A9D2-0EB832CEE1FD}" dt="2025-06-17T20:54:37.768" v="2537" actId="1038"/>
          <ac:spMkLst>
            <pc:docMk/>
            <pc:sldMk cId="3384666127" sldId="2147471955"/>
            <ac:spMk id="38" creationId="{41CE01A8-FFBB-95DC-595A-6827AAD8252B}"/>
          </ac:spMkLst>
        </pc:spChg>
        <pc:spChg chg="add mod">
          <ac:chgData name="Blanchard, Sylvain" userId="aad1e8e6-59e5-4312-b3ca-b6d95a82e08a" providerId="ADAL" clId="{A9059839-640E-4AD6-A9D2-0EB832CEE1FD}" dt="2025-06-17T20:54:52.443" v="2539" actId="1076"/>
          <ac:spMkLst>
            <pc:docMk/>
            <pc:sldMk cId="3384666127" sldId="2147471955"/>
            <ac:spMk id="39" creationId="{1E645984-62CB-D164-24B6-447AE10FA518}"/>
          </ac:spMkLst>
        </pc:spChg>
        <pc:spChg chg="add mod">
          <ac:chgData name="Blanchard, Sylvain" userId="aad1e8e6-59e5-4312-b3ca-b6d95a82e08a" providerId="ADAL" clId="{A9059839-640E-4AD6-A9D2-0EB832CEE1FD}" dt="2025-06-17T20:54:57.931" v="2543" actId="20577"/>
          <ac:spMkLst>
            <pc:docMk/>
            <pc:sldMk cId="3384666127" sldId="2147471955"/>
            <ac:spMk id="42" creationId="{F8600144-3DB6-C85D-04D5-82A6EA751B9E}"/>
          </ac:spMkLst>
        </pc:spChg>
        <pc:grpChg chg="add del mod">
          <ac:chgData name="Blanchard, Sylvain" userId="aad1e8e6-59e5-4312-b3ca-b6d95a82e08a" providerId="ADAL" clId="{A9059839-640E-4AD6-A9D2-0EB832CEE1FD}" dt="2025-06-17T20:46:56.019" v="2376" actId="478"/>
          <ac:grpSpMkLst>
            <pc:docMk/>
            <pc:sldMk cId="3384666127" sldId="2147471955"/>
            <ac:grpSpMk id="4" creationId="{26E2AB11-B3C6-05B7-E68F-C708448FFE57}"/>
          </ac:grpSpMkLst>
        </pc:grpChg>
        <pc:grpChg chg="mod">
          <ac:chgData name="Blanchard, Sylvain" userId="aad1e8e6-59e5-4312-b3ca-b6d95a82e08a" providerId="ADAL" clId="{A9059839-640E-4AD6-A9D2-0EB832CEE1FD}" dt="2025-06-17T17:10:01.874" v="1053"/>
          <ac:grpSpMkLst>
            <pc:docMk/>
            <pc:sldMk cId="3384666127" sldId="2147471955"/>
            <ac:grpSpMk id="19" creationId="{603AB631-87B1-4EE0-F878-4472B5632AF7}"/>
          </ac:grpSpMkLst>
        </pc:grpChg>
        <pc:graphicFrameChg chg="add del mod modGraphic">
          <ac:chgData name="Blanchard, Sylvain" userId="aad1e8e6-59e5-4312-b3ca-b6d95a82e08a" providerId="ADAL" clId="{A9059839-640E-4AD6-A9D2-0EB832CEE1FD}" dt="2025-06-17T20:50:43.589" v="2452" actId="478"/>
          <ac:graphicFrameMkLst>
            <pc:docMk/>
            <pc:sldMk cId="3384666127" sldId="2147471955"/>
            <ac:graphicFrameMk id="31" creationId="{3C245538-039C-64A9-5E15-BBDFD8076FDD}"/>
          </ac:graphicFrameMkLst>
        </pc:graphicFrameChg>
        <pc:picChg chg="del">
          <ac:chgData name="Blanchard, Sylvain" userId="aad1e8e6-59e5-4312-b3ca-b6d95a82e08a" providerId="ADAL" clId="{A9059839-640E-4AD6-A9D2-0EB832CEE1FD}" dt="2025-06-17T17:09:52.758" v="1052" actId="478"/>
          <ac:picMkLst>
            <pc:docMk/>
            <pc:sldMk cId="3384666127" sldId="2147471955"/>
            <ac:picMk id="18" creationId="{9CA6762F-3D1F-00DD-DF2A-6DAEBEF5150C}"/>
          </ac:picMkLst>
        </pc:picChg>
        <pc:picChg chg="mod modCrop">
          <ac:chgData name="Blanchard, Sylvain" userId="aad1e8e6-59e5-4312-b3ca-b6d95a82e08a" providerId="ADAL" clId="{A9059839-640E-4AD6-A9D2-0EB832CEE1FD}" dt="2025-06-17T20:43:08.915" v="2360" actId="732"/>
          <ac:picMkLst>
            <pc:docMk/>
            <pc:sldMk cId="3384666127" sldId="2147471955"/>
            <ac:picMk id="20" creationId="{A5576FDE-821A-FB63-ECA2-56096BE15B96}"/>
          </ac:picMkLst>
        </pc:picChg>
        <pc:picChg chg="add del mod">
          <ac:chgData name="Blanchard, Sylvain" userId="aad1e8e6-59e5-4312-b3ca-b6d95a82e08a" providerId="ADAL" clId="{A9059839-640E-4AD6-A9D2-0EB832CEE1FD}" dt="2025-06-17T17:42:19.462" v="1353" actId="21"/>
          <ac:picMkLst>
            <pc:docMk/>
            <pc:sldMk cId="3384666127" sldId="2147471955"/>
            <ac:picMk id="26" creationId="{8F0F6463-74EE-AEF4-6026-39CFE80F5947}"/>
          </ac:picMkLst>
        </pc:picChg>
        <pc:picChg chg="add del mod">
          <ac:chgData name="Blanchard, Sylvain" userId="aad1e8e6-59e5-4312-b3ca-b6d95a82e08a" providerId="ADAL" clId="{A9059839-640E-4AD6-A9D2-0EB832CEE1FD}" dt="2025-06-17T19:02:15.460" v="1712" actId="478"/>
          <ac:picMkLst>
            <pc:docMk/>
            <pc:sldMk cId="3384666127" sldId="2147471955"/>
            <ac:picMk id="27" creationId="{8E6B9776-3614-6466-3D61-417EFCDD5E45}"/>
          </ac:picMkLst>
        </pc:picChg>
        <pc:picChg chg="add del mod">
          <ac:chgData name="Blanchard, Sylvain" userId="aad1e8e6-59e5-4312-b3ca-b6d95a82e08a" providerId="ADAL" clId="{A9059839-640E-4AD6-A9D2-0EB832CEE1FD}" dt="2025-06-17T20:54:06.678" v="2516" actId="478"/>
          <ac:picMkLst>
            <pc:docMk/>
            <pc:sldMk cId="3384666127" sldId="2147471955"/>
            <ac:picMk id="33" creationId="{83B0A6C7-4B3A-7607-383F-DD017648D519}"/>
          </ac:picMkLst>
        </pc:picChg>
        <pc:picChg chg="add mod ord">
          <ac:chgData name="Blanchard, Sylvain" userId="aad1e8e6-59e5-4312-b3ca-b6d95a82e08a" providerId="ADAL" clId="{A9059839-640E-4AD6-A9D2-0EB832CEE1FD}" dt="2025-06-17T20:54:18.025" v="2521" actId="1076"/>
          <ac:picMkLst>
            <pc:docMk/>
            <pc:sldMk cId="3384666127" sldId="2147471955"/>
            <ac:picMk id="41" creationId="{A5198E44-8D6D-D1E3-16C2-79B3ADE16993}"/>
          </ac:picMkLst>
        </pc:picChg>
        <pc:cxnChg chg="mod">
          <ac:chgData name="Blanchard, Sylvain" userId="aad1e8e6-59e5-4312-b3ca-b6d95a82e08a" providerId="ADAL" clId="{A9059839-640E-4AD6-A9D2-0EB832CEE1FD}" dt="2025-06-17T17:10:01.874" v="1053"/>
          <ac:cxnSpMkLst>
            <pc:docMk/>
            <pc:sldMk cId="3384666127" sldId="2147471955"/>
            <ac:cxnSpMk id="21" creationId="{43325D0C-8A67-F3A1-02C8-CF8FC4FDE8DB}"/>
          </ac:cxnSpMkLst>
        </pc:cxnChg>
        <pc:cxnChg chg="mod">
          <ac:chgData name="Blanchard, Sylvain" userId="aad1e8e6-59e5-4312-b3ca-b6d95a82e08a" providerId="ADAL" clId="{A9059839-640E-4AD6-A9D2-0EB832CEE1FD}" dt="2025-06-17T17:10:01.874" v="1053"/>
          <ac:cxnSpMkLst>
            <pc:docMk/>
            <pc:sldMk cId="3384666127" sldId="2147471955"/>
            <ac:cxnSpMk id="22" creationId="{96FCC3E1-CE91-FC7D-EF74-E2002F212B04}"/>
          </ac:cxnSpMkLst>
        </pc:cxnChg>
        <pc:cxnChg chg="mod">
          <ac:chgData name="Blanchard, Sylvain" userId="aad1e8e6-59e5-4312-b3ca-b6d95a82e08a" providerId="ADAL" clId="{A9059839-640E-4AD6-A9D2-0EB832CEE1FD}" dt="2025-06-17T17:10:01.874" v="1053"/>
          <ac:cxnSpMkLst>
            <pc:docMk/>
            <pc:sldMk cId="3384666127" sldId="2147471955"/>
            <ac:cxnSpMk id="23" creationId="{E74CED8F-8841-BAB7-E688-D5B1BD5C0FE7}"/>
          </ac:cxnSpMkLst>
        </pc:cxnChg>
        <pc:cxnChg chg="mod">
          <ac:chgData name="Blanchard, Sylvain" userId="aad1e8e6-59e5-4312-b3ca-b6d95a82e08a" providerId="ADAL" clId="{A9059839-640E-4AD6-A9D2-0EB832CEE1FD}" dt="2025-06-17T17:10:01.874" v="1053"/>
          <ac:cxnSpMkLst>
            <pc:docMk/>
            <pc:sldMk cId="3384666127" sldId="2147471955"/>
            <ac:cxnSpMk id="24" creationId="{6232E229-45DB-80CF-25F8-DE4550A82C37}"/>
          </ac:cxnSpMkLst>
        </pc:cxnChg>
        <pc:cxnChg chg="mod">
          <ac:chgData name="Blanchard, Sylvain" userId="aad1e8e6-59e5-4312-b3ca-b6d95a82e08a" providerId="ADAL" clId="{A9059839-640E-4AD6-A9D2-0EB832CEE1FD}" dt="2025-06-17T17:10:01.874" v="1053"/>
          <ac:cxnSpMkLst>
            <pc:docMk/>
            <pc:sldMk cId="3384666127" sldId="2147471955"/>
            <ac:cxnSpMk id="25" creationId="{58293E4D-95F3-EC20-4F48-372E8022E292}"/>
          </ac:cxnSpMkLst>
        </pc:cxnChg>
      </pc:sldChg>
      <pc:sldChg chg="addSp delSp modSp add mod">
        <pc:chgData name="Blanchard, Sylvain" userId="aad1e8e6-59e5-4312-b3ca-b6d95a82e08a" providerId="ADAL" clId="{A9059839-640E-4AD6-A9D2-0EB832CEE1FD}" dt="2025-06-17T17:43:11.757" v="1371" actId="20577"/>
        <pc:sldMkLst>
          <pc:docMk/>
          <pc:sldMk cId="2528115806" sldId="2147471956"/>
        </pc:sldMkLst>
        <pc:spChg chg="mod">
          <ac:chgData name="Blanchard, Sylvain" userId="aad1e8e6-59e5-4312-b3ca-b6d95a82e08a" providerId="ADAL" clId="{A9059839-640E-4AD6-A9D2-0EB832CEE1FD}" dt="2025-06-17T17:43:11.757" v="1371" actId="20577"/>
          <ac:spMkLst>
            <pc:docMk/>
            <pc:sldMk cId="2528115806" sldId="2147471956"/>
            <ac:spMk id="3" creationId="{FBCB2364-B107-9324-5233-DE115A949217}"/>
          </ac:spMkLst>
        </pc:spChg>
        <pc:spChg chg="mod">
          <ac:chgData name="Blanchard, Sylvain" userId="aad1e8e6-59e5-4312-b3ca-b6d95a82e08a" providerId="ADAL" clId="{A9059839-640E-4AD6-A9D2-0EB832CEE1FD}" dt="2025-06-17T17:42:00.597" v="1351" actId="6549"/>
          <ac:spMkLst>
            <pc:docMk/>
            <pc:sldMk cId="2528115806" sldId="2147471956"/>
            <ac:spMk id="16" creationId="{F8302552-AA08-2F9E-B960-C42C0520306C}"/>
          </ac:spMkLst>
        </pc:spChg>
        <pc:spChg chg="del">
          <ac:chgData name="Blanchard, Sylvain" userId="aad1e8e6-59e5-4312-b3ca-b6d95a82e08a" providerId="ADAL" clId="{A9059839-640E-4AD6-A9D2-0EB832CEE1FD}" dt="2025-06-17T17:42:05.173" v="1352" actId="478"/>
          <ac:spMkLst>
            <pc:docMk/>
            <pc:sldMk cId="2528115806" sldId="2147471956"/>
            <ac:spMk id="18" creationId="{B02C7EA3-8BBC-058E-0F50-D787DE37E427}"/>
          </ac:spMkLst>
        </pc:spChg>
        <pc:spChg chg="del">
          <ac:chgData name="Blanchard, Sylvain" userId="aad1e8e6-59e5-4312-b3ca-b6d95a82e08a" providerId="ADAL" clId="{A9059839-640E-4AD6-A9D2-0EB832CEE1FD}" dt="2025-06-17T17:42:05.173" v="1352" actId="478"/>
          <ac:spMkLst>
            <pc:docMk/>
            <pc:sldMk cId="2528115806" sldId="2147471956"/>
            <ac:spMk id="21" creationId="{E9601751-CE59-A52A-B088-04E74F136F7B}"/>
          </ac:spMkLst>
        </pc:spChg>
        <pc:picChg chg="del">
          <ac:chgData name="Blanchard, Sylvain" userId="aad1e8e6-59e5-4312-b3ca-b6d95a82e08a" providerId="ADAL" clId="{A9059839-640E-4AD6-A9D2-0EB832CEE1FD}" dt="2025-06-17T17:42:05.173" v="1352" actId="478"/>
          <ac:picMkLst>
            <pc:docMk/>
            <pc:sldMk cId="2528115806" sldId="2147471956"/>
            <ac:picMk id="15" creationId="{AC4CDCAC-9FE5-19C7-7155-B7E93ACF5F8B}"/>
          </ac:picMkLst>
        </pc:picChg>
        <pc:picChg chg="del">
          <ac:chgData name="Blanchard, Sylvain" userId="aad1e8e6-59e5-4312-b3ca-b6d95a82e08a" providerId="ADAL" clId="{A9059839-640E-4AD6-A9D2-0EB832CEE1FD}" dt="2025-06-17T17:42:05.173" v="1352" actId="478"/>
          <ac:picMkLst>
            <pc:docMk/>
            <pc:sldMk cId="2528115806" sldId="2147471956"/>
            <ac:picMk id="17" creationId="{AE7F17CE-FFEB-7EB3-5E19-20F8A65382C2}"/>
          </ac:picMkLst>
        </pc:picChg>
        <pc:picChg chg="del">
          <ac:chgData name="Blanchard, Sylvain" userId="aad1e8e6-59e5-4312-b3ca-b6d95a82e08a" providerId="ADAL" clId="{A9059839-640E-4AD6-A9D2-0EB832CEE1FD}" dt="2025-06-17T17:42:05.173" v="1352" actId="478"/>
          <ac:picMkLst>
            <pc:docMk/>
            <pc:sldMk cId="2528115806" sldId="2147471956"/>
            <ac:picMk id="19" creationId="{A3A56A53-A3F7-07F4-95B9-866375C8FDAA}"/>
          </ac:picMkLst>
        </pc:picChg>
        <pc:picChg chg="del">
          <ac:chgData name="Blanchard, Sylvain" userId="aad1e8e6-59e5-4312-b3ca-b6d95a82e08a" providerId="ADAL" clId="{A9059839-640E-4AD6-A9D2-0EB832CEE1FD}" dt="2025-06-17T17:42:05.173" v="1352" actId="478"/>
          <ac:picMkLst>
            <pc:docMk/>
            <pc:sldMk cId="2528115806" sldId="2147471956"/>
            <ac:picMk id="20" creationId="{86C9F72C-E117-58B1-C52D-FE822E941D07}"/>
          </ac:picMkLst>
        </pc:picChg>
        <pc:picChg chg="add mod">
          <ac:chgData name="Blanchard, Sylvain" userId="aad1e8e6-59e5-4312-b3ca-b6d95a82e08a" providerId="ADAL" clId="{A9059839-640E-4AD6-A9D2-0EB832CEE1FD}" dt="2025-06-17T17:42:29.550" v="1357" actId="1076"/>
          <ac:picMkLst>
            <pc:docMk/>
            <pc:sldMk cId="2528115806" sldId="2147471956"/>
            <ac:picMk id="26" creationId="{8F0F6463-74EE-AEF4-6026-39CFE80F5947}"/>
          </ac:picMkLst>
        </pc:picChg>
      </pc:sldChg>
      <pc:sldChg chg="addSp delSp modSp add mod ord">
        <pc:chgData name="Blanchard, Sylvain" userId="aad1e8e6-59e5-4312-b3ca-b6d95a82e08a" providerId="ADAL" clId="{A9059839-640E-4AD6-A9D2-0EB832CEE1FD}" dt="2025-06-17T20:14:49.599" v="1983" actId="14100"/>
        <pc:sldMkLst>
          <pc:docMk/>
          <pc:sldMk cId="3390743928" sldId="2147471957"/>
        </pc:sldMkLst>
        <pc:spChg chg="mod">
          <ac:chgData name="Blanchard, Sylvain" userId="aad1e8e6-59e5-4312-b3ca-b6d95a82e08a" providerId="ADAL" clId="{A9059839-640E-4AD6-A9D2-0EB832CEE1FD}" dt="2025-06-17T20:10:33.111" v="1965"/>
          <ac:spMkLst>
            <pc:docMk/>
            <pc:sldMk cId="3390743928" sldId="2147471957"/>
            <ac:spMk id="2" creationId="{273AD04C-2A28-A2C7-6F77-C15DCFB10722}"/>
          </ac:spMkLst>
        </pc:spChg>
        <pc:spChg chg="add mod">
          <ac:chgData name="Blanchard, Sylvain" userId="aad1e8e6-59e5-4312-b3ca-b6d95a82e08a" providerId="ADAL" clId="{A9059839-640E-4AD6-A9D2-0EB832CEE1FD}" dt="2025-06-17T20:09:23.197" v="1963" actId="208"/>
          <ac:spMkLst>
            <pc:docMk/>
            <pc:sldMk cId="3390743928" sldId="2147471957"/>
            <ac:spMk id="3" creationId="{2739BAEE-2BDD-D233-FB5C-8F6EDE1E87A2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6" creationId="{8462922E-50F9-7EBB-0C36-0F6E044E4669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7" creationId="{454B08B3-47AC-E37C-2554-66E69F08FBC4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8" creationId="{CDD82307-8E6E-C5E4-EB4D-A2C85DD736C8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9" creationId="{729491F5-5F57-9C1D-5FE5-1891C0B115B8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12" creationId="{4C21193F-15D5-5CD9-B87F-19703A623C78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20" creationId="{40FA7FFA-3192-4806-79EE-C075A56C8FF1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26" creationId="{1480CA29-8122-7CA2-D67D-438F37140809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29" creationId="{D7F0539C-B0F9-CFE8-7325-7C9332324120}"/>
          </ac:spMkLst>
        </pc:spChg>
        <pc:spChg chg="add mod">
          <ac:chgData name="Blanchard, Sylvain" userId="aad1e8e6-59e5-4312-b3ca-b6d95a82e08a" providerId="ADAL" clId="{A9059839-640E-4AD6-A9D2-0EB832CEE1FD}" dt="2025-06-17T20:08:13.772" v="1957" actId="1076"/>
          <ac:spMkLst>
            <pc:docMk/>
            <pc:sldMk cId="3390743928" sldId="2147471957"/>
            <ac:spMk id="39" creationId="{73AE1F76-1D5D-C9A0-78E3-D830F3097AC0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42" creationId="{DBF1E94C-9C94-BA25-E827-5D093CCD532B}"/>
          </ac:spMkLst>
        </pc:spChg>
        <pc:spChg chg="del">
          <ac:chgData name="Blanchard, Sylvain" userId="aad1e8e6-59e5-4312-b3ca-b6d95a82e08a" providerId="ADAL" clId="{A9059839-640E-4AD6-A9D2-0EB832CEE1FD}" dt="2025-06-17T20:07:59.108" v="1953" actId="478"/>
          <ac:spMkLst>
            <pc:docMk/>
            <pc:sldMk cId="3390743928" sldId="2147471957"/>
            <ac:spMk id="43" creationId="{3589DB7B-FF46-7392-8E64-4AC7530F5935}"/>
          </ac:spMkLst>
        </pc:spChg>
        <pc:spChg chg="add del mod">
          <ac:chgData name="Blanchard, Sylvain" userId="aad1e8e6-59e5-4312-b3ca-b6d95a82e08a" providerId="ADAL" clId="{A9059839-640E-4AD6-A9D2-0EB832CEE1FD}" dt="2025-06-17T20:13:48.496" v="1982" actId="478"/>
          <ac:spMkLst>
            <pc:docMk/>
            <pc:sldMk cId="3390743928" sldId="2147471957"/>
            <ac:spMk id="47" creationId="{1E0C98BB-39C7-B7A8-C78F-1F3DB755F3BF}"/>
          </ac:spMkLst>
        </pc:spChg>
        <pc:spChg chg="add mod">
          <ac:chgData name="Blanchard, Sylvain" userId="aad1e8e6-59e5-4312-b3ca-b6d95a82e08a" providerId="ADAL" clId="{A9059839-640E-4AD6-A9D2-0EB832CEE1FD}" dt="2025-06-17T20:09:26.018" v="1964" actId="208"/>
          <ac:spMkLst>
            <pc:docMk/>
            <pc:sldMk cId="3390743928" sldId="2147471957"/>
            <ac:spMk id="48" creationId="{E185F240-EB83-93B1-74A4-0494AF846F4F}"/>
          </ac:spMkLst>
        </pc:spChg>
        <pc:spChg chg="add mod">
          <ac:chgData name="Blanchard, Sylvain" userId="aad1e8e6-59e5-4312-b3ca-b6d95a82e08a" providerId="ADAL" clId="{A9059839-640E-4AD6-A9D2-0EB832CEE1FD}" dt="2025-06-17T20:07:59.864" v="1954"/>
          <ac:spMkLst>
            <pc:docMk/>
            <pc:sldMk cId="3390743928" sldId="2147471957"/>
            <ac:spMk id="50" creationId="{898AD8CD-DCD9-653D-8176-79EE58830C30}"/>
          </ac:spMkLst>
        </pc:spChg>
        <pc:spChg chg="add mod">
          <ac:chgData name="Blanchard, Sylvain" userId="aad1e8e6-59e5-4312-b3ca-b6d95a82e08a" providerId="ADAL" clId="{A9059839-640E-4AD6-A9D2-0EB832CEE1FD}" dt="2025-06-17T20:08:17.790" v="1958" actId="1076"/>
          <ac:spMkLst>
            <pc:docMk/>
            <pc:sldMk cId="3390743928" sldId="2147471957"/>
            <ac:spMk id="51" creationId="{8848B1AB-E2A1-E283-AAF8-7E9AB2960DE3}"/>
          </ac:spMkLst>
        </pc:spChg>
        <pc:spChg chg="add del mod">
          <ac:chgData name="Blanchard, Sylvain" userId="aad1e8e6-59e5-4312-b3ca-b6d95a82e08a" providerId="ADAL" clId="{A9059839-640E-4AD6-A9D2-0EB832CEE1FD}" dt="2025-06-17T20:13:45.632" v="1981" actId="478"/>
          <ac:spMkLst>
            <pc:docMk/>
            <pc:sldMk cId="3390743928" sldId="2147471957"/>
            <ac:spMk id="53" creationId="{E4A47709-BED9-BE52-7A16-24A8CEBCCAC6}"/>
          </ac:spMkLst>
        </pc:spChg>
        <pc:spChg chg="mod">
          <ac:chgData name="Blanchard, Sylvain" userId="aad1e8e6-59e5-4312-b3ca-b6d95a82e08a" providerId="ADAL" clId="{A9059839-640E-4AD6-A9D2-0EB832CEE1FD}" dt="2025-06-17T20:07:59.864" v="1954"/>
          <ac:spMkLst>
            <pc:docMk/>
            <pc:sldMk cId="3390743928" sldId="2147471957"/>
            <ac:spMk id="55" creationId="{9C11558B-2661-1C00-6337-682FBDC731FF}"/>
          </ac:spMkLst>
        </pc:spChg>
        <pc:spChg chg="mod">
          <ac:chgData name="Blanchard, Sylvain" userId="aad1e8e6-59e5-4312-b3ca-b6d95a82e08a" providerId="ADAL" clId="{A9059839-640E-4AD6-A9D2-0EB832CEE1FD}" dt="2025-06-17T20:07:59.864" v="1954"/>
          <ac:spMkLst>
            <pc:docMk/>
            <pc:sldMk cId="3390743928" sldId="2147471957"/>
            <ac:spMk id="56" creationId="{7E0EE117-5BFB-525A-2431-E115153E8881}"/>
          </ac:spMkLst>
        </pc:spChg>
        <pc:spChg chg="mod">
          <ac:chgData name="Blanchard, Sylvain" userId="aad1e8e6-59e5-4312-b3ca-b6d95a82e08a" providerId="ADAL" clId="{A9059839-640E-4AD6-A9D2-0EB832CEE1FD}" dt="2025-06-17T20:07:59.864" v="1954"/>
          <ac:spMkLst>
            <pc:docMk/>
            <pc:sldMk cId="3390743928" sldId="2147471957"/>
            <ac:spMk id="57" creationId="{F4AD63F3-7907-8292-8DAB-AF500EBA8F22}"/>
          </ac:spMkLst>
        </pc:spChg>
        <pc:grpChg chg="del">
          <ac:chgData name="Blanchard, Sylvain" userId="aad1e8e6-59e5-4312-b3ca-b6d95a82e08a" providerId="ADAL" clId="{A9059839-640E-4AD6-A9D2-0EB832CEE1FD}" dt="2025-06-17T20:09:04.933" v="1962" actId="478"/>
          <ac:grpSpMkLst>
            <pc:docMk/>
            <pc:sldMk cId="3390743928" sldId="2147471957"/>
            <ac:grpSpMk id="54" creationId="{45D87FEE-1720-2B61-6523-6B2760BB589E}"/>
          </ac:grpSpMkLst>
        </pc:grpChg>
        <pc:graphicFrameChg chg="add mod">
          <ac:chgData name="Blanchard, Sylvain" userId="aad1e8e6-59e5-4312-b3ca-b6d95a82e08a" providerId="ADAL" clId="{A9059839-640E-4AD6-A9D2-0EB832CEE1FD}" dt="2025-06-17T20:14:49.599" v="1983" actId="14100"/>
          <ac:graphicFrameMkLst>
            <pc:docMk/>
            <pc:sldMk cId="3390743928" sldId="2147471957"/>
            <ac:graphicFrameMk id="60" creationId="{5D2A65D3-A4C5-AE1F-C546-5749E527F126}"/>
          </ac:graphicFrameMkLst>
        </pc:graphicFrameChg>
        <pc:picChg chg="mod">
          <ac:chgData name="Blanchard, Sylvain" userId="aad1e8e6-59e5-4312-b3ca-b6d95a82e08a" providerId="ADAL" clId="{A9059839-640E-4AD6-A9D2-0EB832CEE1FD}" dt="2025-06-17T20:08:09.679" v="1956" actId="1076"/>
          <ac:picMkLst>
            <pc:docMk/>
            <pc:sldMk cId="3390743928" sldId="2147471957"/>
            <ac:picMk id="45" creationId="{A1C9F4E1-AAD2-DEE0-982E-518D5B0C4415}"/>
          </ac:picMkLst>
        </pc:picChg>
        <pc:picChg chg="mod">
          <ac:chgData name="Blanchard, Sylvain" userId="aad1e8e6-59e5-4312-b3ca-b6d95a82e08a" providerId="ADAL" clId="{A9059839-640E-4AD6-A9D2-0EB832CEE1FD}" dt="2025-06-17T20:08:09.679" v="1956" actId="1076"/>
          <ac:picMkLst>
            <pc:docMk/>
            <pc:sldMk cId="3390743928" sldId="2147471957"/>
            <ac:picMk id="46" creationId="{90E97971-8C52-6F55-A38D-779633E84FCD}"/>
          </ac:picMkLst>
        </pc:picChg>
        <pc:picChg chg="del mod">
          <ac:chgData name="Blanchard, Sylvain" userId="aad1e8e6-59e5-4312-b3ca-b6d95a82e08a" providerId="ADAL" clId="{A9059839-640E-4AD6-A9D2-0EB832CEE1FD}" dt="2025-06-17T20:13:18.596" v="1967" actId="478"/>
          <ac:picMkLst>
            <pc:docMk/>
            <pc:sldMk cId="3390743928" sldId="2147471957"/>
            <ac:picMk id="52" creationId="{629F8206-06DF-F855-2762-A8784F7DD6D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ecom.sharepoint.com/sites/WalkieTalkieDecarb/Shared%20Documents/General/Reports/Phase%203%20Pathway%20Development/20%20Fen%20and%20Eastcheap%20-%20List%20of%20Meas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'Net Zero Plan (2)'!$BE$3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'Net Zero Plan (2)'!$BF$2:$CH$2</c:f>
              <c:numCache>
                <c:formatCode>0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'Net Zero Plan (2)'!$BF$3:$CH$3</c:f>
              <c:numCache>
                <c:formatCode>#,##0</c:formatCode>
                <c:ptCount val="29"/>
                <c:pt idx="0">
                  <c:v>4669.6783686600002</c:v>
                </c:pt>
                <c:pt idx="1">
                  <c:v>4653.2486116600003</c:v>
                </c:pt>
                <c:pt idx="2">
                  <c:v>4636.8188546600004</c:v>
                </c:pt>
                <c:pt idx="3">
                  <c:v>4614.2755850803005</c:v>
                </c:pt>
                <c:pt idx="4">
                  <c:v>4497.5125880327005</c:v>
                </c:pt>
                <c:pt idx="5">
                  <c:v>4215.1359974494007</c:v>
                </c:pt>
                <c:pt idx="6">
                  <c:v>3871.4895570617009</c:v>
                </c:pt>
                <c:pt idx="7">
                  <c:v>3474.7076395603003</c:v>
                </c:pt>
                <c:pt idx="8">
                  <c:v>3230.2295694489007</c:v>
                </c:pt>
                <c:pt idx="9">
                  <c:v>3089.7768343781408</c:v>
                </c:pt>
                <c:pt idx="10">
                  <c:v>2923.4414816174303</c:v>
                </c:pt>
                <c:pt idx="11">
                  <c:v>2766.6692332161401</c:v>
                </c:pt>
                <c:pt idx="12">
                  <c:v>2576.7865884254602</c:v>
                </c:pt>
                <c:pt idx="13">
                  <c:v>2203.7152747386108</c:v>
                </c:pt>
                <c:pt idx="14">
                  <c:v>1994.7491385972903</c:v>
                </c:pt>
                <c:pt idx="15">
                  <c:v>1784.1894803245405</c:v>
                </c:pt>
                <c:pt idx="16">
                  <c:v>1755.0641214955003</c:v>
                </c:pt>
                <c:pt idx="17">
                  <c:v>1736.6450495179402</c:v>
                </c:pt>
                <c:pt idx="18">
                  <c:v>1707.3593362605807</c:v>
                </c:pt>
                <c:pt idx="19">
                  <c:v>1656.7906800829905</c:v>
                </c:pt>
                <c:pt idx="20">
                  <c:v>1638.6947978553771</c:v>
                </c:pt>
                <c:pt idx="21">
                  <c:v>1563.9845853371276</c:v>
                </c:pt>
                <c:pt idx="22">
                  <c:v>1554.1985127454604</c:v>
                </c:pt>
                <c:pt idx="23">
                  <c:v>1553.3514930530823</c:v>
                </c:pt>
                <c:pt idx="24">
                  <c:v>1410.8526617645707</c:v>
                </c:pt>
                <c:pt idx="25">
                  <c:v>1412.8682643533302</c:v>
                </c:pt>
                <c:pt idx="26">
                  <c:v>1354.2005594625907</c:v>
                </c:pt>
                <c:pt idx="27">
                  <c:v>1353.0250103492408</c:v>
                </c:pt>
                <c:pt idx="28">
                  <c:v>1298.2429429890008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5A-426D-B4FC-E631C6E7891C}"/>
            </c:ext>
          </c:extLst>
        </c:ser>
        <c:ser>
          <c:idx val="1"/>
          <c:order val="1"/>
          <c:tx>
            <c:strRef>
              <c:f>'Net Zero Plan (2)'!$BE$4</c:f>
              <c:strCache>
                <c:ptCount val="1"/>
                <c:pt idx="0">
                  <c:v>No CAPEX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'Net Zero Plan (2)'!$BF$2:$CH$2</c:f>
              <c:numCache>
                <c:formatCode>0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'Net Zero Plan (2)'!$BF$4:$CH$4</c:f>
              <c:numCache>
                <c:formatCode>#,##0</c:formatCode>
                <c:ptCount val="29"/>
                <c:pt idx="0">
                  <c:v>4669.6783686600002</c:v>
                </c:pt>
                <c:pt idx="1">
                  <c:v>4104.2599324433404</c:v>
                </c:pt>
                <c:pt idx="2">
                  <c:v>3708.8702289750404</c:v>
                </c:pt>
                <c:pt idx="3">
                  <c:v>3692.8602877904827</c:v>
                </c:pt>
                <c:pt idx="4">
                  <c:v>3609.9367034960333</c:v>
                </c:pt>
                <c:pt idx="5">
                  <c:v>3409.3964672560542</c:v>
                </c:pt>
                <c:pt idx="6">
                  <c:v>3165.3431688008927</c:v>
                </c:pt>
                <c:pt idx="7">
                  <c:v>2883.5537353810942</c:v>
                </c:pt>
                <c:pt idx="8">
                  <c:v>2709.9285427461145</c:v>
                </c:pt>
                <c:pt idx="9">
                  <c:v>2610.1808100694843</c:v>
                </c:pt>
                <c:pt idx="10">
                  <c:v>2492.0515739710236</c:v>
                </c:pt>
                <c:pt idx="11">
                  <c:v>2380.7139320463721</c:v>
                </c:pt>
                <c:pt idx="12">
                  <c:v>2245.861710884782</c:v>
                </c:pt>
                <c:pt idx="13">
                  <c:v>1980.911244464834</c:v>
                </c:pt>
                <c:pt idx="14">
                  <c:v>1832.5061722831379</c:v>
                </c:pt>
                <c:pt idx="15">
                  <c:v>1682.9694011031979</c:v>
                </c:pt>
                <c:pt idx="16">
                  <c:v>1662.2849444770854</c:v>
                </c:pt>
                <c:pt idx="17">
                  <c:v>1649.2039555818269</c:v>
                </c:pt>
                <c:pt idx="18">
                  <c:v>1628.4056172955138</c:v>
                </c:pt>
                <c:pt idx="19">
                  <c:v>1592.4924056682894</c:v>
                </c:pt>
                <c:pt idx="20">
                  <c:v>1579.6409419920683</c:v>
                </c:pt>
                <c:pt idx="21">
                  <c:v>1526.5827064032046</c:v>
                </c:pt>
                <c:pt idx="22">
                  <c:v>1519.6327630479832</c:v>
                </c:pt>
                <c:pt idx="23">
                  <c:v>1519.0312205162227</c:v>
                </c:pt>
                <c:pt idx="24">
                  <c:v>1417.8303765245569</c:v>
                </c:pt>
                <c:pt idx="25">
                  <c:v>1419.2618316550293</c:v>
                </c:pt>
                <c:pt idx="26">
                  <c:v>1377.5967794134713</c:v>
                </c:pt>
                <c:pt idx="27">
                  <c:v>1376.7619194967338</c:v>
                </c:pt>
                <c:pt idx="28">
                  <c:v>1337.8563972385209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5A-426D-B4FC-E631C6E7891C}"/>
            </c:ext>
          </c:extLst>
        </c:ser>
        <c:ser>
          <c:idx val="2"/>
          <c:order val="2"/>
          <c:tx>
            <c:strRef>
              <c:f>'Net Zero Plan (2)'!$BE$5</c:f>
              <c:strCache>
                <c:ptCount val="1"/>
                <c:pt idx="0">
                  <c:v>Optimal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'Net Zero Plan (2)'!$BF$2:$CH$2</c:f>
              <c:numCache>
                <c:formatCode>0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'Net Zero Plan (2)'!$BF$5:$CH$5</c:f>
              <c:numCache>
                <c:formatCode>#,##0</c:formatCode>
                <c:ptCount val="29"/>
                <c:pt idx="0">
                  <c:v>4669.6783686600002</c:v>
                </c:pt>
                <c:pt idx="1">
                  <c:v>4104.2599324433404</c:v>
                </c:pt>
                <c:pt idx="2">
                  <c:v>3708.8702289750404</c:v>
                </c:pt>
                <c:pt idx="3">
                  <c:v>2947.9060463124879</c:v>
                </c:pt>
                <c:pt idx="4">
                  <c:v>2864.2858503340813</c:v>
                </c:pt>
                <c:pt idx="5">
                  <c:v>2662.0609465431644</c:v>
                </c:pt>
                <c:pt idx="6">
                  <c:v>2415.9574427012158</c:v>
                </c:pt>
                <c:pt idx="7">
                  <c:v>2131.8007959800852</c:v>
                </c:pt>
                <c:pt idx="8">
                  <c:v>1956.7170395499206</c:v>
                </c:pt>
                <c:pt idx="9">
                  <c:v>1856.131361473052</c:v>
                </c:pt>
                <c:pt idx="10">
                  <c:v>1737.0097634695521</c:v>
                </c:pt>
                <c:pt idx="11">
                  <c:v>1624.7368134188846</c:v>
                </c:pt>
                <c:pt idx="12">
                  <c:v>1488.751746473215</c:v>
                </c:pt>
                <c:pt idx="13">
                  <c:v>1221.575524954178</c:v>
                </c:pt>
                <c:pt idx="14">
                  <c:v>1071.9237542835072</c:v>
                </c:pt>
                <c:pt idx="15">
                  <c:v>921.13077761183013</c:v>
                </c:pt>
                <c:pt idx="16">
                  <c:v>900.27255818609137</c:v>
                </c:pt>
                <c:pt idx="17">
                  <c:v>887.08168053265035</c:v>
                </c:pt>
                <c:pt idx="18">
                  <c:v>866.10862276718763</c:v>
                </c:pt>
                <c:pt idx="19">
                  <c:v>829.89371695922046</c:v>
                </c:pt>
                <c:pt idx="20">
                  <c:v>816.93429268495038</c:v>
                </c:pt>
                <c:pt idx="21">
                  <c:v>763.43033363688255</c:v>
                </c:pt>
                <c:pt idx="22">
                  <c:v>756.42200626720614</c:v>
                </c:pt>
                <c:pt idx="23">
                  <c:v>755.81541038952992</c:v>
                </c:pt>
                <c:pt idx="24">
                  <c:v>653.76441392374227</c:v>
                </c:pt>
                <c:pt idx="25">
                  <c:v>655.20789420215624</c:v>
                </c:pt>
                <c:pt idx="26">
                  <c:v>613.19282860250314</c:v>
                </c:pt>
                <c:pt idx="27">
                  <c:v>612.35095532307287</c:v>
                </c:pt>
                <c:pt idx="28">
                  <c:v>573.11860154152237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5A-426D-B4FC-E631C6E7891C}"/>
            </c:ext>
          </c:extLst>
        </c:ser>
        <c:ser>
          <c:idx val="3"/>
          <c:order val="3"/>
          <c:tx>
            <c:strRef>
              <c:f>'Net Zero Plan (2)'!$BE$6</c:f>
              <c:strCache>
                <c:ptCount val="1"/>
                <c:pt idx="0">
                  <c:v>Premium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'Net Zero Plan (2)'!$BF$2:$CH$2</c:f>
              <c:numCache>
                <c:formatCode>0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'Net Zero Plan (2)'!$BF$6:$CH$6</c:f>
              <c:numCache>
                <c:formatCode>#,##0</c:formatCode>
                <c:ptCount val="29"/>
                <c:pt idx="0">
                  <c:v>4669.6783686600002</c:v>
                </c:pt>
                <c:pt idx="1">
                  <c:v>4104.2599324433404</c:v>
                </c:pt>
                <c:pt idx="2">
                  <c:v>3731.5709590550405</c:v>
                </c:pt>
                <c:pt idx="3">
                  <c:v>2970.4440233788882</c:v>
                </c:pt>
                <c:pt idx="4">
                  <c:v>2885.9808472116811</c:v>
                </c:pt>
                <c:pt idx="5">
                  <c:v>2681.7173020903647</c:v>
                </c:pt>
                <c:pt idx="6">
                  <c:v>2433.1328141308159</c:v>
                </c:pt>
                <c:pt idx="7">
                  <c:v>2146.1115672864853</c:v>
                </c:pt>
                <c:pt idx="8">
                  <c:v>1699.381515855921</c:v>
                </c:pt>
                <c:pt idx="9">
                  <c:v>1598.1480188086521</c:v>
                </c:pt>
                <c:pt idx="10">
                  <c:v>1478.259221811752</c:v>
                </c:pt>
                <c:pt idx="11">
                  <c:v>1365.2631812744849</c:v>
                </c:pt>
                <c:pt idx="12">
                  <c:v>1228.4023066816148</c:v>
                </c:pt>
                <c:pt idx="13">
                  <c:v>959.50534491357848</c:v>
                </c:pt>
                <c:pt idx="14">
                  <c:v>808.88974661010707</c:v>
                </c:pt>
                <c:pt idx="15">
                  <c:v>657.12559240343035</c:v>
                </c:pt>
                <c:pt idx="16">
                  <c:v>636.13303625609115</c:v>
                </c:pt>
                <c:pt idx="17">
                  <c:v>622.85720316025072</c:v>
                </c:pt>
                <c:pt idx="18">
                  <c:v>601.74906906038814</c:v>
                </c:pt>
                <c:pt idx="19">
                  <c:v>565.30092226382112</c:v>
                </c:pt>
                <c:pt idx="20">
                  <c:v>552.25803321553121</c:v>
                </c:pt>
                <c:pt idx="21">
                  <c:v>498.40948356246281</c:v>
                </c:pt>
                <c:pt idx="22">
                  <c:v>491.35601927560674</c:v>
                </c:pt>
                <c:pt idx="23">
                  <c:v>490.74551663581042</c:v>
                </c:pt>
                <c:pt idx="24">
                  <c:v>388.03726386154267</c:v>
                </c:pt>
                <c:pt idx="25">
                  <c:v>389.49004083035652</c:v>
                </c:pt>
                <c:pt idx="26">
                  <c:v>347.20437849110385</c:v>
                </c:pt>
                <c:pt idx="27">
                  <c:v>346.35708315267311</c:v>
                </c:pt>
                <c:pt idx="28">
                  <c:v>306.8720546015229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5A-426D-B4FC-E631C6E78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872416"/>
        <c:axId val="412871168"/>
      </c:lineChart>
      <c:catAx>
        <c:axId val="4128724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71168"/>
        <c:crosses val="autoZero"/>
        <c:auto val="1"/>
        <c:lblAlgn val="ctr"/>
        <c:lblOffset val="100"/>
        <c:noMultiLvlLbl val="0"/>
      </c:catAx>
      <c:valAx>
        <c:axId val="41287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/>
                  <a:t>Site</a:t>
                </a:r>
                <a:r>
                  <a:rPr lang="en-GB" sz="800" baseline="0"/>
                  <a:t> emissions (t</a:t>
                </a:r>
                <a:r>
                  <a:rPr lang="en-GB" sz="800"/>
                  <a:t>CO2e)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8E007-3CA5-4E08-868F-F9CEF1E3EB03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1A356D2-BAE7-49A6-B8F2-7D8B96266018}">
      <dgm:prSet phldrT="[Text]" custT="1"/>
      <dgm:spPr/>
      <dgm:t>
        <a:bodyPr/>
        <a:lstStyle/>
        <a:p>
          <a:r>
            <a:rPr lang="en-GB" sz="1600"/>
            <a:t>Consultant</a:t>
          </a:r>
        </a:p>
      </dgm:t>
    </dgm:pt>
    <dgm:pt modelId="{DFB2B846-E624-4616-AE2C-946F8184FE62}" type="parTrans" cxnId="{5C1B652E-C8CD-4C3D-815D-7C150923B7E6}">
      <dgm:prSet/>
      <dgm:spPr/>
      <dgm:t>
        <a:bodyPr/>
        <a:lstStyle/>
        <a:p>
          <a:endParaRPr lang="en-GB" sz="1400"/>
        </a:p>
      </dgm:t>
    </dgm:pt>
    <dgm:pt modelId="{4723ACE7-0BFB-420E-B7AA-D798AE331E30}" type="sibTrans" cxnId="{5C1B652E-C8CD-4C3D-815D-7C150923B7E6}">
      <dgm:prSet custT="1"/>
      <dgm:spPr/>
      <dgm:t>
        <a:bodyPr/>
        <a:lstStyle/>
        <a:p>
          <a:endParaRPr lang="en-GB" sz="1050"/>
        </a:p>
      </dgm:t>
    </dgm:pt>
    <dgm:pt modelId="{0E20A376-23C9-46A1-B90A-90C8DB0F0F4D}">
      <dgm:prSet phldrT="[Text]" custT="1"/>
      <dgm:spPr/>
      <dgm:t>
        <a:bodyPr/>
        <a:lstStyle/>
        <a:p>
          <a:r>
            <a:rPr lang="en-GB" sz="1600"/>
            <a:t>Building Owner</a:t>
          </a:r>
        </a:p>
      </dgm:t>
    </dgm:pt>
    <dgm:pt modelId="{1B788242-FD5F-4B70-9FCD-6EA48D334600}" type="parTrans" cxnId="{922CD837-2B23-49E2-83D6-B3178B40AD11}">
      <dgm:prSet/>
      <dgm:spPr/>
      <dgm:t>
        <a:bodyPr/>
        <a:lstStyle/>
        <a:p>
          <a:endParaRPr lang="en-GB" sz="1400"/>
        </a:p>
      </dgm:t>
    </dgm:pt>
    <dgm:pt modelId="{D9019E47-D90E-4683-A2E1-17A4427BFA08}" type="sibTrans" cxnId="{922CD837-2B23-49E2-83D6-B3178B40AD11}">
      <dgm:prSet custT="1"/>
      <dgm:spPr/>
      <dgm:t>
        <a:bodyPr/>
        <a:lstStyle/>
        <a:p>
          <a:endParaRPr lang="en-GB" sz="1050"/>
        </a:p>
      </dgm:t>
    </dgm:pt>
    <dgm:pt modelId="{3B0A0AE1-E88E-4360-99B8-16245B37DD1F}">
      <dgm:prSet phldrT="[Text]" custT="1"/>
      <dgm:spPr/>
      <dgm:t>
        <a:bodyPr/>
        <a:lstStyle/>
        <a:p>
          <a:r>
            <a:rPr lang="en-GB" sz="1600"/>
            <a:t>FM Team</a:t>
          </a:r>
        </a:p>
      </dgm:t>
    </dgm:pt>
    <dgm:pt modelId="{CA383F64-3369-4832-AAC0-2B093F453135}" type="parTrans" cxnId="{903CEF81-A021-4470-8E8C-8517D1477A4C}">
      <dgm:prSet/>
      <dgm:spPr/>
      <dgm:t>
        <a:bodyPr/>
        <a:lstStyle/>
        <a:p>
          <a:endParaRPr lang="en-GB" sz="1400"/>
        </a:p>
      </dgm:t>
    </dgm:pt>
    <dgm:pt modelId="{F3386BB7-F3CA-446F-BA4B-82A4253CF181}" type="sibTrans" cxnId="{903CEF81-A021-4470-8E8C-8517D1477A4C}">
      <dgm:prSet custT="1"/>
      <dgm:spPr/>
      <dgm:t>
        <a:bodyPr/>
        <a:lstStyle/>
        <a:p>
          <a:endParaRPr lang="en-GB" sz="1050"/>
        </a:p>
      </dgm:t>
    </dgm:pt>
    <dgm:pt modelId="{502E5968-EE84-4172-A4E6-8906CF80D67D}">
      <dgm:prSet phldrT="[Text]" custT="1"/>
      <dgm:spPr/>
      <dgm:t>
        <a:bodyPr/>
        <a:lstStyle/>
        <a:p>
          <a:r>
            <a:rPr lang="en-GB" sz="1600"/>
            <a:t>Tenants</a:t>
          </a:r>
        </a:p>
      </dgm:t>
    </dgm:pt>
    <dgm:pt modelId="{CBF3E56E-8EDD-41B8-A5AC-3AF46B7198B6}" type="sibTrans" cxnId="{D19F3D2A-9486-4E39-B8DA-88DB77EF5457}">
      <dgm:prSet custT="1"/>
      <dgm:spPr/>
      <dgm:t>
        <a:bodyPr/>
        <a:lstStyle/>
        <a:p>
          <a:endParaRPr lang="en-GB" sz="1050"/>
        </a:p>
      </dgm:t>
    </dgm:pt>
    <dgm:pt modelId="{07C6F7C7-3458-442F-9990-FED3D0A38F98}" type="parTrans" cxnId="{D19F3D2A-9486-4E39-B8DA-88DB77EF5457}">
      <dgm:prSet/>
      <dgm:spPr/>
      <dgm:t>
        <a:bodyPr/>
        <a:lstStyle/>
        <a:p>
          <a:endParaRPr lang="en-GB" sz="1400"/>
        </a:p>
      </dgm:t>
    </dgm:pt>
    <dgm:pt modelId="{1BEFF7DC-500A-4902-A3BF-DD2055D42A30}" type="pres">
      <dgm:prSet presAssocID="{35F8E007-3CA5-4E08-868F-F9CEF1E3EB03}" presName="Name0" presStyleCnt="0">
        <dgm:presLayoutVars>
          <dgm:dir/>
          <dgm:resizeHandles val="exact"/>
        </dgm:presLayoutVars>
      </dgm:prSet>
      <dgm:spPr/>
    </dgm:pt>
    <dgm:pt modelId="{B3B07143-E889-4D9A-BF00-0FB4FA2464CA}" type="pres">
      <dgm:prSet presAssocID="{41A356D2-BAE7-49A6-B8F2-7D8B96266018}" presName="node" presStyleLbl="node1" presStyleIdx="0" presStyleCnt="4">
        <dgm:presLayoutVars>
          <dgm:bulletEnabled val="1"/>
        </dgm:presLayoutVars>
      </dgm:prSet>
      <dgm:spPr/>
    </dgm:pt>
    <dgm:pt modelId="{456AF7C3-726B-4837-946D-EE86D2E2AAC9}" type="pres">
      <dgm:prSet presAssocID="{4723ACE7-0BFB-420E-B7AA-D798AE331E30}" presName="sibTrans" presStyleLbl="sibTrans2D1" presStyleIdx="0" presStyleCnt="4"/>
      <dgm:spPr/>
    </dgm:pt>
    <dgm:pt modelId="{1809E68C-AE8A-44B1-A5EB-F981268D76E1}" type="pres">
      <dgm:prSet presAssocID="{4723ACE7-0BFB-420E-B7AA-D798AE331E30}" presName="connectorText" presStyleLbl="sibTrans2D1" presStyleIdx="0" presStyleCnt="4"/>
      <dgm:spPr/>
    </dgm:pt>
    <dgm:pt modelId="{79B170BE-57C4-407E-BA46-0392B84297D5}" type="pres">
      <dgm:prSet presAssocID="{0E20A376-23C9-46A1-B90A-90C8DB0F0F4D}" presName="node" presStyleLbl="node1" presStyleIdx="1" presStyleCnt="4">
        <dgm:presLayoutVars>
          <dgm:bulletEnabled val="1"/>
        </dgm:presLayoutVars>
      </dgm:prSet>
      <dgm:spPr/>
    </dgm:pt>
    <dgm:pt modelId="{6DB5E895-126D-40AA-9AB3-93217A2A4095}" type="pres">
      <dgm:prSet presAssocID="{D9019E47-D90E-4683-A2E1-17A4427BFA08}" presName="sibTrans" presStyleLbl="sibTrans2D1" presStyleIdx="1" presStyleCnt="4"/>
      <dgm:spPr/>
    </dgm:pt>
    <dgm:pt modelId="{760E0C02-D064-41E4-AD29-E45D9CD002FB}" type="pres">
      <dgm:prSet presAssocID="{D9019E47-D90E-4683-A2E1-17A4427BFA08}" presName="connectorText" presStyleLbl="sibTrans2D1" presStyleIdx="1" presStyleCnt="4"/>
      <dgm:spPr/>
    </dgm:pt>
    <dgm:pt modelId="{D6BFC78D-03ED-4B10-B740-321D091A37AB}" type="pres">
      <dgm:prSet presAssocID="{502E5968-EE84-4172-A4E6-8906CF80D67D}" presName="node" presStyleLbl="node1" presStyleIdx="2" presStyleCnt="4">
        <dgm:presLayoutVars>
          <dgm:bulletEnabled val="1"/>
        </dgm:presLayoutVars>
      </dgm:prSet>
      <dgm:spPr/>
    </dgm:pt>
    <dgm:pt modelId="{FF036A58-995D-4152-891C-6202ED6842A7}" type="pres">
      <dgm:prSet presAssocID="{CBF3E56E-8EDD-41B8-A5AC-3AF46B7198B6}" presName="sibTrans" presStyleLbl="sibTrans2D1" presStyleIdx="2" presStyleCnt="4"/>
      <dgm:spPr/>
    </dgm:pt>
    <dgm:pt modelId="{7624C145-B835-4B89-9D03-C6F892270A84}" type="pres">
      <dgm:prSet presAssocID="{CBF3E56E-8EDD-41B8-A5AC-3AF46B7198B6}" presName="connectorText" presStyleLbl="sibTrans2D1" presStyleIdx="2" presStyleCnt="4"/>
      <dgm:spPr/>
    </dgm:pt>
    <dgm:pt modelId="{830D36E7-2DD8-4367-8CE7-E778E153D65C}" type="pres">
      <dgm:prSet presAssocID="{3B0A0AE1-E88E-4360-99B8-16245B37DD1F}" presName="node" presStyleLbl="node1" presStyleIdx="3" presStyleCnt="4">
        <dgm:presLayoutVars>
          <dgm:bulletEnabled val="1"/>
        </dgm:presLayoutVars>
      </dgm:prSet>
      <dgm:spPr/>
    </dgm:pt>
    <dgm:pt modelId="{9734549D-BCFF-49EC-944A-329150A3EF7E}" type="pres">
      <dgm:prSet presAssocID="{F3386BB7-F3CA-446F-BA4B-82A4253CF181}" presName="sibTrans" presStyleLbl="sibTrans2D1" presStyleIdx="3" presStyleCnt="4"/>
      <dgm:spPr/>
    </dgm:pt>
    <dgm:pt modelId="{E7D7489B-E6B1-4636-A06E-2EC428915871}" type="pres">
      <dgm:prSet presAssocID="{F3386BB7-F3CA-446F-BA4B-82A4253CF181}" presName="connectorText" presStyleLbl="sibTrans2D1" presStyleIdx="3" presStyleCnt="4"/>
      <dgm:spPr/>
    </dgm:pt>
  </dgm:ptLst>
  <dgm:cxnLst>
    <dgm:cxn modelId="{AC2E1B13-E50B-40F6-B729-6857DC3F3311}" type="presOf" srcId="{502E5968-EE84-4172-A4E6-8906CF80D67D}" destId="{D6BFC78D-03ED-4B10-B740-321D091A37AB}" srcOrd="0" destOrd="0" presId="urn:microsoft.com/office/officeart/2005/8/layout/cycle7"/>
    <dgm:cxn modelId="{FA11B813-9411-4D7F-B805-E1C4A4E44D25}" type="presOf" srcId="{4723ACE7-0BFB-420E-B7AA-D798AE331E30}" destId="{1809E68C-AE8A-44B1-A5EB-F981268D76E1}" srcOrd="1" destOrd="0" presId="urn:microsoft.com/office/officeart/2005/8/layout/cycle7"/>
    <dgm:cxn modelId="{D19F3D2A-9486-4E39-B8DA-88DB77EF5457}" srcId="{35F8E007-3CA5-4E08-868F-F9CEF1E3EB03}" destId="{502E5968-EE84-4172-A4E6-8906CF80D67D}" srcOrd="2" destOrd="0" parTransId="{07C6F7C7-3458-442F-9990-FED3D0A38F98}" sibTransId="{CBF3E56E-8EDD-41B8-A5AC-3AF46B7198B6}"/>
    <dgm:cxn modelId="{5C1B652E-C8CD-4C3D-815D-7C150923B7E6}" srcId="{35F8E007-3CA5-4E08-868F-F9CEF1E3EB03}" destId="{41A356D2-BAE7-49A6-B8F2-7D8B96266018}" srcOrd="0" destOrd="0" parTransId="{DFB2B846-E624-4616-AE2C-946F8184FE62}" sibTransId="{4723ACE7-0BFB-420E-B7AA-D798AE331E30}"/>
    <dgm:cxn modelId="{922CD837-2B23-49E2-83D6-B3178B40AD11}" srcId="{35F8E007-3CA5-4E08-868F-F9CEF1E3EB03}" destId="{0E20A376-23C9-46A1-B90A-90C8DB0F0F4D}" srcOrd="1" destOrd="0" parTransId="{1B788242-FD5F-4B70-9FCD-6EA48D334600}" sibTransId="{D9019E47-D90E-4683-A2E1-17A4427BFA08}"/>
    <dgm:cxn modelId="{90561A5E-A7ED-4829-84CB-F18707BC6010}" type="presOf" srcId="{D9019E47-D90E-4683-A2E1-17A4427BFA08}" destId="{6DB5E895-126D-40AA-9AB3-93217A2A4095}" srcOrd="0" destOrd="0" presId="urn:microsoft.com/office/officeart/2005/8/layout/cycle7"/>
    <dgm:cxn modelId="{073B6F66-0F4D-4978-8F2E-6729F58929B0}" type="presOf" srcId="{F3386BB7-F3CA-446F-BA4B-82A4253CF181}" destId="{9734549D-BCFF-49EC-944A-329150A3EF7E}" srcOrd="0" destOrd="0" presId="urn:microsoft.com/office/officeart/2005/8/layout/cycle7"/>
    <dgm:cxn modelId="{FBE0754F-D60C-4253-9880-10061D3A6032}" type="presOf" srcId="{CBF3E56E-8EDD-41B8-A5AC-3AF46B7198B6}" destId="{7624C145-B835-4B89-9D03-C6F892270A84}" srcOrd="1" destOrd="0" presId="urn:microsoft.com/office/officeart/2005/8/layout/cycle7"/>
    <dgm:cxn modelId="{DEB88670-B6AD-4D68-9F52-DD2088FBE074}" type="presOf" srcId="{4723ACE7-0BFB-420E-B7AA-D798AE331E30}" destId="{456AF7C3-726B-4837-946D-EE86D2E2AAC9}" srcOrd="0" destOrd="0" presId="urn:microsoft.com/office/officeart/2005/8/layout/cycle7"/>
    <dgm:cxn modelId="{903CEF81-A021-4470-8E8C-8517D1477A4C}" srcId="{35F8E007-3CA5-4E08-868F-F9CEF1E3EB03}" destId="{3B0A0AE1-E88E-4360-99B8-16245B37DD1F}" srcOrd="3" destOrd="0" parTransId="{CA383F64-3369-4832-AAC0-2B093F453135}" sibTransId="{F3386BB7-F3CA-446F-BA4B-82A4253CF181}"/>
    <dgm:cxn modelId="{3008218F-E41C-4541-8F64-F6407AEAFDF0}" type="presOf" srcId="{F3386BB7-F3CA-446F-BA4B-82A4253CF181}" destId="{E7D7489B-E6B1-4636-A06E-2EC428915871}" srcOrd="1" destOrd="0" presId="urn:microsoft.com/office/officeart/2005/8/layout/cycle7"/>
    <dgm:cxn modelId="{4AAFC4AF-8F3C-4113-BCC3-B2EEB14C9CF7}" type="presOf" srcId="{41A356D2-BAE7-49A6-B8F2-7D8B96266018}" destId="{B3B07143-E889-4D9A-BF00-0FB4FA2464CA}" srcOrd="0" destOrd="0" presId="urn:microsoft.com/office/officeart/2005/8/layout/cycle7"/>
    <dgm:cxn modelId="{6798ACBB-5527-4B73-ADA5-AD591DF7B47F}" type="presOf" srcId="{35F8E007-3CA5-4E08-868F-F9CEF1E3EB03}" destId="{1BEFF7DC-500A-4902-A3BF-DD2055D42A30}" srcOrd="0" destOrd="0" presId="urn:microsoft.com/office/officeart/2005/8/layout/cycle7"/>
    <dgm:cxn modelId="{BB17ACC5-E127-4956-A354-26DD64697157}" type="presOf" srcId="{CBF3E56E-8EDD-41B8-A5AC-3AF46B7198B6}" destId="{FF036A58-995D-4152-891C-6202ED6842A7}" srcOrd="0" destOrd="0" presId="urn:microsoft.com/office/officeart/2005/8/layout/cycle7"/>
    <dgm:cxn modelId="{CC5605D4-3ACD-48E1-BCD9-D5F9BEE13C66}" type="presOf" srcId="{D9019E47-D90E-4683-A2E1-17A4427BFA08}" destId="{760E0C02-D064-41E4-AD29-E45D9CD002FB}" srcOrd="1" destOrd="0" presId="urn:microsoft.com/office/officeart/2005/8/layout/cycle7"/>
    <dgm:cxn modelId="{6ED30BD5-EF78-49D0-91D1-0C705FBCF4CA}" type="presOf" srcId="{0E20A376-23C9-46A1-B90A-90C8DB0F0F4D}" destId="{79B170BE-57C4-407E-BA46-0392B84297D5}" srcOrd="0" destOrd="0" presId="urn:microsoft.com/office/officeart/2005/8/layout/cycle7"/>
    <dgm:cxn modelId="{6E8D69F4-2A2B-48FA-8E48-BED53FD244A7}" type="presOf" srcId="{3B0A0AE1-E88E-4360-99B8-16245B37DD1F}" destId="{830D36E7-2DD8-4367-8CE7-E778E153D65C}" srcOrd="0" destOrd="0" presId="urn:microsoft.com/office/officeart/2005/8/layout/cycle7"/>
    <dgm:cxn modelId="{EC5C6D0E-B511-4836-B6C7-13B0DAEB17D2}" type="presParOf" srcId="{1BEFF7DC-500A-4902-A3BF-DD2055D42A30}" destId="{B3B07143-E889-4D9A-BF00-0FB4FA2464CA}" srcOrd="0" destOrd="0" presId="urn:microsoft.com/office/officeart/2005/8/layout/cycle7"/>
    <dgm:cxn modelId="{6BD95BE9-E555-48C8-A38E-A7FF658CFECE}" type="presParOf" srcId="{1BEFF7DC-500A-4902-A3BF-DD2055D42A30}" destId="{456AF7C3-726B-4837-946D-EE86D2E2AAC9}" srcOrd="1" destOrd="0" presId="urn:microsoft.com/office/officeart/2005/8/layout/cycle7"/>
    <dgm:cxn modelId="{BF86CA09-140A-4EA6-9AB3-7EBCF62805BE}" type="presParOf" srcId="{456AF7C3-726B-4837-946D-EE86D2E2AAC9}" destId="{1809E68C-AE8A-44B1-A5EB-F981268D76E1}" srcOrd="0" destOrd="0" presId="urn:microsoft.com/office/officeart/2005/8/layout/cycle7"/>
    <dgm:cxn modelId="{0DE63A9F-9AE1-4D90-B2C8-A93E0603B5FB}" type="presParOf" srcId="{1BEFF7DC-500A-4902-A3BF-DD2055D42A30}" destId="{79B170BE-57C4-407E-BA46-0392B84297D5}" srcOrd="2" destOrd="0" presId="urn:microsoft.com/office/officeart/2005/8/layout/cycle7"/>
    <dgm:cxn modelId="{C4418F44-AA64-4554-A206-46B3069F613A}" type="presParOf" srcId="{1BEFF7DC-500A-4902-A3BF-DD2055D42A30}" destId="{6DB5E895-126D-40AA-9AB3-93217A2A4095}" srcOrd="3" destOrd="0" presId="urn:microsoft.com/office/officeart/2005/8/layout/cycle7"/>
    <dgm:cxn modelId="{83682DE5-D04E-4D3B-A735-ABE876913C12}" type="presParOf" srcId="{6DB5E895-126D-40AA-9AB3-93217A2A4095}" destId="{760E0C02-D064-41E4-AD29-E45D9CD002FB}" srcOrd="0" destOrd="0" presId="urn:microsoft.com/office/officeart/2005/8/layout/cycle7"/>
    <dgm:cxn modelId="{BE5642FE-2F6B-4D97-ABC9-79E5C2A8A0F0}" type="presParOf" srcId="{1BEFF7DC-500A-4902-A3BF-DD2055D42A30}" destId="{D6BFC78D-03ED-4B10-B740-321D091A37AB}" srcOrd="4" destOrd="0" presId="urn:microsoft.com/office/officeart/2005/8/layout/cycle7"/>
    <dgm:cxn modelId="{BDDF1AF5-17C8-400E-900C-211761446E26}" type="presParOf" srcId="{1BEFF7DC-500A-4902-A3BF-DD2055D42A30}" destId="{FF036A58-995D-4152-891C-6202ED6842A7}" srcOrd="5" destOrd="0" presId="urn:microsoft.com/office/officeart/2005/8/layout/cycle7"/>
    <dgm:cxn modelId="{F34CB3B8-9E86-4802-A4DF-44E862115136}" type="presParOf" srcId="{FF036A58-995D-4152-891C-6202ED6842A7}" destId="{7624C145-B835-4B89-9D03-C6F892270A84}" srcOrd="0" destOrd="0" presId="urn:microsoft.com/office/officeart/2005/8/layout/cycle7"/>
    <dgm:cxn modelId="{1B74D468-A891-4F9A-B1F6-4EDFD411D16D}" type="presParOf" srcId="{1BEFF7DC-500A-4902-A3BF-DD2055D42A30}" destId="{830D36E7-2DD8-4367-8CE7-E778E153D65C}" srcOrd="6" destOrd="0" presId="urn:microsoft.com/office/officeart/2005/8/layout/cycle7"/>
    <dgm:cxn modelId="{9DBB7C83-9EC5-4813-AA88-A341E30DFE45}" type="presParOf" srcId="{1BEFF7DC-500A-4902-A3BF-DD2055D42A30}" destId="{9734549D-BCFF-49EC-944A-329150A3EF7E}" srcOrd="7" destOrd="0" presId="urn:microsoft.com/office/officeart/2005/8/layout/cycle7"/>
    <dgm:cxn modelId="{8A1B59AE-23D8-4A65-8696-3BB9B4D80BFD}" type="presParOf" srcId="{9734549D-BCFF-49EC-944A-329150A3EF7E}" destId="{E7D7489B-E6B1-4636-A06E-2EC42891587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07143-E889-4D9A-BF00-0FB4FA2464CA}">
      <dsp:nvSpPr>
        <dsp:cNvPr id="0" name=""/>
        <dsp:cNvSpPr/>
      </dsp:nvSpPr>
      <dsp:spPr>
        <a:xfrm>
          <a:off x="1522610" y="384"/>
          <a:ext cx="1507050" cy="7535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Consultant</a:t>
          </a:r>
        </a:p>
      </dsp:txBody>
      <dsp:txXfrm>
        <a:off x="1544680" y="22454"/>
        <a:ext cx="1462910" cy="709385"/>
      </dsp:txXfrm>
    </dsp:sp>
    <dsp:sp modelId="{456AF7C3-726B-4837-946D-EE86D2E2AAC9}">
      <dsp:nvSpPr>
        <dsp:cNvPr id="0" name=""/>
        <dsp:cNvSpPr/>
      </dsp:nvSpPr>
      <dsp:spPr>
        <a:xfrm rot="2700000">
          <a:off x="2607360" y="968674"/>
          <a:ext cx="784338" cy="2637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2686480" y="1021421"/>
        <a:ext cx="626098" cy="158239"/>
      </dsp:txXfrm>
    </dsp:sp>
    <dsp:sp modelId="{79B170BE-57C4-407E-BA46-0392B84297D5}">
      <dsp:nvSpPr>
        <dsp:cNvPr id="0" name=""/>
        <dsp:cNvSpPr/>
      </dsp:nvSpPr>
      <dsp:spPr>
        <a:xfrm>
          <a:off x="2969399" y="1447173"/>
          <a:ext cx="1507050" cy="7535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Building Owner</a:t>
          </a:r>
        </a:p>
      </dsp:txBody>
      <dsp:txXfrm>
        <a:off x="2991469" y="1469243"/>
        <a:ext cx="1462910" cy="709385"/>
      </dsp:txXfrm>
    </dsp:sp>
    <dsp:sp modelId="{6DB5E895-126D-40AA-9AB3-93217A2A4095}">
      <dsp:nvSpPr>
        <dsp:cNvPr id="0" name=""/>
        <dsp:cNvSpPr/>
      </dsp:nvSpPr>
      <dsp:spPr>
        <a:xfrm rot="8100000">
          <a:off x="2607360" y="2415463"/>
          <a:ext cx="784338" cy="2637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2686480" y="2468210"/>
        <a:ext cx="626098" cy="158239"/>
      </dsp:txXfrm>
    </dsp:sp>
    <dsp:sp modelId="{D6BFC78D-03ED-4B10-B740-321D091A37AB}">
      <dsp:nvSpPr>
        <dsp:cNvPr id="0" name=""/>
        <dsp:cNvSpPr/>
      </dsp:nvSpPr>
      <dsp:spPr>
        <a:xfrm>
          <a:off x="1522610" y="2893962"/>
          <a:ext cx="1507050" cy="7535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Tenants</a:t>
          </a:r>
        </a:p>
      </dsp:txBody>
      <dsp:txXfrm>
        <a:off x="1544680" y="2916032"/>
        <a:ext cx="1462910" cy="709385"/>
      </dsp:txXfrm>
    </dsp:sp>
    <dsp:sp modelId="{FF036A58-995D-4152-891C-6202ED6842A7}">
      <dsp:nvSpPr>
        <dsp:cNvPr id="0" name=""/>
        <dsp:cNvSpPr/>
      </dsp:nvSpPr>
      <dsp:spPr>
        <a:xfrm rot="13500000">
          <a:off x="1160572" y="2415463"/>
          <a:ext cx="784338" cy="2637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 rot="10800000">
        <a:off x="1239692" y="2468210"/>
        <a:ext cx="626098" cy="158239"/>
      </dsp:txXfrm>
    </dsp:sp>
    <dsp:sp modelId="{830D36E7-2DD8-4367-8CE7-E778E153D65C}">
      <dsp:nvSpPr>
        <dsp:cNvPr id="0" name=""/>
        <dsp:cNvSpPr/>
      </dsp:nvSpPr>
      <dsp:spPr>
        <a:xfrm>
          <a:off x="75821" y="1447173"/>
          <a:ext cx="1507050" cy="7535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FM Team</a:t>
          </a:r>
        </a:p>
      </dsp:txBody>
      <dsp:txXfrm>
        <a:off x="97891" y="1469243"/>
        <a:ext cx="1462910" cy="709385"/>
      </dsp:txXfrm>
    </dsp:sp>
    <dsp:sp modelId="{9734549D-BCFF-49EC-944A-329150A3EF7E}">
      <dsp:nvSpPr>
        <dsp:cNvPr id="0" name=""/>
        <dsp:cNvSpPr/>
      </dsp:nvSpPr>
      <dsp:spPr>
        <a:xfrm rot="18900000">
          <a:off x="1160572" y="968674"/>
          <a:ext cx="784338" cy="2637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50" kern="1200"/>
        </a:p>
      </dsp:txBody>
      <dsp:txXfrm>
        <a:off x="1239692" y="1021421"/>
        <a:ext cx="626098" cy="15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CBC15-DEF3-49F5-9E00-AE1034DE0418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855A-24A9-4686-B5C8-E4792DF8B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2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736C6-649F-E806-972B-729C2CA2C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DE1CF-882D-781D-BF7E-F3E665CAA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6EEEC-6E0F-376E-7BB2-A740E2650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3E265-BE29-89C6-E25C-41B96272B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7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9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6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8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3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D36D-F381-E135-AFFA-A45CCCA75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44337-37B3-888D-6378-9278F3B0A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F5615-395F-177B-E452-E8810AA07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0F00C-CF7E-943B-01A4-B671703EB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47625">
              <a:lnSpc>
                <a:spcPct val="100000"/>
              </a:lnSpc>
              <a:spcBef>
                <a:spcPts val="10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B855A-24A9-4686-B5C8-E4792DF8B7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9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313D1C-C655-80A6-F7DB-AF05A2244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2400" y="0"/>
            <a:ext cx="9499600" cy="6858000"/>
          </a:xfrm>
          <a:custGeom>
            <a:avLst/>
            <a:gdLst>
              <a:gd name="connsiteX0" fmla="*/ 184747 w 9499600"/>
              <a:gd name="connsiteY0" fmla="*/ 0 h 6858000"/>
              <a:gd name="connsiteX1" fmla="*/ 9499600 w 9499600"/>
              <a:gd name="connsiteY1" fmla="*/ 0 h 6858000"/>
              <a:gd name="connsiteX2" fmla="*/ 9499600 w 9499600"/>
              <a:gd name="connsiteY2" fmla="*/ 6858000 h 6858000"/>
              <a:gd name="connsiteX3" fmla="*/ 0 w 9499600"/>
              <a:gd name="connsiteY3" fmla="*/ 6858000 h 6858000"/>
              <a:gd name="connsiteX4" fmla="*/ 0 w 9499600"/>
              <a:gd name="connsiteY4" fmla="*/ 6856352 h 6858000"/>
              <a:gd name="connsiteX5" fmla="*/ 5095712 w 9499600"/>
              <a:gd name="connsiteY5" fmla="*/ 6856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9600" h="6858000">
                <a:moveTo>
                  <a:pt x="184747" y="0"/>
                </a:moveTo>
                <a:lnTo>
                  <a:pt x="9499600" y="0"/>
                </a:lnTo>
                <a:lnTo>
                  <a:pt x="9499600" y="6858000"/>
                </a:lnTo>
                <a:lnTo>
                  <a:pt x="0" y="6858000"/>
                </a:lnTo>
                <a:lnTo>
                  <a:pt x="0" y="6856352"/>
                </a:lnTo>
                <a:lnTo>
                  <a:pt x="5095712" y="685635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90E6C-9A32-96DB-7977-EA7D08F0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71" y="5058229"/>
            <a:ext cx="1059543" cy="13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3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C0CE6-480B-117E-7772-B978F5555C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3" y="2010903"/>
            <a:ext cx="3516312" cy="23796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B837E43-7296-3D37-CD82-A2684A1D8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9136" y="2010903"/>
            <a:ext cx="3516312" cy="23796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92F6AD3-684C-F0EF-3806-88D381B836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6759" y="2010903"/>
            <a:ext cx="3516312" cy="23796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275939-8FDC-F6BB-D352-6454D8815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513" y="4528681"/>
            <a:ext cx="3516312" cy="97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C31192-5F88-9864-944E-646D7E63D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136" y="4528680"/>
            <a:ext cx="3516312" cy="97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A4B2D53-9F6E-B321-85AE-EE6795B155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6759" y="4528679"/>
            <a:ext cx="3516312" cy="97223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176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EB27BC3-C3B0-C456-5AF9-F8C7D403E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1513" y="1827213"/>
            <a:ext cx="3516312" cy="3528558"/>
          </a:xfr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98F95B4-889E-C7F3-77B9-9F1AF9C35F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49136" y="1827213"/>
            <a:ext cx="3516312" cy="3528558"/>
          </a:xfr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D25568E-10E1-3B0F-8035-D9BE35503E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6759" y="1827213"/>
            <a:ext cx="3516312" cy="3528558"/>
          </a:xfr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0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92A6C4-6D0F-5490-2A2E-951140CEB853}"/>
              </a:ext>
            </a:extLst>
          </p:cNvPr>
          <p:cNvSpPr/>
          <p:nvPr userDrawn="1"/>
        </p:nvSpPr>
        <p:spPr>
          <a:xfrm>
            <a:off x="6292377" y="-1"/>
            <a:ext cx="5899623" cy="6858001"/>
          </a:xfrm>
          <a:custGeom>
            <a:avLst/>
            <a:gdLst>
              <a:gd name="connsiteX0" fmla="*/ 0 w 5899623"/>
              <a:gd name="connsiteY0" fmla="*/ 0 h 6858001"/>
              <a:gd name="connsiteX1" fmla="*/ 5899623 w 5899623"/>
              <a:gd name="connsiteY1" fmla="*/ 0 h 6858001"/>
              <a:gd name="connsiteX2" fmla="*/ 5899623 w 5899623"/>
              <a:gd name="connsiteY2" fmla="*/ 6858001 h 6858001"/>
              <a:gd name="connsiteX3" fmla="*/ 4914634 w 589962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623" h="6858001">
                <a:moveTo>
                  <a:pt x="0" y="0"/>
                </a:moveTo>
                <a:lnTo>
                  <a:pt x="5899623" y="0"/>
                </a:lnTo>
                <a:lnTo>
                  <a:pt x="5899623" y="6858001"/>
                </a:lnTo>
                <a:lnTo>
                  <a:pt x="4914634" y="68580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1"/>
            <a:ext cx="5261429" cy="4505871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B926D4-1EEC-FDB7-8154-4BA32C23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B4493-A831-C028-BB1C-A2D0FC560029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9D87F82-CDC6-33EC-DFFB-F7F6467BC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2850" y="1385000"/>
            <a:ext cx="5260975" cy="3552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61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2A6817-53A3-BDFB-6851-7F31A781A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14"/>
            <a:ext cx="8164838" cy="5661025"/>
          </a:xfrm>
          <a:custGeom>
            <a:avLst/>
            <a:gdLst>
              <a:gd name="connsiteX0" fmla="*/ 0 w 8164838"/>
              <a:gd name="connsiteY0" fmla="*/ 0 h 5661025"/>
              <a:gd name="connsiteX1" fmla="*/ 4107990 w 8164838"/>
              <a:gd name="connsiteY1" fmla="*/ 0 h 5661025"/>
              <a:gd name="connsiteX2" fmla="*/ 8164838 w 8164838"/>
              <a:gd name="connsiteY2" fmla="*/ 5661025 h 5661025"/>
              <a:gd name="connsiteX3" fmla="*/ 0 w 8164838"/>
              <a:gd name="connsiteY3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38" h="5661025">
                <a:moveTo>
                  <a:pt x="0" y="0"/>
                </a:moveTo>
                <a:lnTo>
                  <a:pt x="4107990" y="0"/>
                </a:lnTo>
                <a:lnTo>
                  <a:pt x="8164838" y="5661025"/>
                </a:lnTo>
                <a:lnTo>
                  <a:pt x="0" y="5661025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 lIns="792000" tIns="432000" rIns="2700000" anchor="ctr">
            <a:noAutofit/>
          </a:bodyPr>
          <a:lstStyle>
            <a:lvl1pPr marL="0" indent="0">
              <a:buNone/>
              <a:defRPr sz="3600"/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0308B8F-2149-0944-60C8-29DB170CFC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6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image then ‘Right-click’ and choose ‘Send to back’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97C0-3610-FAC0-967F-E7C6FB43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5DE4-1DAA-B117-A168-3C02A7DB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37A7-9575-921D-3A7E-2197EDFB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3C0696-4834-52DF-06CE-E86F4EA193E3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1F74F0-100D-FD1B-5319-AC7215E21E7B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492A7-1CE7-224A-64AB-D53DC3F1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6F5A-E802-68F5-0486-DE63F209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7557A-7AE4-468F-124D-4FDBAF6D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49058-77B2-4102-0BBF-419978C4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E8052-C066-A9DC-1920-882A0B23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1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313D1C-C655-80A6-F7DB-AF05A2244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2400" y="0"/>
            <a:ext cx="9499600" cy="6858000"/>
          </a:xfrm>
          <a:custGeom>
            <a:avLst/>
            <a:gdLst>
              <a:gd name="connsiteX0" fmla="*/ 184747 w 9499600"/>
              <a:gd name="connsiteY0" fmla="*/ 0 h 6858000"/>
              <a:gd name="connsiteX1" fmla="*/ 9499600 w 9499600"/>
              <a:gd name="connsiteY1" fmla="*/ 0 h 6858000"/>
              <a:gd name="connsiteX2" fmla="*/ 9499600 w 9499600"/>
              <a:gd name="connsiteY2" fmla="*/ 6858000 h 6858000"/>
              <a:gd name="connsiteX3" fmla="*/ 0 w 9499600"/>
              <a:gd name="connsiteY3" fmla="*/ 6858000 h 6858000"/>
              <a:gd name="connsiteX4" fmla="*/ 0 w 9499600"/>
              <a:gd name="connsiteY4" fmla="*/ 6856352 h 6858000"/>
              <a:gd name="connsiteX5" fmla="*/ 5095712 w 9499600"/>
              <a:gd name="connsiteY5" fmla="*/ 68563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9600" h="6858000">
                <a:moveTo>
                  <a:pt x="184747" y="0"/>
                </a:moveTo>
                <a:lnTo>
                  <a:pt x="9499600" y="0"/>
                </a:lnTo>
                <a:lnTo>
                  <a:pt x="9499600" y="6858000"/>
                </a:lnTo>
                <a:lnTo>
                  <a:pt x="0" y="6858000"/>
                </a:lnTo>
                <a:lnTo>
                  <a:pt x="0" y="6856352"/>
                </a:lnTo>
                <a:lnTo>
                  <a:pt x="5095712" y="685635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290E6C-9A32-96DB-7977-EA7D08F05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171" y="5058229"/>
            <a:ext cx="1059543" cy="13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6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687972"/>
            <a:ext cx="10872020" cy="3857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6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4273-9A8E-2A08-F4E9-5ACE9AC22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50" y="1122365"/>
            <a:ext cx="5969236" cy="2387600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51C2-794C-1106-B160-27B672B0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050" y="3725409"/>
            <a:ext cx="5969236" cy="12021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3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687972"/>
            <a:ext cx="10872020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0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25A898-3679-E075-B9C0-22F7DAEDB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2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2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3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7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0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1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6C0CE6-480B-117E-7772-B978F5555C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513" y="2010903"/>
            <a:ext cx="3516312" cy="2379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B837E43-7296-3D37-CD82-A2684A1D83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9136" y="2010903"/>
            <a:ext cx="3516312" cy="2379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92F6AD3-684C-F0EF-3806-88D381B836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6759" y="2010903"/>
            <a:ext cx="3516312" cy="23796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D275939-8FDC-F6BB-D352-6454D88154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513" y="4528681"/>
            <a:ext cx="3516312" cy="972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C31192-5F88-9864-944E-646D7E63D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9136" y="4528680"/>
            <a:ext cx="3516312" cy="972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A4B2D53-9F6E-B321-85AE-EE6795B155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6759" y="4528679"/>
            <a:ext cx="3516312" cy="972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180975" indent="-180975"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127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EB27BC3-C3B0-C456-5AF9-F8C7D403E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1513" y="1827213"/>
            <a:ext cx="3516312" cy="3528558"/>
          </a:xfrm>
          <a:prstGeom prst="rect">
            <a:avLst/>
          </a:prstGeo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98F95B4-889E-C7F3-77B9-9F1AF9C35F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49136" y="1827213"/>
            <a:ext cx="3516312" cy="3528558"/>
          </a:xfrm>
          <a:prstGeom prst="rect">
            <a:avLst/>
          </a:prstGeo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DD25568E-10E1-3B0F-8035-D9BE35503EE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6759" y="1827213"/>
            <a:ext cx="3516312" cy="3528558"/>
          </a:xfrm>
          <a:prstGeom prst="rect">
            <a:avLst/>
          </a:prstGeom>
          <a:solidFill>
            <a:srgbClr val="D9E8ED"/>
          </a:solidFill>
        </p:spPr>
        <p:txBody>
          <a:bodyPr lIns="180000" tIns="216000" rIns="180000"/>
          <a:lstStyle>
            <a:lvl1pPr marL="0" indent="0">
              <a:buNone/>
              <a:defRPr sz="2400"/>
            </a:lvl1pPr>
            <a:lvl2pPr marL="0" indent="0">
              <a:buNone/>
              <a:defRPr/>
            </a:lvl2pPr>
            <a:lvl3pPr marL="180975" indent="-180975">
              <a:defRPr/>
            </a:lvl3pPr>
            <a:lvl4pPr marL="536575" indent="-180975">
              <a:defRPr/>
            </a:lvl4pPr>
            <a:lvl5pPr marL="9001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92A6C4-6D0F-5490-2A2E-951140CEB853}"/>
              </a:ext>
            </a:extLst>
          </p:cNvPr>
          <p:cNvSpPr/>
          <p:nvPr userDrawn="1"/>
        </p:nvSpPr>
        <p:spPr>
          <a:xfrm>
            <a:off x="6292377" y="-1"/>
            <a:ext cx="5899623" cy="6858001"/>
          </a:xfrm>
          <a:custGeom>
            <a:avLst/>
            <a:gdLst>
              <a:gd name="connsiteX0" fmla="*/ 0 w 5899623"/>
              <a:gd name="connsiteY0" fmla="*/ 0 h 6858001"/>
              <a:gd name="connsiteX1" fmla="*/ 5899623 w 5899623"/>
              <a:gd name="connsiteY1" fmla="*/ 0 h 6858001"/>
              <a:gd name="connsiteX2" fmla="*/ 5899623 w 5899623"/>
              <a:gd name="connsiteY2" fmla="*/ 6858001 h 6858001"/>
              <a:gd name="connsiteX3" fmla="*/ 4914634 w 5899623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9623" h="6858001">
                <a:moveTo>
                  <a:pt x="0" y="0"/>
                </a:moveTo>
                <a:lnTo>
                  <a:pt x="5899623" y="0"/>
                </a:lnTo>
                <a:lnTo>
                  <a:pt x="5899623" y="6858001"/>
                </a:lnTo>
                <a:lnTo>
                  <a:pt x="4914634" y="68580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1"/>
            <a:ext cx="5261429" cy="4505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2B926D4-1EEC-FDB7-8154-4BA32C23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8B4493-A831-C028-BB1C-A2D0FC560029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9D87F82-CDC6-33EC-DFFB-F7F6467BC4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2850" y="1385000"/>
            <a:ext cx="5260975" cy="3552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2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2A6817-53A3-BDFB-6851-7F31A781A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14"/>
            <a:ext cx="8164838" cy="5661025"/>
          </a:xfrm>
          <a:custGeom>
            <a:avLst/>
            <a:gdLst>
              <a:gd name="connsiteX0" fmla="*/ 0 w 8164838"/>
              <a:gd name="connsiteY0" fmla="*/ 0 h 5661025"/>
              <a:gd name="connsiteX1" fmla="*/ 4107990 w 8164838"/>
              <a:gd name="connsiteY1" fmla="*/ 0 h 5661025"/>
              <a:gd name="connsiteX2" fmla="*/ 8164838 w 8164838"/>
              <a:gd name="connsiteY2" fmla="*/ 5661025 h 5661025"/>
              <a:gd name="connsiteX3" fmla="*/ 0 w 8164838"/>
              <a:gd name="connsiteY3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838" h="5661025">
                <a:moveTo>
                  <a:pt x="0" y="0"/>
                </a:moveTo>
                <a:lnTo>
                  <a:pt x="4107990" y="0"/>
                </a:lnTo>
                <a:lnTo>
                  <a:pt x="8164838" y="5661025"/>
                </a:lnTo>
                <a:lnTo>
                  <a:pt x="0" y="5661025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 lIns="792000" tIns="432000" rIns="2700000" anchor="ctr">
            <a:noAutofit/>
          </a:bodyPr>
          <a:lstStyle>
            <a:lvl1pPr marL="0" indent="0">
              <a:buNone/>
              <a:defRPr sz="3600"/>
            </a:lvl1pPr>
            <a:lvl2pPr marL="0" indent="0">
              <a:buNone/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0308B8F-2149-0944-60C8-29DB170CFC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6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image then ‘Right-click’ and choose ‘Send to back’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97C0-3610-FAC0-967F-E7C6FB43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B5DE4-1DAA-B117-A168-3C02A7DB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37A7-9575-921D-3A7E-2197EDFB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3C0696-4834-52DF-06CE-E86F4EA193E3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1F74F0-100D-FD1B-5319-AC7215E21E7B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F3492A7-1CE7-224A-64AB-D53DC3F19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6F5A-E802-68F5-0486-DE63F209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7557A-7AE4-468F-124D-4FDBAF6D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49058-77B2-4102-0BBF-419978C4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E8052-C066-A9DC-1920-882A0B23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8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17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64C80-3A2F-CD12-9419-7B600836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2E08-6914-8E83-AD24-2EB2352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5A05-A23B-25BF-D118-0D49B8AA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6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4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25A898-3679-E075-B9C0-22F7DAEDBA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4682" y="1687972"/>
            <a:ext cx="5261429" cy="385742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536575" indent="-180975">
              <a:defRPr/>
            </a:lvl3pPr>
            <a:lvl4pPr marL="900113" indent="-180975">
              <a:defRPr/>
            </a:lvl4pPr>
            <a:lvl5pPr marL="1255713" indent="-1809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5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1371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6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Purpl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5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4343D9-CA2D-D17B-F4D2-3FE136D9B2AD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181FEE-6D1C-1ED1-F552-DCD58CBA6EF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CAC9CF6-5E06-5021-A67E-69CCE6419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39DBD-A19D-5B02-A5A9-C93D33ECCC61}"/>
              </a:ext>
            </a:extLst>
          </p:cNvPr>
          <p:cNvSpPr/>
          <p:nvPr userDrawn="1"/>
        </p:nvSpPr>
        <p:spPr>
          <a:xfrm>
            <a:off x="0" y="0"/>
            <a:ext cx="9567190" cy="5653314"/>
          </a:xfrm>
          <a:custGeom>
            <a:avLst/>
            <a:gdLst>
              <a:gd name="connsiteX0" fmla="*/ 0 w 9567190"/>
              <a:gd name="connsiteY0" fmla="*/ 0 h 5653314"/>
              <a:gd name="connsiteX1" fmla="*/ 5515868 w 9567190"/>
              <a:gd name="connsiteY1" fmla="*/ 0 h 5653314"/>
              <a:gd name="connsiteX2" fmla="*/ 9567190 w 9567190"/>
              <a:gd name="connsiteY2" fmla="*/ 5653314 h 5653314"/>
              <a:gd name="connsiteX3" fmla="*/ 0 w 9567190"/>
              <a:gd name="connsiteY3" fmla="*/ 5653314 h 565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190" h="5653314">
                <a:moveTo>
                  <a:pt x="0" y="0"/>
                </a:moveTo>
                <a:lnTo>
                  <a:pt x="5515868" y="0"/>
                </a:lnTo>
                <a:lnTo>
                  <a:pt x="9567190" y="5653314"/>
                </a:lnTo>
                <a:lnTo>
                  <a:pt x="0" y="56533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A3C63-1DE1-AAFF-6B53-A86799C3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5261428" cy="11110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835-03BA-69E6-366E-16F62472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0" y="1687972"/>
            <a:ext cx="5261429" cy="385742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975" indent="-180975">
              <a:defRPr>
                <a:solidFill>
                  <a:schemeClr val="bg1"/>
                </a:solidFill>
              </a:defRPr>
            </a:lvl2pPr>
            <a:lvl3pPr marL="536575" indent="-180975">
              <a:defRPr>
                <a:solidFill>
                  <a:schemeClr val="bg1"/>
                </a:solidFill>
              </a:defRPr>
            </a:lvl3pPr>
            <a:lvl4pPr marL="900113" indent="-180975">
              <a:defRPr>
                <a:solidFill>
                  <a:schemeClr val="bg1"/>
                </a:solidFill>
              </a:defRPr>
            </a:lvl4pPr>
            <a:lvl5pPr marL="1255713" indent="-1809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6787-C1CA-E449-9DE8-83E94B85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/>
          <a:lstStyle/>
          <a:p>
            <a:fld id="{38319AB0-FB65-4D70-B163-3B4325D78F52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1DDC-6266-EAFA-5BEF-365FD44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57F9-2378-8B77-9739-71E7B3BE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/>
          <a:lstStyle/>
          <a:p>
            <a:fld id="{B0CD2FD7-2372-4B33-951A-46A0D2E64FF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093654-858B-8D87-06B2-C9E1AA197C31}"/>
              </a:ext>
            </a:extLst>
          </p:cNvPr>
          <p:cNvCxnSpPr>
            <a:cxnSpLocks/>
          </p:cNvCxnSpPr>
          <p:nvPr userDrawn="1"/>
        </p:nvCxnSpPr>
        <p:spPr>
          <a:xfrm>
            <a:off x="671050" y="1373179"/>
            <a:ext cx="526142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79CED6-3720-983E-8C09-E04ED157B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4913" y="1687513"/>
            <a:ext cx="5260975" cy="3482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36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9EDD7-3FD5-BD6C-4077-576F41518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06478"/>
            <a:ext cx="10872020" cy="111104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09A9A-C651-26B2-EC3F-47FE4005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051" y="1687972"/>
            <a:ext cx="10872020" cy="38574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199CF0-B8FA-33CC-7DAE-BF8723D163AD}"/>
              </a:ext>
            </a:extLst>
          </p:cNvPr>
          <p:cNvCxnSpPr/>
          <p:nvPr userDrawn="1"/>
        </p:nvCxnSpPr>
        <p:spPr>
          <a:xfrm>
            <a:off x="671050" y="1373179"/>
            <a:ext cx="10872021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5633B5-EDF9-2B10-08F6-B6EB59ED5CAF}"/>
              </a:ext>
            </a:extLst>
          </p:cNvPr>
          <p:cNvSpPr/>
          <p:nvPr userDrawn="1"/>
        </p:nvSpPr>
        <p:spPr>
          <a:xfrm>
            <a:off x="10393486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41EC8C-4D34-E329-BE07-BD97C2739801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BB5355-4B38-44EB-81BD-1A062174F29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89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D002-6267-E830-CE5A-3E969F0A9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8285" y="6378121"/>
            <a:ext cx="2743200" cy="295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319AB0-FB65-4D70-B163-3B4325D78F52}" type="datetimeFigureOut">
              <a:rPr lang="en-GB" smtClean="0"/>
              <a:pPr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DC972-3596-E0FC-4745-683C8934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050" y="6378121"/>
            <a:ext cx="6887235" cy="295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32BF-CDBB-2FC6-CA4E-9E107186E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8" y="6378121"/>
            <a:ext cx="489858" cy="2951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0CD2FD7-2372-4B33-951A-46A0D2E64F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BD7756-E9CE-53AD-6EA8-397FC2285552}"/>
              </a:ext>
            </a:extLst>
          </p:cNvPr>
          <p:cNvSpPr/>
          <p:nvPr userDrawn="1"/>
        </p:nvSpPr>
        <p:spPr>
          <a:xfrm>
            <a:off x="10391378" y="5718629"/>
            <a:ext cx="1798514" cy="1139371"/>
          </a:xfrm>
          <a:custGeom>
            <a:avLst/>
            <a:gdLst>
              <a:gd name="connsiteX0" fmla="*/ 0 w 1798514"/>
              <a:gd name="connsiteY0" fmla="*/ 0 h 1139371"/>
              <a:gd name="connsiteX1" fmla="*/ 1798514 w 1798514"/>
              <a:gd name="connsiteY1" fmla="*/ 0 h 1139371"/>
              <a:gd name="connsiteX2" fmla="*/ 1798514 w 1798514"/>
              <a:gd name="connsiteY2" fmla="*/ 1139371 h 1139371"/>
              <a:gd name="connsiteX3" fmla="*/ 816505 w 179851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514" h="1139371">
                <a:moveTo>
                  <a:pt x="0" y="0"/>
                </a:moveTo>
                <a:lnTo>
                  <a:pt x="1798514" y="0"/>
                </a:lnTo>
                <a:lnTo>
                  <a:pt x="1798514" y="1139371"/>
                </a:lnTo>
                <a:lnTo>
                  <a:pt x="816505" y="11393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86D911-12C2-656F-28F3-33A261CF40C8}"/>
              </a:ext>
            </a:extLst>
          </p:cNvPr>
          <p:cNvSpPr/>
          <p:nvPr userDrawn="1"/>
        </p:nvSpPr>
        <p:spPr>
          <a:xfrm>
            <a:off x="0" y="5718629"/>
            <a:ext cx="11108394" cy="1139371"/>
          </a:xfrm>
          <a:custGeom>
            <a:avLst/>
            <a:gdLst>
              <a:gd name="connsiteX0" fmla="*/ 0 w 11108394"/>
              <a:gd name="connsiteY0" fmla="*/ 0 h 1139371"/>
              <a:gd name="connsiteX1" fmla="*/ 10291889 w 11108394"/>
              <a:gd name="connsiteY1" fmla="*/ 0 h 1139371"/>
              <a:gd name="connsiteX2" fmla="*/ 11108394 w 11108394"/>
              <a:gd name="connsiteY2" fmla="*/ 1139371 h 1139371"/>
              <a:gd name="connsiteX3" fmla="*/ 0 w 11108394"/>
              <a:gd name="connsiteY3" fmla="*/ 1139371 h 11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8394" h="1139371">
                <a:moveTo>
                  <a:pt x="0" y="0"/>
                </a:moveTo>
                <a:lnTo>
                  <a:pt x="10291889" y="0"/>
                </a:lnTo>
                <a:lnTo>
                  <a:pt x="11108394" y="1139371"/>
                </a:lnTo>
                <a:lnTo>
                  <a:pt x="0" y="1139371"/>
                </a:lnTo>
                <a:close/>
              </a:path>
            </a:pathLst>
          </a:custGeom>
          <a:solidFill>
            <a:srgbClr val="D9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F690FCC-9C01-E1C4-E162-4A3A89D702C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20475" y="5972629"/>
            <a:ext cx="494823" cy="6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3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8888" indent="-187325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25EFDB-3E24-2204-1EEB-9F3E96AAE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249" y="2137101"/>
            <a:ext cx="4649365" cy="2387600"/>
          </a:xfrm>
        </p:spPr>
        <p:txBody>
          <a:bodyPr anchor="t">
            <a:normAutofit/>
          </a:bodyPr>
          <a:lstStyle/>
          <a:p>
            <a:r>
              <a:rPr lang="en-GB" sz="3300" b="1"/>
              <a:t>Measuring Performance &amp; Facilities Management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C03084D-704D-0D2E-332B-5081B343A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333" y="3757307"/>
            <a:ext cx="5969236" cy="1202191"/>
          </a:xfrm>
        </p:spPr>
        <p:txBody>
          <a:bodyPr/>
          <a:lstStyle/>
          <a:p>
            <a:r>
              <a:rPr lang="en-GB"/>
              <a:t>19 June 2025 | Congress Centre, London</a:t>
            </a:r>
          </a:p>
        </p:txBody>
      </p:sp>
      <p:pic>
        <p:nvPicPr>
          <p:cNvPr id="12" name="Picture 11" descr="A white bird with a torch and text&#10;&#10;Description automatically generated">
            <a:extLst>
              <a:ext uri="{FF2B5EF4-FFF2-40B4-BE49-F238E27FC236}">
                <a16:creationId xmlns:a16="http://schemas.microsoft.com/office/drawing/2014/main" id="{7C4B4A2C-DDB3-4626-DA3F-BBBBF01FE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9" y="2169000"/>
            <a:ext cx="1089153" cy="126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C8AA99-83DA-6AA2-860C-4F222436BDB0}"/>
              </a:ext>
            </a:extLst>
          </p:cNvPr>
          <p:cNvCxnSpPr/>
          <p:nvPr/>
        </p:nvCxnSpPr>
        <p:spPr>
          <a:xfrm>
            <a:off x="894333" y="3593805"/>
            <a:ext cx="4740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20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E74B6-9A80-79EC-BFAA-DB3AFA7B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FBAB29-EA59-A356-2F9B-3286FF2A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Aligning with Planned Maintenance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F7E42-8037-B7B4-41EC-E80DE03D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81" y="2087821"/>
            <a:ext cx="6383065" cy="323116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AE959AA-C666-F253-2CCA-196E493D8095}"/>
              </a:ext>
            </a:extLst>
          </p:cNvPr>
          <p:cNvSpPr/>
          <p:nvPr/>
        </p:nvSpPr>
        <p:spPr>
          <a:xfrm>
            <a:off x="6425621" y="2764925"/>
            <a:ext cx="217486" cy="187536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25E960-2C40-91A2-5AEE-84A393BDD5B5}"/>
              </a:ext>
            </a:extLst>
          </p:cNvPr>
          <p:cNvCxnSpPr>
            <a:cxnSpLocks/>
          </p:cNvCxnSpPr>
          <p:nvPr/>
        </p:nvCxnSpPr>
        <p:spPr>
          <a:xfrm flipV="1">
            <a:off x="6534364" y="2461302"/>
            <a:ext cx="930666" cy="3973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2F7447B-A6B3-F557-E756-B997EAE6695B}"/>
              </a:ext>
            </a:extLst>
          </p:cNvPr>
          <p:cNvSpPr txBox="1"/>
          <p:nvPr/>
        </p:nvSpPr>
        <p:spPr>
          <a:xfrm>
            <a:off x="7699658" y="2345886"/>
            <a:ext cx="1326641" cy="2308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Interventions 02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92AB99-6369-1670-83EC-C4398E4246A7}"/>
              </a:ext>
            </a:extLst>
          </p:cNvPr>
          <p:cNvCxnSpPr>
            <a:cxnSpLocks/>
          </p:cNvCxnSpPr>
          <p:nvPr/>
        </p:nvCxnSpPr>
        <p:spPr>
          <a:xfrm>
            <a:off x="7465030" y="2461302"/>
            <a:ext cx="2781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1920668-17C7-BC44-2AC2-35E9C256F4BB}"/>
              </a:ext>
            </a:extLst>
          </p:cNvPr>
          <p:cNvSpPr/>
          <p:nvPr/>
        </p:nvSpPr>
        <p:spPr>
          <a:xfrm>
            <a:off x="7356287" y="3490631"/>
            <a:ext cx="217486" cy="187536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C49E4B-8FF6-9FEB-E634-785634AE827A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7541923" y="2914851"/>
            <a:ext cx="681961" cy="6032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77202C-75CD-401C-AC29-19D5256EF96F}"/>
              </a:ext>
            </a:extLst>
          </p:cNvPr>
          <p:cNvSpPr txBox="1"/>
          <p:nvPr/>
        </p:nvSpPr>
        <p:spPr>
          <a:xfrm>
            <a:off x="8486601" y="2810914"/>
            <a:ext cx="1326641" cy="2308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Interventions 03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AC21D2-2AFC-2682-A4E4-EC6E9D643431}"/>
              </a:ext>
            </a:extLst>
          </p:cNvPr>
          <p:cNvCxnSpPr>
            <a:cxnSpLocks/>
          </p:cNvCxnSpPr>
          <p:nvPr/>
        </p:nvCxnSpPr>
        <p:spPr>
          <a:xfrm>
            <a:off x="8223884" y="2914851"/>
            <a:ext cx="2781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A0EDBDC-A9FA-5A25-F282-18B231A46D0F}"/>
              </a:ext>
            </a:extLst>
          </p:cNvPr>
          <p:cNvSpPr/>
          <p:nvPr/>
        </p:nvSpPr>
        <p:spPr>
          <a:xfrm>
            <a:off x="6059489" y="2274489"/>
            <a:ext cx="217486" cy="187536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2ED7FD-15C1-2944-8C41-965FA5665760}"/>
              </a:ext>
            </a:extLst>
          </p:cNvPr>
          <p:cNvCxnSpPr>
            <a:cxnSpLocks/>
            <a:stCxn id="28" idx="7"/>
          </p:cNvCxnSpPr>
          <p:nvPr/>
        </p:nvCxnSpPr>
        <p:spPr>
          <a:xfrm flipV="1">
            <a:off x="6245125" y="2184244"/>
            <a:ext cx="1184367" cy="1177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904EF81-DC6F-BF25-DA7B-B3A12E668598}"/>
              </a:ext>
            </a:extLst>
          </p:cNvPr>
          <p:cNvSpPr txBox="1"/>
          <p:nvPr/>
        </p:nvSpPr>
        <p:spPr>
          <a:xfrm>
            <a:off x="7692209" y="2070579"/>
            <a:ext cx="1326641" cy="2308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schemeClr val="accent5">
                    <a:lumMod val="75000"/>
                  </a:schemeClr>
                </a:solidFill>
              </a:rPr>
              <a:t>Interventions 01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8D4AAA-9FF1-17F1-F7BD-41BDC9E39ED9}"/>
              </a:ext>
            </a:extLst>
          </p:cNvPr>
          <p:cNvCxnSpPr>
            <a:cxnSpLocks/>
          </p:cNvCxnSpPr>
          <p:nvPr/>
        </p:nvCxnSpPr>
        <p:spPr>
          <a:xfrm>
            <a:off x="7429492" y="2184244"/>
            <a:ext cx="27819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294F669-9832-D726-CF3B-FBA01639C4FF}"/>
              </a:ext>
            </a:extLst>
          </p:cNvPr>
          <p:cNvSpPr txBox="1"/>
          <p:nvPr/>
        </p:nvSpPr>
        <p:spPr>
          <a:xfrm>
            <a:off x="855632" y="2070579"/>
            <a:ext cx="3707612" cy="2024176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>
            <a:defPPr>
              <a:defRPr lang="en-US"/>
            </a:defPPr>
            <a:lvl1pPr>
              <a:spcAft>
                <a:spcPts val="907"/>
              </a:spcAft>
              <a:defRPr sz="1600" b="1">
                <a:latin typeface="AECOM Sans" panose="020B0504020202020204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Strategic approach for maintaining equipment and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Focus on prolonging the life of equipment, ensuring safety, and maintaining operational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/>
              <a:t>Our findings aligns with or challenges the scheduled upgrades.</a:t>
            </a:r>
          </a:p>
        </p:txBody>
      </p:sp>
    </p:spTree>
    <p:extLst>
      <p:ext uri="{BB962C8B-B14F-4D97-AF65-F5344CB8AC3E}">
        <p14:creationId xmlns:p14="http://schemas.microsoft.com/office/powerpoint/2010/main" val="56549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64DAF35-1094-5D73-E5EB-C18C7D37FE09}"/>
              </a:ext>
            </a:extLst>
          </p:cNvPr>
          <p:cNvSpPr txBox="1"/>
          <p:nvPr/>
        </p:nvSpPr>
        <p:spPr>
          <a:xfrm>
            <a:off x="4223601" y="4160488"/>
            <a:ext cx="2029016" cy="12772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Active tenant engagement though </a:t>
            </a:r>
            <a:r>
              <a:rPr lang="en-GB" sz="1100" b="1"/>
              <a:t>green lease clauses and shared performance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Use of </a:t>
            </a:r>
            <a:r>
              <a:rPr lang="en-GB" sz="1100" b="1"/>
              <a:t>gamification and competition </a:t>
            </a:r>
            <a:r>
              <a:rPr lang="en-GB" sz="1100"/>
              <a:t>to drive energy awareness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CA67AB-F3DF-25C8-9753-DF3BC2C9338C}"/>
              </a:ext>
            </a:extLst>
          </p:cNvPr>
          <p:cNvSpPr txBox="1"/>
          <p:nvPr/>
        </p:nvSpPr>
        <p:spPr>
          <a:xfrm>
            <a:off x="4140408" y="2036469"/>
            <a:ext cx="2112209" cy="9387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Development of a </a:t>
            </a:r>
            <a:r>
              <a:rPr lang="en-GB" sz="1100" b="1"/>
              <a:t>net-zero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Aligning ESG goals with </a:t>
            </a:r>
            <a:r>
              <a:rPr lang="en-GB" sz="1100" b="1"/>
              <a:t>realistic cost estimates and investment planning</a:t>
            </a:r>
            <a:r>
              <a:rPr lang="en-GB" sz="110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F51A93-0FF7-D0D0-BBC8-60324DFB5B33}"/>
              </a:ext>
            </a:extLst>
          </p:cNvPr>
          <p:cNvSpPr txBox="1"/>
          <p:nvPr/>
        </p:nvSpPr>
        <p:spPr>
          <a:xfrm>
            <a:off x="478130" y="2039857"/>
            <a:ext cx="2112209" cy="12772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/>
              <a:t>Site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/>
              <a:t>Ongoing knowledge sharing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/>
              <a:t>Use of tools to enhance </a:t>
            </a:r>
            <a:r>
              <a:rPr lang="en-GB" sz="1100" b="1"/>
              <a:t>operational understanding and data quality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5EBFA8-5065-225B-12BE-6E61D03A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Collaboration in Achieving Building Performance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A9FCB1-2B23-2548-E5B9-E202B6040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31" t="38969" b="6895"/>
          <a:stretch/>
        </p:blipFill>
        <p:spPr>
          <a:xfrm>
            <a:off x="6729939" y="2179589"/>
            <a:ext cx="2635707" cy="2635707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A677782-9DA5-BE2F-79A5-2EF532E28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511548"/>
              </p:ext>
            </p:extLst>
          </p:nvPr>
        </p:nvGraphicFramePr>
        <p:xfrm>
          <a:off x="1050861" y="1789889"/>
          <a:ext cx="4552271" cy="36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7099574-C6F9-D681-06CD-7CF090100E83}"/>
              </a:ext>
            </a:extLst>
          </p:cNvPr>
          <p:cNvGrpSpPr/>
          <p:nvPr/>
        </p:nvGrpSpPr>
        <p:grpSpPr>
          <a:xfrm rot="2724972">
            <a:off x="2935109" y="3482063"/>
            <a:ext cx="783772" cy="263519"/>
            <a:chOff x="1633879" y="969337"/>
            <a:chExt cx="783772" cy="263519"/>
          </a:xfrm>
          <a:solidFill>
            <a:srgbClr val="AAB9C6"/>
          </a:solidFill>
        </p:grpSpPr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BECDB475-8EE1-5B97-BC60-035D7D8C1596}"/>
                </a:ext>
              </a:extLst>
            </p:cNvPr>
            <p:cNvSpPr/>
            <p:nvPr/>
          </p:nvSpPr>
          <p:spPr>
            <a:xfrm rot="18900000">
              <a:off x="1633879" y="969337"/>
              <a:ext cx="783772" cy="263519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4292642"/>
                <a:satOff val="-25511"/>
                <a:lumOff val="-25095"/>
                <a:alphaOff val="0"/>
              </a:schemeClr>
            </a:fillRef>
            <a:effectRef idx="0">
              <a:schemeClr val="accent3">
                <a:hueOff val="14292642"/>
                <a:satOff val="-25511"/>
                <a:lumOff val="-2509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Arrow: Left-Right 4">
              <a:extLst>
                <a:ext uri="{FF2B5EF4-FFF2-40B4-BE49-F238E27FC236}">
                  <a16:creationId xmlns:a16="http://schemas.microsoft.com/office/drawing/2014/main" id="{506C7AF8-63AD-2C47-E00B-803415901FC4}"/>
                </a:ext>
              </a:extLst>
            </p:cNvPr>
            <p:cNvSpPr txBox="1"/>
            <p:nvPr/>
          </p:nvSpPr>
          <p:spPr>
            <a:xfrm rot="18900000">
              <a:off x="1712935" y="1022041"/>
              <a:ext cx="625660" cy="1581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E3246F-008A-9A93-4AFA-F5C164D5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49" y="2070395"/>
            <a:ext cx="2711323" cy="27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574547A-5110-A46C-C155-AABA0E8ABC37}"/>
              </a:ext>
            </a:extLst>
          </p:cNvPr>
          <p:cNvSpPr txBox="1"/>
          <p:nvPr/>
        </p:nvSpPr>
        <p:spPr>
          <a:xfrm>
            <a:off x="8410642" y="4711989"/>
            <a:ext cx="201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/>
              <a:t>Gamification from energy analysis</a:t>
            </a:r>
          </a:p>
        </p:txBody>
      </p:sp>
    </p:spTree>
    <p:extLst>
      <p:ext uri="{BB962C8B-B14F-4D97-AF65-F5344CB8AC3E}">
        <p14:creationId xmlns:p14="http://schemas.microsoft.com/office/powerpoint/2010/main" val="28330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4F31F-0CB0-F2A3-076B-0D2E0855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5198E44-8D6D-D1E3-16C2-79B3ADE1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52" y="2175136"/>
            <a:ext cx="5065419" cy="29093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A74EAC-084B-51F3-9F07-548878F3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Ongoing Monitoring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908045-4A48-7D47-867F-B9CCE25676B7}"/>
              </a:ext>
            </a:extLst>
          </p:cNvPr>
          <p:cNvSpPr txBox="1"/>
          <p:nvPr/>
        </p:nvSpPr>
        <p:spPr>
          <a:xfrm>
            <a:off x="514869" y="1736426"/>
            <a:ext cx="5314430" cy="1893371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600" b="1">
                <a:latin typeface="AECOM Sans" panose="020B0504020202020204"/>
              </a:rPr>
              <a:t>Lessons learned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Ensure energy data is accessible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Allow for additional duties of energy monitoring either by client team or appointed consultant/FM provider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Identify persons responsible for actioning monitoring findings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538C5A-CC03-B9AB-559A-E3A551DB66CB}"/>
              </a:ext>
            </a:extLst>
          </p:cNvPr>
          <p:cNvSpPr txBox="1"/>
          <p:nvPr/>
        </p:nvSpPr>
        <p:spPr>
          <a:xfrm>
            <a:off x="6362703" y="1745652"/>
            <a:ext cx="5467642" cy="316016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600" b="1">
                <a:latin typeface="AECOM Sans" panose="020B0504020202020204"/>
              </a:rPr>
              <a:t>Measured Annual Savings – from operational measures only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224AC6-98F6-0C27-E614-9305359F5060}"/>
              </a:ext>
            </a:extLst>
          </p:cNvPr>
          <p:cNvSpPr txBox="1"/>
          <p:nvPr/>
        </p:nvSpPr>
        <p:spPr>
          <a:xfrm>
            <a:off x="6784374" y="5197926"/>
            <a:ext cx="4758697" cy="316016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600"/>
              <a:t>...and annual utility bill savings in the six figures</a:t>
            </a:r>
            <a:endParaRPr lang="en-GB" sz="1600" b="1">
              <a:latin typeface="AECOM Sans" panose="020B05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88BC18-B99E-D15E-50A9-B37BC82E77EB}"/>
              </a:ext>
            </a:extLst>
          </p:cNvPr>
          <p:cNvSpPr txBox="1"/>
          <p:nvPr/>
        </p:nvSpPr>
        <p:spPr>
          <a:xfrm>
            <a:off x="7034590" y="3061052"/>
            <a:ext cx="577790" cy="285239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400">
                <a:latin typeface="AECOM Sans" panose="020B0504020202020204"/>
              </a:rPr>
              <a:t>-13%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C64BE9-CCFA-B298-E80F-72FE4883B4AC}"/>
              </a:ext>
            </a:extLst>
          </p:cNvPr>
          <p:cNvSpPr txBox="1"/>
          <p:nvPr/>
        </p:nvSpPr>
        <p:spPr>
          <a:xfrm>
            <a:off x="7705815" y="2683111"/>
            <a:ext cx="699710" cy="285239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400">
                <a:latin typeface="AECOM Sans" panose="020B0504020202020204"/>
              </a:rPr>
              <a:t>-7%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CDE567-D39C-BC3D-A270-247839ADD601}"/>
              </a:ext>
            </a:extLst>
          </p:cNvPr>
          <p:cNvSpPr txBox="1"/>
          <p:nvPr/>
        </p:nvSpPr>
        <p:spPr>
          <a:xfrm>
            <a:off x="8594217" y="4384310"/>
            <a:ext cx="577790" cy="285239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400">
                <a:latin typeface="AECOM Sans" panose="020B0504020202020204"/>
              </a:rPr>
              <a:t>-33%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CE01A8-FFBB-95DC-595A-6827AAD8252B}"/>
              </a:ext>
            </a:extLst>
          </p:cNvPr>
          <p:cNvSpPr txBox="1"/>
          <p:nvPr/>
        </p:nvSpPr>
        <p:spPr>
          <a:xfrm>
            <a:off x="9217062" y="3717557"/>
            <a:ext cx="577790" cy="285239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400">
                <a:latin typeface="AECOM Sans" panose="020B0504020202020204"/>
              </a:rPr>
              <a:t>-23%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645984-62CB-D164-24B6-447AE10FA518}"/>
              </a:ext>
            </a:extLst>
          </p:cNvPr>
          <p:cNvSpPr txBox="1"/>
          <p:nvPr/>
        </p:nvSpPr>
        <p:spPr>
          <a:xfrm>
            <a:off x="10806355" y="2743033"/>
            <a:ext cx="577790" cy="285239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400">
                <a:latin typeface="AECOM Sans" panose="020B0504020202020204"/>
              </a:rPr>
              <a:t>-8%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600144-3DB6-C85D-04D5-82A6EA751B9E}"/>
              </a:ext>
            </a:extLst>
          </p:cNvPr>
          <p:cNvSpPr txBox="1"/>
          <p:nvPr/>
        </p:nvSpPr>
        <p:spPr>
          <a:xfrm>
            <a:off x="10154310" y="3546757"/>
            <a:ext cx="577790" cy="285239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400">
                <a:latin typeface="AECOM Sans" panose="020B0504020202020204"/>
              </a:rPr>
              <a:t>-20%</a:t>
            </a:r>
          </a:p>
        </p:txBody>
      </p:sp>
    </p:spTree>
    <p:extLst>
      <p:ext uri="{BB962C8B-B14F-4D97-AF65-F5344CB8AC3E}">
        <p14:creationId xmlns:p14="http://schemas.microsoft.com/office/powerpoint/2010/main" val="338466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84D554-ACD5-C117-24CA-B13F0ED9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552F0E-4F6A-AFE9-0BFA-CC8B8A49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249" y="2137101"/>
            <a:ext cx="4649365" cy="2387600"/>
          </a:xfrm>
        </p:spPr>
        <p:txBody>
          <a:bodyPr anchor="t">
            <a:normAutofit/>
          </a:bodyPr>
          <a:lstStyle/>
          <a:p>
            <a:r>
              <a:rPr lang="en-GB" sz="3300" b="1"/>
              <a:t>Measuring Performance &amp; Facilities Management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4E7F8C6-70FA-E52F-5B9F-E7F5AC58D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333" y="3757307"/>
            <a:ext cx="5969236" cy="1202191"/>
          </a:xfrm>
        </p:spPr>
        <p:txBody>
          <a:bodyPr anchor="ctr">
            <a:normAutofit/>
          </a:bodyPr>
          <a:lstStyle/>
          <a:p>
            <a:r>
              <a:rPr lang="en-GB" sz="4000" b="1"/>
              <a:t>Any questions?</a:t>
            </a:r>
          </a:p>
        </p:txBody>
      </p:sp>
      <p:pic>
        <p:nvPicPr>
          <p:cNvPr id="12" name="Picture 11" descr="A white bird with a torch and text&#10;&#10;Description automatically generated">
            <a:extLst>
              <a:ext uri="{FF2B5EF4-FFF2-40B4-BE49-F238E27FC236}">
                <a16:creationId xmlns:a16="http://schemas.microsoft.com/office/drawing/2014/main" id="{67B2C48F-F87B-3764-8A45-C4E23443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9" y="2169000"/>
            <a:ext cx="1089153" cy="1260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4B382-0C77-0FDA-0D5F-DCB860BBA377}"/>
              </a:ext>
            </a:extLst>
          </p:cNvPr>
          <p:cNvCxnSpPr/>
          <p:nvPr/>
        </p:nvCxnSpPr>
        <p:spPr>
          <a:xfrm>
            <a:off x="894333" y="3593805"/>
            <a:ext cx="4740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938B-AE64-260E-A174-DAE43A374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D04C-2A28-A2C7-6F77-C15DCFB1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 &amp; Pathways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39BAEE-2BDD-D233-FB5C-8F6EDE1E87A2}"/>
              </a:ext>
            </a:extLst>
          </p:cNvPr>
          <p:cNvSpPr/>
          <p:nvPr/>
        </p:nvSpPr>
        <p:spPr>
          <a:xfrm>
            <a:off x="786760" y="1513494"/>
            <a:ext cx="4703799" cy="3889445"/>
          </a:xfrm>
          <a:prstGeom prst="roundRect">
            <a:avLst>
              <a:gd name="adj" fmla="val 10000"/>
            </a:avLst>
          </a:prstGeom>
          <a:ln>
            <a:solidFill>
              <a:srgbClr val="03A5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GB" sz="136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163D9-E4EE-0025-541A-AD24ACF515B0}"/>
              </a:ext>
            </a:extLst>
          </p:cNvPr>
          <p:cNvSpPr txBox="1"/>
          <p:nvPr/>
        </p:nvSpPr>
        <p:spPr>
          <a:xfrm>
            <a:off x="1660764" y="1754670"/>
            <a:ext cx="3758978" cy="65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1814" b="1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Operational Energy Optimisation</a:t>
            </a:r>
          </a:p>
        </p:txBody>
      </p:sp>
      <p:sp>
        <p:nvSpPr>
          <p:cNvPr id="5" name="Rectangle 4" descr="City">
            <a:extLst>
              <a:ext uri="{FF2B5EF4-FFF2-40B4-BE49-F238E27FC236}">
                <a16:creationId xmlns:a16="http://schemas.microsoft.com/office/drawing/2014/main" id="{1E7ED180-62CE-CC5C-4E42-E6BCB7A3FF0F}"/>
              </a:ext>
            </a:extLst>
          </p:cNvPr>
          <p:cNvSpPr/>
          <p:nvPr/>
        </p:nvSpPr>
        <p:spPr>
          <a:xfrm>
            <a:off x="1034039" y="1802334"/>
            <a:ext cx="555908" cy="55536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rgbClr val="80C3B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6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AE1F76-1D5D-C9A0-78E3-D830F3097AC0}"/>
              </a:ext>
            </a:extLst>
          </p:cNvPr>
          <p:cNvSpPr txBox="1"/>
          <p:nvPr/>
        </p:nvSpPr>
        <p:spPr>
          <a:xfrm>
            <a:off x="1062968" y="2462550"/>
            <a:ext cx="4151382" cy="72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1361" i="1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Focus on reducing energy, cost and carbon consumption in an asset through no/low CAPEX measures adjusting operation of existing systems.</a:t>
            </a:r>
            <a:endParaRPr lang="en-US" sz="1361" i="1"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A1C9F4E1-AAD2-DEE0-982E-518D5B0C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64" y="3224048"/>
            <a:ext cx="2794994" cy="9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90E97971-8C52-6F55-A38D-779633E8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48" y="4300720"/>
            <a:ext cx="2783810" cy="9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185F240-EB83-93B1-74A4-0494AF846F4F}"/>
              </a:ext>
            </a:extLst>
          </p:cNvPr>
          <p:cNvSpPr/>
          <p:nvPr/>
        </p:nvSpPr>
        <p:spPr>
          <a:xfrm>
            <a:off x="6670242" y="1513493"/>
            <a:ext cx="4703799" cy="3889445"/>
          </a:xfrm>
          <a:prstGeom prst="roundRect">
            <a:avLst>
              <a:gd name="adj" fmla="val 10000"/>
            </a:avLst>
          </a:prstGeom>
          <a:ln>
            <a:solidFill>
              <a:srgbClr val="03A5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GB" sz="1361"/>
          </a:p>
        </p:txBody>
      </p:sp>
      <p:sp>
        <p:nvSpPr>
          <p:cNvPr id="49" name="Rectangle 48" descr="Gears">
            <a:extLst>
              <a:ext uri="{FF2B5EF4-FFF2-40B4-BE49-F238E27FC236}">
                <a16:creationId xmlns:a16="http://schemas.microsoft.com/office/drawing/2014/main" id="{FC6C5138-905F-BC5D-65E6-431D11083272}"/>
              </a:ext>
            </a:extLst>
          </p:cNvPr>
          <p:cNvSpPr/>
          <p:nvPr/>
        </p:nvSpPr>
        <p:spPr>
          <a:xfrm>
            <a:off x="6993270" y="1802334"/>
            <a:ext cx="555908" cy="55536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solidFill>
              <a:srgbClr val="80C3B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6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8AD8CD-DCD9-653D-8176-79EE58830C30}"/>
              </a:ext>
            </a:extLst>
          </p:cNvPr>
          <p:cNvSpPr txBox="1"/>
          <p:nvPr/>
        </p:nvSpPr>
        <p:spPr>
          <a:xfrm>
            <a:off x="7648006" y="1894940"/>
            <a:ext cx="3758978" cy="37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1814" b="1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Net Zero Roadmap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48B1AB-E2A1-E283-AAF8-7E9AB2960DE3}"/>
              </a:ext>
            </a:extLst>
          </p:cNvPr>
          <p:cNvSpPr txBox="1"/>
          <p:nvPr/>
        </p:nvSpPr>
        <p:spPr>
          <a:xfrm>
            <a:off x="6946450" y="2483577"/>
            <a:ext cx="4151382" cy="720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61" i="1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Full roadmap for asset to meet net zero goals based on energy efficiency and decarbonisation measures.</a:t>
            </a:r>
            <a:endParaRPr lang="en-US" sz="1361" i="1"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5D2A65D3-A4C5-AE1F-C546-5749E527F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643162"/>
              </p:ext>
            </p:extLst>
          </p:nvPr>
        </p:nvGraphicFramePr>
        <p:xfrm>
          <a:off x="7217923" y="3106728"/>
          <a:ext cx="3612867" cy="204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9074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C144-BE21-4418-5FBA-FD650EC4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Optimising Building Performance</a:t>
            </a:r>
          </a:p>
        </p:txBody>
      </p:sp>
      <p:sp>
        <p:nvSpPr>
          <p:cNvPr id="6" name="object 50">
            <a:extLst>
              <a:ext uri="{FF2B5EF4-FFF2-40B4-BE49-F238E27FC236}">
                <a16:creationId xmlns:a16="http://schemas.microsoft.com/office/drawing/2014/main" id="{391C62D9-BEF8-08DC-31D6-F336B8CF59DC}"/>
              </a:ext>
            </a:extLst>
          </p:cNvPr>
          <p:cNvSpPr/>
          <p:nvPr/>
        </p:nvSpPr>
        <p:spPr>
          <a:xfrm>
            <a:off x="2776147" y="4190842"/>
            <a:ext cx="2260751" cy="1339796"/>
          </a:xfrm>
          <a:custGeom>
            <a:avLst/>
            <a:gdLst/>
            <a:ahLst/>
            <a:cxnLst/>
            <a:rect l="l" t="t" r="r" b="b"/>
            <a:pathLst>
              <a:path w="2962275" h="2185035">
                <a:moveTo>
                  <a:pt x="2962249" y="1393418"/>
                </a:moveTo>
                <a:lnTo>
                  <a:pt x="2962249" y="1734121"/>
                </a:lnTo>
                <a:lnTo>
                  <a:pt x="2959630" y="1782760"/>
                </a:lnTo>
                <a:lnTo>
                  <a:pt x="2951953" y="1829882"/>
                </a:lnTo>
                <a:lnTo>
                  <a:pt x="2939491" y="1875214"/>
                </a:lnTo>
                <a:lnTo>
                  <a:pt x="2922517" y="1918485"/>
                </a:lnTo>
                <a:lnTo>
                  <a:pt x="2901302" y="1959422"/>
                </a:lnTo>
                <a:lnTo>
                  <a:pt x="2876120" y="1997753"/>
                </a:lnTo>
                <a:lnTo>
                  <a:pt x="2847241" y="2033205"/>
                </a:lnTo>
                <a:lnTo>
                  <a:pt x="2814939" y="2065507"/>
                </a:lnTo>
                <a:lnTo>
                  <a:pt x="2779486" y="2094385"/>
                </a:lnTo>
                <a:lnTo>
                  <a:pt x="2741154" y="2119567"/>
                </a:lnTo>
                <a:lnTo>
                  <a:pt x="2700216" y="2140781"/>
                </a:lnTo>
                <a:lnTo>
                  <a:pt x="2656944" y="2157756"/>
                </a:lnTo>
                <a:lnTo>
                  <a:pt x="2611609" y="2170217"/>
                </a:lnTo>
                <a:lnTo>
                  <a:pt x="2564485" y="2177894"/>
                </a:lnTo>
                <a:lnTo>
                  <a:pt x="2515844" y="2180513"/>
                </a:lnTo>
                <a:lnTo>
                  <a:pt x="446404" y="2184831"/>
                </a:lnTo>
                <a:lnTo>
                  <a:pt x="397763" y="2182212"/>
                </a:lnTo>
                <a:lnTo>
                  <a:pt x="350639" y="2174535"/>
                </a:lnTo>
                <a:lnTo>
                  <a:pt x="305305" y="2162074"/>
                </a:lnTo>
                <a:lnTo>
                  <a:pt x="262033" y="2145099"/>
                </a:lnTo>
                <a:lnTo>
                  <a:pt x="221094" y="2123884"/>
                </a:lnTo>
                <a:lnTo>
                  <a:pt x="182762" y="2098702"/>
                </a:lnTo>
                <a:lnTo>
                  <a:pt x="147309" y="2069823"/>
                </a:lnTo>
                <a:lnTo>
                  <a:pt x="115008" y="2037521"/>
                </a:lnTo>
                <a:lnTo>
                  <a:pt x="86129" y="2002068"/>
                </a:lnTo>
                <a:lnTo>
                  <a:pt x="60946" y="1963737"/>
                </a:lnTo>
                <a:lnTo>
                  <a:pt x="39732" y="1922798"/>
                </a:lnTo>
                <a:lnTo>
                  <a:pt x="22757" y="1879526"/>
                </a:lnTo>
                <a:lnTo>
                  <a:pt x="10296" y="1834191"/>
                </a:lnTo>
                <a:lnTo>
                  <a:pt x="2619" y="1787067"/>
                </a:lnTo>
                <a:lnTo>
                  <a:pt x="0" y="1738426"/>
                </a:lnTo>
                <a:lnTo>
                  <a:pt x="0" y="0"/>
                </a:lnTo>
              </a:path>
            </a:pathLst>
          </a:custGeom>
          <a:ln w="50800">
            <a:solidFill>
              <a:srgbClr val="00AAA5"/>
            </a:solidFill>
          </a:ln>
        </p:spPr>
        <p:txBody>
          <a:bodyPr wrap="square" lIns="0" tIns="0" rIns="0" bIns="0" rtlCol="0"/>
          <a:lstStyle/>
          <a:p>
            <a:pPr defTabSz="697942"/>
            <a:endParaRPr sz="1374" kern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A65C698-A61C-3665-8CE3-E0E1BE5A0B62}"/>
              </a:ext>
            </a:extLst>
          </p:cNvPr>
          <p:cNvSpPr txBox="1">
            <a:spLocks/>
          </p:cNvSpPr>
          <p:nvPr/>
        </p:nvSpPr>
        <p:spPr>
          <a:xfrm>
            <a:off x="832782" y="2696907"/>
            <a:ext cx="2053319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  <a:lvl2pPr marL="3556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–"/>
              <a:tabLst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5"/>
              </a:spcBef>
            </a:pPr>
            <a:r>
              <a:rPr lang="en-AU" sz="1370" b="1">
                <a:ea typeface="Times New Roman" panose="02020603050405020304" pitchFamily="18" charset="0"/>
              </a:rPr>
              <a:t>Evaluate Current Operation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Site Assessment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Data Collection and Validity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F06A358-0556-4185-B2F6-5FD48B45CAC5}"/>
              </a:ext>
            </a:extLst>
          </p:cNvPr>
          <p:cNvSpPr txBox="1">
            <a:spLocks/>
          </p:cNvSpPr>
          <p:nvPr/>
        </p:nvSpPr>
        <p:spPr>
          <a:xfrm>
            <a:off x="687052" y="4110032"/>
            <a:ext cx="1828804" cy="14891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  <a:lvl2pPr marL="3556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–"/>
              <a:tabLst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5"/>
              </a:spcBef>
            </a:pPr>
            <a:r>
              <a:rPr lang="en-AU" sz="1370" b="1"/>
              <a:t>Analyse Building Performance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Baseline Performance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Performance Against Benchmarks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Meter Data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80C0BA9-19AA-336E-E94E-9F60306E1F05}"/>
              </a:ext>
            </a:extLst>
          </p:cNvPr>
          <p:cNvSpPr txBox="1">
            <a:spLocks/>
          </p:cNvSpPr>
          <p:nvPr/>
        </p:nvSpPr>
        <p:spPr>
          <a:xfrm>
            <a:off x="5983652" y="3422044"/>
            <a:ext cx="2013157" cy="1701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  <a:lvl2pPr marL="3556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–"/>
              <a:tabLst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5"/>
              </a:spcBef>
            </a:pPr>
            <a:r>
              <a:rPr lang="en-AU" sz="1370" b="1"/>
              <a:t>Assess Opportunities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Energy-Savings Measures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Onsite Renewables and District Energy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Capital Cost Estimation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Energy and Carbon Savings Calculations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9B411EE-8D60-B62D-C478-6B6080E03F53}"/>
              </a:ext>
            </a:extLst>
          </p:cNvPr>
          <p:cNvSpPr txBox="1">
            <a:spLocks/>
          </p:cNvSpPr>
          <p:nvPr/>
        </p:nvSpPr>
        <p:spPr>
          <a:xfrm>
            <a:off x="6692779" y="2545453"/>
            <a:ext cx="2120987" cy="5790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  <a:lvl2pPr marL="3556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–"/>
              <a:tabLst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5"/>
              </a:spcBef>
            </a:pPr>
            <a:r>
              <a:rPr lang="en-AU" sz="1370" b="1"/>
              <a:t>Develop Path Forward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Net Zero Roadmap Scenario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C8B2084-73BF-7A5D-D8FE-3EA932820D46}"/>
              </a:ext>
            </a:extLst>
          </p:cNvPr>
          <p:cNvSpPr txBox="1">
            <a:spLocks/>
          </p:cNvSpPr>
          <p:nvPr/>
        </p:nvSpPr>
        <p:spPr>
          <a:xfrm>
            <a:off x="10711949" y="2333700"/>
            <a:ext cx="1384928" cy="1360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1pPr>
            <a:lvl2pPr marL="355600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"/>
              <a:buChar char="–"/>
              <a:tabLst/>
              <a:defRPr sz="2500" b="0" i="0" kern="1200">
                <a:solidFill>
                  <a:schemeClr val="tx1"/>
                </a:solidFill>
                <a:latin typeface="Arial" panose="020B0604020202020204" pitchFamily="34" charset="0"/>
                <a:ea typeface="AECOM Sans Light" panose="020B04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ECOM Sans" panose="020B05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5"/>
              </a:spcBef>
            </a:pPr>
            <a:r>
              <a:rPr lang="en-AU" sz="1370" b="1"/>
              <a:t>Monitor Performance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Support Implementation of Measures</a:t>
            </a:r>
          </a:p>
          <a:p>
            <a:pPr marL="130525" indent="-130525">
              <a:buFont typeface="Arial" panose="020B0604020202020204" pitchFamily="34" charset="0"/>
              <a:buChar char="•"/>
            </a:pPr>
            <a:r>
              <a:rPr lang="en-GB" sz="1066"/>
              <a:t>Monitor Progress</a:t>
            </a:r>
          </a:p>
        </p:txBody>
      </p:sp>
      <p:sp>
        <p:nvSpPr>
          <p:cNvPr id="12" name="object 41">
            <a:extLst>
              <a:ext uri="{FF2B5EF4-FFF2-40B4-BE49-F238E27FC236}">
                <a16:creationId xmlns:a16="http://schemas.microsoft.com/office/drawing/2014/main" id="{009F3A1C-93EF-1AAE-8B9E-34F290C79A55}"/>
              </a:ext>
            </a:extLst>
          </p:cNvPr>
          <p:cNvSpPr/>
          <p:nvPr/>
        </p:nvSpPr>
        <p:spPr>
          <a:xfrm>
            <a:off x="1243615" y="2210571"/>
            <a:ext cx="1532532" cy="854679"/>
          </a:xfrm>
          <a:custGeom>
            <a:avLst/>
            <a:gdLst/>
            <a:ahLst/>
            <a:cxnLst/>
            <a:rect l="l" t="t" r="r" b="b"/>
            <a:pathLst>
              <a:path w="2007870" h="806450">
                <a:moveTo>
                  <a:pt x="2007552" y="806323"/>
                </a:moveTo>
                <a:lnTo>
                  <a:pt x="2007552" y="446392"/>
                </a:lnTo>
                <a:lnTo>
                  <a:pt x="2004933" y="397753"/>
                </a:lnTo>
                <a:lnTo>
                  <a:pt x="1997256" y="350631"/>
                </a:lnTo>
                <a:lnTo>
                  <a:pt x="1984794" y="305299"/>
                </a:lnTo>
                <a:lnTo>
                  <a:pt x="1967820" y="262028"/>
                </a:lnTo>
                <a:lnTo>
                  <a:pt x="1946605" y="221091"/>
                </a:lnTo>
                <a:lnTo>
                  <a:pt x="1921422" y="182760"/>
                </a:lnTo>
                <a:lnTo>
                  <a:pt x="1892544" y="147308"/>
                </a:lnTo>
                <a:lnTo>
                  <a:pt x="1860242" y="115006"/>
                </a:lnTo>
                <a:lnTo>
                  <a:pt x="1824789" y="86128"/>
                </a:lnTo>
                <a:lnTo>
                  <a:pt x="1786457" y="60946"/>
                </a:lnTo>
                <a:lnTo>
                  <a:pt x="1745519" y="39731"/>
                </a:lnTo>
                <a:lnTo>
                  <a:pt x="1702246" y="22757"/>
                </a:lnTo>
                <a:lnTo>
                  <a:pt x="1656912" y="10296"/>
                </a:lnTo>
                <a:lnTo>
                  <a:pt x="1609788" y="2619"/>
                </a:lnTo>
                <a:lnTo>
                  <a:pt x="156114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3C43"/>
            </a:solidFill>
          </a:ln>
        </p:spPr>
        <p:txBody>
          <a:bodyPr wrap="square" lIns="0" tIns="0" rIns="0" bIns="0" rtlCol="0"/>
          <a:lstStyle/>
          <a:p>
            <a:pPr defTabSz="697942"/>
            <a:endParaRPr sz="1374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43">
            <a:extLst>
              <a:ext uri="{FF2B5EF4-FFF2-40B4-BE49-F238E27FC236}">
                <a16:creationId xmlns:a16="http://schemas.microsoft.com/office/drawing/2014/main" id="{4582C2CA-4AB9-7F03-50F0-C4107C4CCBEF}"/>
              </a:ext>
            </a:extLst>
          </p:cNvPr>
          <p:cNvSpPr/>
          <p:nvPr/>
        </p:nvSpPr>
        <p:spPr>
          <a:xfrm>
            <a:off x="4704641" y="1989014"/>
            <a:ext cx="2475704" cy="1925175"/>
          </a:xfrm>
          <a:custGeom>
            <a:avLst/>
            <a:gdLst/>
            <a:ahLst/>
            <a:cxnLst/>
            <a:rect l="l" t="t" r="r" b="b"/>
            <a:pathLst>
              <a:path w="3243579" h="1948179">
                <a:moveTo>
                  <a:pt x="3243579" y="0"/>
                </a:moveTo>
                <a:lnTo>
                  <a:pt x="1884533" y="585"/>
                </a:lnTo>
                <a:lnTo>
                  <a:pt x="1186645" y="781"/>
                </a:lnTo>
                <a:lnTo>
                  <a:pt x="929528" y="585"/>
                </a:lnTo>
                <a:lnTo>
                  <a:pt x="892797" y="0"/>
                </a:lnTo>
                <a:lnTo>
                  <a:pt x="844158" y="2619"/>
                </a:lnTo>
                <a:lnTo>
                  <a:pt x="797036" y="10296"/>
                </a:lnTo>
                <a:lnTo>
                  <a:pt x="751704" y="22757"/>
                </a:lnTo>
                <a:lnTo>
                  <a:pt x="708433" y="39732"/>
                </a:lnTo>
                <a:lnTo>
                  <a:pt x="667496" y="60946"/>
                </a:lnTo>
                <a:lnTo>
                  <a:pt x="629165" y="86129"/>
                </a:lnTo>
                <a:lnTo>
                  <a:pt x="593713" y="115008"/>
                </a:lnTo>
                <a:lnTo>
                  <a:pt x="561411" y="147309"/>
                </a:lnTo>
                <a:lnTo>
                  <a:pt x="532533" y="182762"/>
                </a:lnTo>
                <a:lnTo>
                  <a:pt x="507351" y="221094"/>
                </a:lnTo>
                <a:lnTo>
                  <a:pt x="486136" y="262033"/>
                </a:lnTo>
                <a:lnTo>
                  <a:pt x="469162" y="305305"/>
                </a:lnTo>
                <a:lnTo>
                  <a:pt x="456701" y="350639"/>
                </a:lnTo>
                <a:lnTo>
                  <a:pt x="449024" y="397763"/>
                </a:lnTo>
                <a:lnTo>
                  <a:pt x="446404" y="446405"/>
                </a:lnTo>
                <a:lnTo>
                  <a:pt x="446404" y="1501203"/>
                </a:lnTo>
                <a:lnTo>
                  <a:pt x="443785" y="1549842"/>
                </a:lnTo>
                <a:lnTo>
                  <a:pt x="436108" y="1596964"/>
                </a:lnTo>
                <a:lnTo>
                  <a:pt x="423645" y="1642296"/>
                </a:lnTo>
                <a:lnTo>
                  <a:pt x="406670" y="1685567"/>
                </a:lnTo>
                <a:lnTo>
                  <a:pt x="385455" y="1726504"/>
                </a:lnTo>
                <a:lnTo>
                  <a:pt x="360271" y="1764835"/>
                </a:lnTo>
                <a:lnTo>
                  <a:pt x="331392" y="1800287"/>
                </a:lnTo>
                <a:lnTo>
                  <a:pt x="299089" y="1832589"/>
                </a:lnTo>
                <a:lnTo>
                  <a:pt x="263636" y="1861467"/>
                </a:lnTo>
                <a:lnTo>
                  <a:pt x="225304" y="1886649"/>
                </a:lnTo>
                <a:lnTo>
                  <a:pt x="184366" y="1907863"/>
                </a:lnTo>
                <a:lnTo>
                  <a:pt x="141094" y="1924838"/>
                </a:lnTo>
                <a:lnTo>
                  <a:pt x="95761" y="1937299"/>
                </a:lnTo>
                <a:lnTo>
                  <a:pt x="48638" y="1944976"/>
                </a:lnTo>
                <a:lnTo>
                  <a:pt x="0" y="1947595"/>
                </a:lnTo>
              </a:path>
            </a:pathLst>
          </a:custGeom>
          <a:ln w="50800">
            <a:solidFill>
              <a:srgbClr val="A3CF62"/>
            </a:solidFill>
          </a:ln>
        </p:spPr>
        <p:txBody>
          <a:bodyPr wrap="square" lIns="0" tIns="0" rIns="0" bIns="0" rtlCol="0"/>
          <a:lstStyle/>
          <a:p>
            <a:pPr defTabSz="697942"/>
            <a:endParaRPr sz="1374"/>
          </a:p>
        </p:txBody>
      </p:sp>
      <p:sp>
        <p:nvSpPr>
          <p:cNvPr id="14" name="object 54">
            <a:extLst>
              <a:ext uri="{FF2B5EF4-FFF2-40B4-BE49-F238E27FC236}">
                <a16:creationId xmlns:a16="http://schemas.microsoft.com/office/drawing/2014/main" id="{D8C47ED3-0DAD-E90E-44C0-F5A8B80F1057}"/>
              </a:ext>
            </a:extLst>
          </p:cNvPr>
          <p:cNvSpPr/>
          <p:nvPr/>
        </p:nvSpPr>
        <p:spPr>
          <a:xfrm>
            <a:off x="9929425" y="3240731"/>
            <a:ext cx="552526" cy="1392462"/>
          </a:xfrm>
          <a:custGeom>
            <a:avLst/>
            <a:gdLst/>
            <a:ahLst/>
            <a:cxnLst/>
            <a:rect l="l" t="t" r="r" b="b"/>
            <a:pathLst>
              <a:path w="763269" h="1824354">
                <a:moveTo>
                  <a:pt x="762698" y="1823885"/>
                </a:moveTo>
                <a:lnTo>
                  <a:pt x="446392" y="1823885"/>
                </a:lnTo>
                <a:lnTo>
                  <a:pt x="397753" y="1821265"/>
                </a:lnTo>
                <a:lnTo>
                  <a:pt x="350631" y="1813588"/>
                </a:lnTo>
                <a:lnTo>
                  <a:pt x="305299" y="1801127"/>
                </a:lnTo>
                <a:lnTo>
                  <a:pt x="262028" y="1784152"/>
                </a:lnTo>
                <a:lnTo>
                  <a:pt x="221091" y="1762938"/>
                </a:lnTo>
                <a:lnTo>
                  <a:pt x="182760" y="1737755"/>
                </a:lnTo>
                <a:lnTo>
                  <a:pt x="147308" y="1708877"/>
                </a:lnTo>
                <a:lnTo>
                  <a:pt x="115006" y="1676575"/>
                </a:lnTo>
                <a:lnTo>
                  <a:pt x="86128" y="1641122"/>
                </a:lnTo>
                <a:lnTo>
                  <a:pt x="60946" y="1602790"/>
                </a:lnTo>
                <a:lnTo>
                  <a:pt x="39731" y="1561852"/>
                </a:lnTo>
                <a:lnTo>
                  <a:pt x="22757" y="1518579"/>
                </a:lnTo>
                <a:lnTo>
                  <a:pt x="10296" y="1473245"/>
                </a:lnTo>
                <a:lnTo>
                  <a:pt x="2619" y="1426121"/>
                </a:lnTo>
                <a:lnTo>
                  <a:pt x="0" y="1377480"/>
                </a:lnTo>
                <a:lnTo>
                  <a:pt x="283" y="882433"/>
                </a:lnTo>
                <a:lnTo>
                  <a:pt x="460" y="573930"/>
                </a:lnTo>
                <a:lnTo>
                  <a:pt x="603" y="322832"/>
                </a:lnTo>
                <a:lnTo>
                  <a:pt x="787" y="0"/>
                </a:lnTo>
              </a:path>
            </a:pathLst>
          </a:custGeom>
          <a:ln w="50800"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defTabSz="697942"/>
            <a:endParaRPr sz="1374"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58">
            <a:extLst>
              <a:ext uri="{FF2B5EF4-FFF2-40B4-BE49-F238E27FC236}">
                <a16:creationId xmlns:a16="http://schemas.microsoft.com/office/drawing/2014/main" id="{2104490E-D0BF-3C8B-2687-F5718B09B1C8}"/>
              </a:ext>
            </a:extLst>
          </p:cNvPr>
          <p:cNvSpPr/>
          <p:nvPr/>
        </p:nvSpPr>
        <p:spPr>
          <a:xfrm>
            <a:off x="7883471" y="1982679"/>
            <a:ext cx="2045953" cy="580152"/>
          </a:xfrm>
          <a:custGeom>
            <a:avLst/>
            <a:gdLst/>
            <a:ahLst/>
            <a:cxnLst/>
            <a:rect l="l" t="t" r="r" b="b"/>
            <a:pathLst>
              <a:path w="2160270" h="760094">
                <a:moveTo>
                  <a:pt x="2159507" y="759828"/>
                </a:moveTo>
                <a:lnTo>
                  <a:pt x="2159568" y="662033"/>
                </a:lnTo>
                <a:lnTo>
                  <a:pt x="2159620" y="592972"/>
                </a:lnTo>
                <a:lnTo>
                  <a:pt x="2159663" y="544761"/>
                </a:lnTo>
                <a:lnTo>
                  <a:pt x="2159696" y="509518"/>
                </a:lnTo>
                <a:lnTo>
                  <a:pt x="2159716" y="479360"/>
                </a:lnTo>
                <a:lnTo>
                  <a:pt x="2157104" y="397763"/>
                </a:lnTo>
                <a:lnTo>
                  <a:pt x="2149427" y="350639"/>
                </a:lnTo>
                <a:lnTo>
                  <a:pt x="2136966" y="305305"/>
                </a:lnTo>
                <a:lnTo>
                  <a:pt x="2119991" y="262033"/>
                </a:lnTo>
                <a:lnTo>
                  <a:pt x="2098777" y="221094"/>
                </a:lnTo>
                <a:lnTo>
                  <a:pt x="2073594" y="182762"/>
                </a:lnTo>
                <a:lnTo>
                  <a:pt x="2044715" y="147309"/>
                </a:lnTo>
                <a:lnTo>
                  <a:pt x="2012413" y="115008"/>
                </a:lnTo>
                <a:lnTo>
                  <a:pt x="1976960" y="86129"/>
                </a:lnTo>
                <a:lnTo>
                  <a:pt x="1938629" y="60946"/>
                </a:lnTo>
                <a:lnTo>
                  <a:pt x="1897690" y="39732"/>
                </a:lnTo>
                <a:lnTo>
                  <a:pt x="1854418" y="22757"/>
                </a:lnTo>
                <a:lnTo>
                  <a:pt x="1809083" y="10296"/>
                </a:lnTo>
                <a:lnTo>
                  <a:pt x="1761960" y="2619"/>
                </a:lnTo>
                <a:lnTo>
                  <a:pt x="1713318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8F72"/>
            </a:solidFill>
          </a:ln>
        </p:spPr>
        <p:txBody>
          <a:bodyPr wrap="square" lIns="0" tIns="0" rIns="0" bIns="0" rtlCol="0"/>
          <a:lstStyle/>
          <a:p>
            <a:pPr defTabSz="697942"/>
            <a:endParaRPr sz="1374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CC39A5-44D6-ADD4-B519-59A6EC538E9A}"/>
              </a:ext>
            </a:extLst>
          </p:cNvPr>
          <p:cNvGrpSpPr/>
          <p:nvPr/>
        </p:nvGrpSpPr>
        <p:grpSpPr>
          <a:xfrm>
            <a:off x="9483683" y="2476228"/>
            <a:ext cx="914687" cy="914687"/>
            <a:chOff x="12745477" y="3802709"/>
            <a:chExt cx="1201480" cy="120148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DFD088-FC16-2FC0-ADFD-6F5BE4C64404}"/>
                </a:ext>
              </a:extLst>
            </p:cNvPr>
            <p:cNvSpPr/>
            <p:nvPr/>
          </p:nvSpPr>
          <p:spPr>
            <a:xfrm>
              <a:off x="12745477" y="3802709"/>
              <a:ext cx="1201480" cy="1201480"/>
            </a:xfrm>
            <a:prstGeom prst="ellipse">
              <a:avLst/>
            </a:prstGeom>
            <a:gradFill>
              <a:gsLst>
                <a:gs pos="0">
                  <a:srgbClr val="008F72"/>
                </a:gs>
                <a:gs pos="100000">
                  <a:srgbClr val="BFBFB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70"/>
            </a:p>
          </p:txBody>
        </p:sp>
        <p:pic>
          <p:nvPicPr>
            <p:cNvPr id="18" name="Picture Placeholder 266">
              <a:extLst>
                <a:ext uri="{FF2B5EF4-FFF2-40B4-BE49-F238E27FC236}">
                  <a16:creationId xmlns:a16="http://schemas.microsoft.com/office/drawing/2014/main" id="{2462824F-645E-7EC3-698C-DCBF4A13D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968455" y="4023927"/>
              <a:ext cx="750464" cy="750464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0E00B4-49E7-640A-8624-A7233064D0D1}"/>
              </a:ext>
            </a:extLst>
          </p:cNvPr>
          <p:cNvCxnSpPr>
            <a:cxnSpLocks/>
          </p:cNvCxnSpPr>
          <p:nvPr/>
        </p:nvCxnSpPr>
        <p:spPr>
          <a:xfrm>
            <a:off x="2776147" y="3004376"/>
            <a:ext cx="0" cy="1380418"/>
          </a:xfrm>
          <a:prstGeom prst="line">
            <a:avLst/>
          </a:prstGeom>
          <a:ln w="50800">
            <a:solidFill>
              <a:srgbClr val="003C43"/>
            </a:solidFill>
          </a:ln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8083DBE-A39E-48BA-E118-ED90118A71FC}"/>
              </a:ext>
            </a:extLst>
          </p:cNvPr>
          <p:cNvSpPr/>
          <p:nvPr/>
        </p:nvSpPr>
        <p:spPr>
          <a:xfrm>
            <a:off x="2335939" y="4110032"/>
            <a:ext cx="914687" cy="914687"/>
          </a:xfrm>
          <a:prstGeom prst="ellipse">
            <a:avLst/>
          </a:prstGeom>
          <a:gradFill>
            <a:gsLst>
              <a:gs pos="0">
                <a:srgbClr val="003C43"/>
              </a:gs>
              <a:gs pos="100000">
                <a:srgbClr val="00AAA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70"/>
          </a:p>
        </p:txBody>
      </p:sp>
      <p:pic>
        <p:nvPicPr>
          <p:cNvPr id="21" name="Picture Placeholder 244">
            <a:extLst>
              <a:ext uri="{FF2B5EF4-FFF2-40B4-BE49-F238E27FC236}">
                <a16:creationId xmlns:a16="http://schemas.microsoft.com/office/drawing/2014/main" id="{192AD200-38B5-F043-FD39-1366513D7D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5125" y="4279282"/>
            <a:ext cx="584616" cy="58461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29283A9-EA98-DDB8-DD69-2D4AB151AF24}"/>
              </a:ext>
            </a:extLst>
          </p:cNvPr>
          <p:cNvGrpSpPr/>
          <p:nvPr/>
        </p:nvGrpSpPr>
        <p:grpSpPr>
          <a:xfrm>
            <a:off x="751061" y="1731147"/>
            <a:ext cx="914687" cy="914687"/>
            <a:chOff x="1471389" y="3209236"/>
            <a:chExt cx="1201480" cy="1201480"/>
          </a:xfrm>
          <a:solidFill>
            <a:srgbClr val="003C43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9E90E4B-D7A4-7136-3D99-E0EB29A9B350}"/>
                </a:ext>
              </a:extLst>
            </p:cNvPr>
            <p:cNvSpPr/>
            <p:nvPr/>
          </p:nvSpPr>
          <p:spPr>
            <a:xfrm>
              <a:off x="1471389" y="3209236"/>
              <a:ext cx="1201480" cy="12014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70"/>
            </a:p>
          </p:txBody>
        </p:sp>
        <p:pic>
          <p:nvPicPr>
            <p:cNvPr id="24" name="Picture Placeholder 222">
              <a:extLst>
                <a:ext uri="{FF2B5EF4-FFF2-40B4-BE49-F238E27FC236}">
                  <a16:creationId xmlns:a16="http://schemas.microsoft.com/office/drawing/2014/main" id="{82C76996-6708-0862-6D5D-483BB4E04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15865" y="3420481"/>
              <a:ext cx="741883" cy="741883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C58DA8-6A2D-CF36-AE96-5CAD49C649A3}"/>
              </a:ext>
            </a:extLst>
          </p:cNvPr>
          <p:cNvCxnSpPr>
            <a:cxnSpLocks/>
          </p:cNvCxnSpPr>
          <p:nvPr/>
        </p:nvCxnSpPr>
        <p:spPr>
          <a:xfrm>
            <a:off x="5036898" y="4032204"/>
            <a:ext cx="0" cy="1097580"/>
          </a:xfrm>
          <a:prstGeom prst="line">
            <a:avLst/>
          </a:prstGeom>
          <a:ln w="50800">
            <a:solidFill>
              <a:srgbClr val="00AAA5"/>
            </a:solidFill>
          </a:ln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3A7323C-439B-6130-06CB-0B0C996305F8}"/>
              </a:ext>
            </a:extLst>
          </p:cNvPr>
          <p:cNvSpPr/>
          <p:nvPr/>
        </p:nvSpPr>
        <p:spPr>
          <a:xfrm>
            <a:off x="4586331" y="3415171"/>
            <a:ext cx="914687" cy="914687"/>
          </a:xfrm>
          <a:prstGeom prst="ellipse">
            <a:avLst/>
          </a:prstGeom>
          <a:gradFill>
            <a:gsLst>
              <a:gs pos="0">
                <a:srgbClr val="00AAA5"/>
              </a:gs>
              <a:gs pos="100000">
                <a:srgbClr val="A3CF6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70"/>
          </a:p>
        </p:txBody>
      </p:sp>
      <p:pic>
        <p:nvPicPr>
          <p:cNvPr id="27" name="Picture Placeholder 338">
            <a:extLst>
              <a:ext uri="{FF2B5EF4-FFF2-40B4-BE49-F238E27FC236}">
                <a16:creationId xmlns:a16="http://schemas.microsoft.com/office/drawing/2014/main" id="{1454D33C-A3A7-A79C-A03A-67DE30491D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707557" y="3545841"/>
            <a:ext cx="668905" cy="66890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AE0745-6A89-CE93-D3ED-CCC9A08CAAF1}"/>
              </a:ext>
            </a:extLst>
          </p:cNvPr>
          <p:cNvCxnSpPr>
            <a:cxnSpLocks/>
          </p:cNvCxnSpPr>
          <p:nvPr/>
        </p:nvCxnSpPr>
        <p:spPr>
          <a:xfrm flipH="1">
            <a:off x="7042962" y="1989014"/>
            <a:ext cx="766334" cy="0"/>
          </a:xfrm>
          <a:prstGeom prst="line">
            <a:avLst/>
          </a:prstGeom>
          <a:ln w="50800">
            <a:solidFill>
              <a:srgbClr val="A3CF62"/>
            </a:solidFill>
          </a:ln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FC7689EE-E0ED-9DAF-F93E-8102C6BD2527}"/>
              </a:ext>
            </a:extLst>
          </p:cNvPr>
          <p:cNvSpPr/>
          <p:nvPr/>
        </p:nvSpPr>
        <p:spPr>
          <a:xfrm>
            <a:off x="6968784" y="1550124"/>
            <a:ext cx="914687" cy="914687"/>
          </a:xfrm>
          <a:prstGeom prst="ellipse">
            <a:avLst/>
          </a:prstGeom>
          <a:gradFill>
            <a:gsLst>
              <a:gs pos="0">
                <a:srgbClr val="008F72"/>
              </a:gs>
              <a:gs pos="100000">
                <a:srgbClr val="A3CF6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70"/>
          </a:p>
        </p:txBody>
      </p:sp>
      <p:pic>
        <p:nvPicPr>
          <p:cNvPr id="30" name="Picture Placeholder 194">
            <a:extLst>
              <a:ext uri="{FF2B5EF4-FFF2-40B4-BE49-F238E27FC236}">
                <a16:creationId xmlns:a16="http://schemas.microsoft.com/office/drawing/2014/main" id="{5FC72E5B-7884-5F95-7BF6-3AC0CD6B3C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116369" y="1701335"/>
            <a:ext cx="593046" cy="59304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BDCAD8-29C2-29CB-467B-41DE885392BB}"/>
              </a:ext>
            </a:extLst>
          </p:cNvPr>
          <p:cNvCxnSpPr>
            <a:cxnSpLocks/>
          </p:cNvCxnSpPr>
          <p:nvPr/>
        </p:nvCxnSpPr>
        <p:spPr>
          <a:xfrm flipH="1">
            <a:off x="10551408" y="4633193"/>
            <a:ext cx="283877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9FB30C-938F-11CE-6C6C-0350FEA8A1DC}"/>
              </a:ext>
            </a:extLst>
          </p:cNvPr>
          <p:cNvCxnSpPr>
            <a:cxnSpLocks/>
          </p:cNvCxnSpPr>
          <p:nvPr/>
        </p:nvCxnSpPr>
        <p:spPr>
          <a:xfrm flipH="1">
            <a:off x="10903100" y="4633193"/>
            <a:ext cx="283877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5B8204-1ADC-B85F-260D-0F0981579FE5}"/>
              </a:ext>
            </a:extLst>
          </p:cNvPr>
          <p:cNvCxnSpPr>
            <a:cxnSpLocks/>
          </p:cNvCxnSpPr>
          <p:nvPr/>
        </p:nvCxnSpPr>
        <p:spPr>
          <a:xfrm flipH="1">
            <a:off x="11251167" y="4633193"/>
            <a:ext cx="283877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</p:cxnSp>
      <p:pic>
        <p:nvPicPr>
          <p:cNvPr id="34" name="object 38">
            <a:extLst>
              <a:ext uri="{FF2B5EF4-FFF2-40B4-BE49-F238E27FC236}">
                <a16:creationId xmlns:a16="http://schemas.microsoft.com/office/drawing/2014/main" id="{5B44111C-EA3B-7710-3951-177462E7D5A5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5629" y="1750259"/>
            <a:ext cx="832042" cy="876658"/>
          </a:xfrm>
          <a:prstGeom prst="rect">
            <a:avLst/>
          </a:prstGeom>
        </p:spPr>
      </p:pic>
      <p:pic>
        <p:nvPicPr>
          <p:cNvPr id="35" name="object 40">
            <a:extLst>
              <a:ext uri="{FF2B5EF4-FFF2-40B4-BE49-F238E27FC236}">
                <a16:creationId xmlns:a16="http://schemas.microsoft.com/office/drawing/2014/main" id="{A80AD71E-4954-605A-AAE2-07CFA1819BF9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63069" y="4148061"/>
            <a:ext cx="887558" cy="838629"/>
          </a:xfrm>
          <a:prstGeom prst="rect">
            <a:avLst/>
          </a:prstGeom>
        </p:spPr>
      </p:pic>
      <p:pic>
        <p:nvPicPr>
          <p:cNvPr id="36" name="object 49">
            <a:extLst>
              <a:ext uri="{FF2B5EF4-FFF2-40B4-BE49-F238E27FC236}">
                <a16:creationId xmlns:a16="http://schemas.microsoft.com/office/drawing/2014/main" id="{39D6C6E7-0D8D-FA66-5E9F-6EA5ADFC454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08522" y="3453200"/>
            <a:ext cx="887558" cy="838629"/>
          </a:xfrm>
          <a:prstGeom prst="rect">
            <a:avLst/>
          </a:prstGeom>
        </p:spPr>
      </p:pic>
      <p:pic>
        <p:nvPicPr>
          <p:cNvPr id="37" name="object 47">
            <a:extLst>
              <a:ext uri="{FF2B5EF4-FFF2-40B4-BE49-F238E27FC236}">
                <a16:creationId xmlns:a16="http://schemas.microsoft.com/office/drawing/2014/main" id="{2450CCFD-B425-4BEF-E77A-1EF902645DC3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05921" y="1573346"/>
            <a:ext cx="840413" cy="876658"/>
          </a:xfrm>
          <a:prstGeom prst="rect">
            <a:avLst/>
          </a:prstGeom>
        </p:spPr>
      </p:pic>
      <p:pic>
        <p:nvPicPr>
          <p:cNvPr id="38" name="object 45">
            <a:extLst>
              <a:ext uri="{FF2B5EF4-FFF2-40B4-BE49-F238E27FC236}">
                <a16:creationId xmlns:a16="http://schemas.microsoft.com/office/drawing/2014/main" id="{F84D2BD3-BCB7-5FF9-1A81-8DE25DDF133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22360" y="2508811"/>
            <a:ext cx="840413" cy="876657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C0F2F401-BCF0-E772-B0DC-BAAB984BE24F}"/>
              </a:ext>
            </a:extLst>
          </p:cNvPr>
          <p:cNvSpPr/>
          <p:nvPr/>
        </p:nvSpPr>
        <p:spPr>
          <a:xfrm>
            <a:off x="410669" y="2739688"/>
            <a:ext cx="384960" cy="340751"/>
          </a:xfrm>
          <a:prstGeom prst="ellipse">
            <a:avLst/>
          </a:prstGeom>
          <a:solidFill>
            <a:srgbClr val="003C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59D0607-C179-E91D-6598-FABD9DE31431}"/>
              </a:ext>
            </a:extLst>
          </p:cNvPr>
          <p:cNvSpPr/>
          <p:nvPr/>
        </p:nvSpPr>
        <p:spPr>
          <a:xfrm>
            <a:off x="292268" y="4121453"/>
            <a:ext cx="384960" cy="340751"/>
          </a:xfrm>
          <a:prstGeom prst="ellipse">
            <a:avLst/>
          </a:prstGeom>
          <a:solidFill>
            <a:srgbClr val="008F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4D7825-F44E-112F-0D40-ECAF3CFED5B1}"/>
              </a:ext>
            </a:extLst>
          </p:cNvPr>
          <p:cNvSpPr/>
          <p:nvPr/>
        </p:nvSpPr>
        <p:spPr>
          <a:xfrm>
            <a:off x="5601080" y="3405877"/>
            <a:ext cx="384960" cy="340751"/>
          </a:xfrm>
          <a:prstGeom prst="ellipse">
            <a:avLst/>
          </a:prstGeom>
          <a:solidFill>
            <a:srgbClr val="9ACD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9EFE24A-68DE-9ADA-3929-0F5AAEC8325E}"/>
              </a:ext>
            </a:extLst>
          </p:cNvPr>
          <p:cNvSpPr/>
          <p:nvPr/>
        </p:nvSpPr>
        <p:spPr>
          <a:xfrm>
            <a:off x="6268675" y="2543402"/>
            <a:ext cx="384960" cy="340751"/>
          </a:xfrm>
          <a:prstGeom prst="ellipse">
            <a:avLst/>
          </a:prstGeom>
          <a:solidFill>
            <a:srgbClr val="008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FC799B-A3B6-EB09-EC16-1FB0A6D954FE}"/>
              </a:ext>
            </a:extLst>
          </p:cNvPr>
          <p:cNvSpPr/>
          <p:nvPr/>
        </p:nvSpPr>
        <p:spPr>
          <a:xfrm>
            <a:off x="10316993" y="2385822"/>
            <a:ext cx="384960" cy="340751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36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1AEFD-14C0-E129-691E-ACE29EDCB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2B3B-CE7F-97AE-AEDE-5DF0B3B2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EPCs Alone Don’t Deliver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9B219-9BA9-1559-E925-BE5EC3B4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68" y="1965257"/>
            <a:ext cx="7074254" cy="3295121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02D47D-044B-67B4-C2EF-F759B1F71C2C}"/>
              </a:ext>
            </a:extLst>
          </p:cNvPr>
          <p:cNvSpPr txBox="1">
            <a:spLocks/>
          </p:cNvSpPr>
          <p:nvPr/>
        </p:nvSpPr>
        <p:spPr>
          <a:xfrm>
            <a:off x="368078" y="2115761"/>
            <a:ext cx="4203700" cy="34760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EPC only assess the specification of plant, not a true representation of performance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Better Building Partnership found no correlation between EPC Band and measured energy performance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EPC doesn’t cover all energy end uses – e.g. excludes plug loads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Simplified assessment methodology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EPC are standardised and don’t cover variance in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706FD-3311-D228-0BB2-37727C14A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760D-E9E7-D8E9-1441-29E8C978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Case Study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C09B6C-435A-73B7-7105-4C38C9965831}"/>
              </a:ext>
            </a:extLst>
          </p:cNvPr>
          <p:cNvSpPr txBox="1">
            <a:spLocks/>
          </p:cNvSpPr>
          <p:nvPr/>
        </p:nvSpPr>
        <p:spPr>
          <a:xfrm>
            <a:off x="477825" y="2458407"/>
            <a:ext cx="2430745" cy="222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ECOM Sans"/>
                <a:ea typeface="AECOM Sans" panose="020B0504020202020204" pitchFamily="34" charset="0"/>
                <a:cs typeface="AECOM Sans" panose="020B0504020202020204" pitchFamily="34" charset="0"/>
              </a:rPr>
              <a:t>High EPC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Energy consumption is about 2x industry good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ECOM Sans"/>
                <a:ea typeface="AECOM Sans" panose="020B0504020202020204" pitchFamily="34" charset="0"/>
                <a:cs typeface="AECOM Sans" panose="020B0504020202020204" pitchFamily="34" charset="0"/>
              </a:rPr>
              <a:t>We found ~30% savings through optimisation and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AFDA6-2C2B-4C61-627C-2A549D7F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89" y="2387665"/>
            <a:ext cx="2819287" cy="22205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BB8A83-0EEB-34EF-BAC5-5B8DBBDF3FFA}"/>
              </a:ext>
            </a:extLst>
          </p:cNvPr>
          <p:cNvGrpSpPr/>
          <p:nvPr/>
        </p:nvGrpSpPr>
        <p:grpSpPr>
          <a:xfrm>
            <a:off x="5899047" y="1794089"/>
            <a:ext cx="6030473" cy="3198536"/>
            <a:chOff x="5799651" y="3770661"/>
            <a:chExt cx="5906574" cy="26094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68012E-436B-A18F-9FC4-9EB8064731CD}"/>
                </a:ext>
              </a:extLst>
            </p:cNvPr>
            <p:cNvGrpSpPr/>
            <p:nvPr/>
          </p:nvGrpSpPr>
          <p:grpSpPr>
            <a:xfrm>
              <a:off x="7280789" y="3770661"/>
              <a:ext cx="4425436" cy="2609459"/>
              <a:chOff x="7280789" y="3770661"/>
              <a:chExt cx="4425436" cy="260945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CB894BC-FDC0-8BDB-7F60-A91CFA4B99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1" t="1448" r="31291" b="2495"/>
              <a:stretch/>
            </p:blipFill>
            <p:spPr bwMode="auto">
              <a:xfrm>
                <a:off x="7280789" y="3770661"/>
                <a:ext cx="4425436" cy="2609459"/>
              </a:xfrm>
              <a:prstGeom prst="rect">
                <a:avLst/>
              </a:prstGeom>
              <a:noFill/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51A2B4-5769-B085-3515-E10BEA5C9F33}"/>
                  </a:ext>
                </a:extLst>
              </p:cNvPr>
              <p:cNvSpPr/>
              <p:nvPr/>
            </p:nvSpPr>
            <p:spPr>
              <a:xfrm>
                <a:off x="7434461" y="3770661"/>
                <a:ext cx="185539" cy="2505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6E324F8-8E3E-CC05-E20B-9EFC12641C64}"/>
                </a:ext>
              </a:extLst>
            </p:cNvPr>
            <p:cNvCxnSpPr>
              <a:cxnSpLocks/>
            </p:cNvCxnSpPr>
            <p:nvPr/>
          </p:nvCxnSpPr>
          <p:spPr>
            <a:xfrm>
              <a:off x="7249854" y="5597776"/>
              <a:ext cx="4225656" cy="0"/>
            </a:xfrm>
            <a:prstGeom prst="line">
              <a:avLst/>
            </a:prstGeom>
            <a:ln w="19050">
              <a:solidFill>
                <a:srgbClr val="03A58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7568B0-2FA5-DC04-71AB-9BDEF6682319}"/>
                </a:ext>
              </a:extLst>
            </p:cNvPr>
            <p:cNvCxnSpPr>
              <a:cxnSpLocks/>
            </p:cNvCxnSpPr>
            <p:nvPr/>
          </p:nvCxnSpPr>
          <p:spPr>
            <a:xfrm>
              <a:off x="7258754" y="5023636"/>
              <a:ext cx="4235231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658B7E-E46E-67C0-CA33-C421EA989EA5}"/>
                </a:ext>
              </a:extLst>
            </p:cNvPr>
            <p:cNvCxnSpPr>
              <a:cxnSpLocks/>
            </p:cNvCxnSpPr>
            <p:nvPr/>
          </p:nvCxnSpPr>
          <p:spPr>
            <a:xfrm>
              <a:off x="7268329" y="4714707"/>
              <a:ext cx="4235231" cy="0"/>
            </a:xfrm>
            <a:prstGeom prst="line">
              <a:avLst/>
            </a:prstGeom>
            <a:ln w="19050">
              <a:solidFill>
                <a:srgbClr val="B2068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B86D40-085B-9C65-CEBB-58C457DBB98C}"/>
                </a:ext>
              </a:extLst>
            </p:cNvPr>
            <p:cNvSpPr txBox="1"/>
            <p:nvPr/>
          </p:nvSpPr>
          <p:spPr>
            <a:xfrm>
              <a:off x="6050666" y="4583902"/>
              <a:ext cx="1208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>
                  <a:solidFill>
                    <a:srgbClr val="B2068D"/>
                  </a:solidFill>
                </a:rPr>
                <a:t>Typical Practice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9CC7D0-2715-E0A3-ADA2-715E625D7695}"/>
                </a:ext>
              </a:extLst>
            </p:cNvPr>
            <p:cNvSpPr txBox="1"/>
            <p:nvPr/>
          </p:nvSpPr>
          <p:spPr>
            <a:xfrm>
              <a:off x="6072701" y="4899121"/>
              <a:ext cx="1208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>
                  <a:solidFill>
                    <a:srgbClr val="BF9000"/>
                  </a:solidFill>
                </a:rPr>
                <a:t>Good Practice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2CD429-F861-F845-F27F-36798B9347A3}"/>
                </a:ext>
              </a:extLst>
            </p:cNvPr>
            <p:cNvSpPr txBox="1"/>
            <p:nvPr/>
          </p:nvSpPr>
          <p:spPr>
            <a:xfrm>
              <a:off x="5799651" y="5466971"/>
              <a:ext cx="1481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>
                  <a:solidFill>
                    <a:srgbClr val="03A586"/>
                  </a:solidFill>
                </a:rPr>
                <a:t>UKGBC2050 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01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3DF63-03AE-DEB5-1D21-06840FFB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1E2F-9C96-4C1E-A4EC-15D2C8F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Validity</a:t>
            </a:r>
          </a:p>
        </p:txBody>
      </p:sp>
      <p:sp>
        <p:nvSpPr>
          <p:cNvPr id="14" name="object 135">
            <a:extLst>
              <a:ext uri="{FF2B5EF4-FFF2-40B4-BE49-F238E27FC236}">
                <a16:creationId xmlns:a16="http://schemas.microsoft.com/office/drawing/2014/main" id="{F51802FF-94C3-8FD4-D14A-D3054111EC7C}"/>
              </a:ext>
            </a:extLst>
          </p:cNvPr>
          <p:cNvSpPr txBox="1"/>
          <p:nvPr/>
        </p:nvSpPr>
        <p:spPr>
          <a:xfrm>
            <a:off x="671051" y="1544337"/>
            <a:ext cx="4353756" cy="5291128"/>
          </a:xfrm>
          <a:prstGeom prst="rect">
            <a:avLst/>
          </a:prstGeom>
        </p:spPr>
        <p:txBody>
          <a:bodyPr vert="horz" wrap="square" lIns="0" tIns="12637" rIns="0" bIns="0" rtlCol="0">
            <a:spAutoFit/>
          </a:bodyPr>
          <a:lstStyle>
            <a:defPPr>
              <a:defRPr lang="en-US"/>
            </a:defPPr>
            <a:lvl1pPr marL="12733" defTabSz="914400">
              <a:spcBef>
                <a:spcPts val="100"/>
              </a:spcBef>
              <a:defRPr sz="3609" ker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What data do we have?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Monthly utility bills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Manual sub meter readings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Hourly meter readings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Electrical/thermal/water metering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r>
              <a:rPr lang="en-GB" sz="1600" b="1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What format is it in?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Raw CSV/SQL formats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Cloud based or locally stored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PDF/hardcopies</a:t>
            </a:r>
          </a:p>
          <a:p>
            <a:endParaRPr lang="en-GB" sz="1600">
              <a:solidFill>
                <a:schemeClr val="tx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r>
              <a:rPr lang="en-GB" sz="1600" b="1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Is it any good?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Can it be sum-checked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Have meters had any validation</a:t>
            </a:r>
          </a:p>
          <a:p>
            <a:pPr marL="469933" indent="-4572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Are there gaps in the data – the answer is most often </a:t>
            </a:r>
            <a:r>
              <a:rPr lang="en-GB" sz="1600" b="1">
                <a:solidFill>
                  <a:schemeClr val="tx1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YES</a:t>
            </a:r>
          </a:p>
          <a:p>
            <a:endParaRPr lang="en-GB" sz="1800" b="1">
              <a:solidFill>
                <a:schemeClr val="tx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endParaRPr lang="en-GB" sz="1800">
              <a:solidFill>
                <a:schemeClr val="tx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endParaRPr lang="en-GB" sz="1800">
              <a:solidFill>
                <a:schemeClr val="tx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endParaRPr lang="en-GB" sz="1800" b="1">
              <a:solidFill>
                <a:schemeClr val="tx1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028224-196F-6B34-95FA-F24084229CEE}"/>
              </a:ext>
            </a:extLst>
          </p:cNvPr>
          <p:cNvGrpSpPr/>
          <p:nvPr/>
        </p:nvGrpSpPr>
        <p:grpSpPr>
          <a:xfrm>
            <a:off x="4667250" y="1767551"/>
            <a:ext cx="6980239" cy="3720080"/>
            <a:chOff x="5386942" y="2212067"/>
            <a:chExt cx="6442691" cy="2935850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E671F9AA-D001-748B-770E-70D1D22D1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76"/>
            <a:stretch/>
          </p:blipFill>
          <p:spPr bwMode="auto">
            <a:xfrm>
              <a:off x="6126367" y="2212067"/>
              <a:ext cx="5703266" cy="293585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reeform 3393">
              <a:extLst>
                <a:ext uri="{FF2B5EF4-FFF2-40B4-BE49-F238E27FC236}">
                  <a16:creationId xmlns:a16="http://schemas.microsoft.com/office/drawing/2014/main" id="{E9091997-7634-C096-8F50-DB04D506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0117" y="3450716"/>
              <a:ext cx="81679" cy="81673"/>
            </a:xfrm>
            <a:custGeom>
              <a:avLst/>
              <a:gdLst/>
              <a:ahLst/>
              <a:cxnLst/>
              <a:rect l="0" t="0" r="0" b="0"/>
              <a:pathLst>
                <a:path w="179997" h="179984">
                  <a:moveTo>
                    <a:pt x="0" y="179984"/>
                  </a:moveTo>
                  <a:lnTo>
                    <a:pt x="179997" y="179984"/>
                  </a:lnTo>
                  <a:lnTo>
                    <a:pt x="179997" y="0"/>
                  </a:lnTo>
                  <a:lnTo>
                    <a:pt x="0" y="0"/>
                  </a:lnTo>
                  <a:lnTo>
                    <a:pt x="0" y="179984"/>
                  </a:lnTo>
                  <a:close/>
                </a:path>
              </a:pathLst>
            </a:custGeom>
            <a:solidFill>
              <a:srgbClr val="AECC53"/>
            </a:solidFill>
            <a:ln w="238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00"/>
            </a:p>
          </p:txBody>
        </p:sp>
        <p:sp>
          <p:nvSpPr>
            <p:cNvPr id="25" name="Rectangle 3496">
              <a:extLst>
                <a:ext uri="{FF2B5EF4-FFF2-40B4-BE49-F238E27FC236}">
                  <a16:creationId xmlns:a16="http://schemas.microsoft.com/office/drawing/2014/main" id="{2E3E436E-2E15-81B8-5845-5CBFEAEF1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8798" y="3428449"/>
              <a:ext cx="506498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800">
                  <a:solidFill>
                    <a:srgbClr val="003C43"/>
                  </a:solidFill>
                  <a:latin typeface="AECOM Sans" panose="020B0504020202020204" pitchFamily="34" charset="0"/>
                </a:rPr>
                <a:t>Data Drops</a:t>
              </a:r>
            </a:p>
          </p:txBody>
        </p:sp>
        <p:sp>
          <p:nvSpPr>
            <p:cNvPr id="26" name="Rectangle 3499">
              <a:extLst>
                <a:ext uri="{FF2B5EF4-FFF2-40B4-BE49-F238E27FC236}">
                  <a16:creationId xmlns:a16="http://schemas.microsoft.com/office/drawing/2014/main" id="{480E0889-C8AC-68C2-FBD4-3188248A8E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78798" y="3689085"/>
              <a:ext cx="440568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800">
                  <a:solidFill>
                    <a:srgbClr val="003C43"/>
                  </a:solidFill>
                  <a:latin typeface="AECOM Sans" panose="020B0504020202020204" pitchFamily="34" charset="0"/>
                </a:rPr>
                <a:t>Obtained </a:t>
              </a:r>
            </a:p>
          </p:txBody>
        </p:sp>
        <p:sp>
          <p:nvSpPr>
            <p:cNvPr id="27" name="Rectangle 3501">
              <a:extLst>
                <a:ext uri="{FF2B5EF4-FFF2-40B4-BE49-F238E27FC236}">
                  <a16:creationId xmlns:a16="http://schemas.microsoft.com/office/drawing/2014/main" id="{E6E3F08B-D69A-4947-14B8-EE3F12952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1849" y="3195356"/>
              <a:ext cx="664907" cy="12311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800">
                  <a:solidFill>
                    <a:srgbClr val="003C43"/>
                  </a:solidFill>
                  <a:latin typeface="AECOM Sans" panose="020B0504020202020204" pitchFamily="34" charset="0"/>
                </a:rPr>
                <a:t>Disconnected</a:t>
              </a:r>
            </a:p>
          </p:txBody>
        </p:sp>
        <p:sp>
          <p:nvSpPr>
            <p:cNvPr id="28" name="Freeform 3398">
              <a:extLst>
                <a:ext uri="{FF2B5EF4-FFF2-40B4-BE49-F238E27FC236}">
                  <a16:creationId xmlns:a16="http://schemas.microsoft.com/office/drawing/2014/main" id="{0758D477-9D46-009A-9139-5E19D960E2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3169" y="3225601"/>
              <a:ext cx="81679" cy="81674"/>
            </a:xfrm>
            <a:custGeom>
              <a:avLst/>
              <a:gdLst/>
              <a:ahLst/>
              <a:cxnLst/>
              <a:rect l="0" t="0" r="0" b="0"/>
              <a:pathLst>
                <a:path w="179997" h="179985">
                  <a:moveTo>
                    <a:pt x="0" y="179985"/>
                  </a:moveTo>
                  <a:lnTo>
                    <a:pt x="179997" y="179985"/>
                  </a:lnTo>
                  <a:lnTo>
                    <a:pt x="179997" y="0"/>
                  </a:lnTo>
                  <a:lnTo>
                    <a:pt x="0" y="0"/>
                  </a:lnTo>
                  <a:lnTo>
                    <a:pt x="0" y="179985"/>
                  </a:lnTo>
                  <a:close/>
                </a:path>
              </a:pathLst>
            </a:custGeom>
            <a:solidFill>
              <a:srgbClr val="009A9B"/>
            </a:solidFill>
            <a:ln w="238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361"/>
            </a:p>
          </p:txBody>
        </p:sp>
        <p:sp>
          <p:nvSpPr>
            <p:cNvPr id="29" name="Freeform 3396">
              <a:extLst>
                <a:ext uri="{FF2B5EF4-FFF2-40B4-BE49-F238E27FC236}">
                  <a16:creationId xmlns:a16="http://schemas.microsoft.com/office/drawing/2014/main" id="{187C1CF1-088E-8A98-DD11-95F0D219BA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6942" y="3679992"/>
              <a:ext cx="81679" cy="81673"/>
            </a:xfrm>
            <a:custGeom>
              <a:avLst/>
              <a:gdLst/>
              <a:ahLst/>
              <a:cxnLst/>
              <a:rect l="0" t="0" r="0" b="0"/>
              <a:pathLst>
                <a:path w="179997" h="179984">
                  <a:moveTo>
                    <a:pt x="0" y="179984"/>
                  </a:moveTo>
                  <a:lnTo>
                    <a:pt x="179997" y="179984"/>
                  </a:lnTo>
                  <a:lnTo>
                    <a:pt x="179997" y="0"/>
                  </a:lnTo>
                  <a:lnTo>
                    <a:pt x="0" y="0"/>
                  </a:lnTo>
                  <a:lnTo>
                    <a:pt x="0" y="179984"/>
                  </a:lnTo>
                  <a:close/>
                </a:path>
              </a:pathLst>
            </a:custGeom>
            <a:solidFill>
              <a:srgbClr val="008768"/>
            </a:solidFill>
            <a:ln w="2387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361"/>
            </a:p>
          </p:txBody>
        </p:sp>
      </p:grpSp>
    </p:spTree>
    <p:extLst>
      <p:ext uri="{BB962C8B-B14F-4D97-AF65-F5344CB8AC3E}">
        <p14:creationId xmlns:p14="http://schemas.microsoft.com/office/powerpoint/2010/main" val="148969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5099A-12E3-367C-2BEE-294BDB5E5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6968-05B2-727E-D88F-0C94C2E4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Validity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68DD0-2890-CD3C-8F78-CB64D3BD3DE1}"/>
              </a:ext>
            </a:extLst>
          </p:cNvPr>
          <p:cNvSpPr txBox="1"/>
          <p:nvPr/>
        </p:nvSpPr>
        <p:spPr>
          <a:xfrm>
            <a:off x="655329" y="1724703"/>
            <a:ext cx="4832673" cy="2008787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600" b="1">
                <a:latin typeface="AECOM Sans" panose="020B0504020202020204"/>
              </a:rPr>
              <a:t>Lessons learned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Clear meter naming and scheduling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Enhanced meter validation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EMS matches Schedule/As Built info post fitout 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Separate mechanical plant on tenant floors from ‘tenant energy’</a:t>
            </a:r>
          </a:p>
        </p:txBody>
      </p:sp>
      <p:grpSp>
        <p:nvGrpSpPr>
          <p:cNvPr id="48" name="object 16">
            <a:extLst>
              <a:ext uri="{FF2B5EF4-FFF2-40B4-BE49-F238E27FC236}">
                <a16:creationId xmlns:a16="http://schemas.microsoft.com/office/drawing/2014/main" id="{6C05754D-65CA-8792-A007-2265EE3206F1}"/>
              </a:ext>
            </a:extLst>
          </p:cNvPr>
          <p:cNvGrpSpPr/>
          <p:nvPr/>
        </p:nvGrpSpPr>
        <p:grpSpPr>
          <a:xfrm>
            <a:off x="6096000" y="1724703"/>
            <a:ext cx="4280089" cy="3695022"/>
            <a:chOff x="8424731" y="5256689"/>
            <a:chExt cx="2519751" cy="2569746"/>
          </a:xfrm>
        </p:grpSpPr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C372EF65-0CA7-519D-6176-0683A73A323E}"/>
                </a:ext>
              </a:extLst>
            </p:cNvPr>
            <p:cNvSpPr/>
            <p:nvPr/>
          </p:nvSpPr>
          <p:spPr>
            <a:xfrm>
              <a:off x="9704137" y="5256689"/>
              <a:ext cx="1240155" cy="588645"/>
            </a:xfrm>
            <a:custGeom>
              <a:avLst/>
              <a:gdLst/>
              <a:ahLst/>
              <a:cxnLst/>
              <a:rect l="l" t="t" r="r" b="b"/>
              <a:pathLst>
                <a:path w="1240154" h="588645">
                  <a:moveTo>
                    <a:pt x="1239862" y="0"/>
                  </a:moveTo>
                  <a:lnTo>
                    <a:pt x="1134681" y="0"/>
                  </a:lnTo>
                  <a:lnTo>
                    <a:pt x="1107811" y="2409"/>
                  </a:lnTo>
                  <a:lnTo>
                    <a:pt x="1045616" y="9819"/>
                  </a:lnTo>
                  <a:lnTo>
                    <a:pt x="955660" y="25101"/>
                  </a:lnTo>
                  <a:lnTo>
                    <a:pt x="909129" y="35156"/>
                  </a:lnTo>
                  <a:lnTo>
                    <a:pt x="847318" y="50965"/>
                  </a:lnTo>
                  <a:lnTo>
                    <a:pt x="774217" y="73029"/>
                  </a:lnTo>
                  <a:lnTo>
                    <a:pt x="727300" y="89743"/>
                  </a:lnTo>
                  <a:lnTo>
                    <a:pt x="674522" y="111353"/>
                  </a:lnTo>
                  <a:lnTo>
                    <a:pt x="623639" y="136547"/>
                  </a:lnTo>
                  <a:lnTo>
                    <a:pt x="524255" y="188734"/>
                  </a:lnTo>
                  <a:lnTo>
                    <a:pt x="459681" y="222908"/>
                  </a:lnTo>
                  <a:lnTo>
                    <a:pt x="419063" y="244160"/>
                  </a:lnTo>
                  <a:lnTo>
                    <a:pt x="366496" y="268020"/>
                  </a:lnTo>
                  <a:lnTo>
                    <a:pt x="319446" y="284613"/>
                  </a:lnTo>
                  <a:lnTo>
                    <a:pt x="280425" y="296131"/>
                  </a:lnTo>
                  <a:lnTo>
                    <a:pt x="233133" y="307644"/>
                  </a:lnTo>
                  <a:lnTo>
                    <a:pt x="171275" y="318484"/>
                  </a:lnTo>
                  <a:lnTo>
                    <a:pt x="117069" y="324650"/>
                  </a:lnTo>
                  <a:lnTo>
                    <a:pt x="50952" y="328409"/>
                  </a:lnTo>
                  <a:lnTo>
                    <a:pt x="0" y="328650"/>
                  </a:lnTo>
                  <a:lnTo>
                    <a:pt x="0" y="330809"/>
                  </a:lnTo>
                  <a:lnTo>
                    <a:pt x="2349" y="330822"/>
                  </a:lnTo>
                  <a:lnTo>
                    <a:pt x="2349" y="587324"/>
                  </a:lnTo>
                  <a:lnTo>
                    <a:pt x="36951" y="588143"/>
                  </a:lnTo>
                  <a:lnTo>
                    <a:pt x="90195" y="587222"/>
                  </a:lnTo>
                  <a:lnTo>
                    <a:pt x="143946" y="583550"/>
                  </a:lnTo>
                  <a:lnTo>
                    <a:pt x="213204" y="575519"/>
                  </a:lnTo>
                  <a:lnTo>
                    <a:pt x="236016" y="572274"/>
                  </a:lnTo>
                  <a:lnTo>
                    <a:pt x="234543" y="571423"/>
                  </a:lnTo>
                  <a:lnTo>
                    <a:pt x="244041" y="567534"/>
                  </a:lnTo>
                  <a:lnTo>
                    <a:pt x="311281" y="552264"/>
                  </a:lnTo>
                  <a:lnTo>
                    <a:pt x="361327" y="539330"/>
                  </a:lnTo>
                  <a:lnTo>
                    <a:pt x="424414" y="519533"/>
                  </a:lnTo>
                  <a:lnTo>
                    <a:pt x="479658" y="498859"/>
                  </a:lnTo>
                  <a:lnTo>
                    <a:pt x="526918" y="478837"/>
                  </a:lnTo>
                  <a:lnTo>
                    <a:pt x="566051" y="460997"/>
                  </a:lnTo>
                  <a:lnTo>
                    <a:pt x="614854" y="437345"/>
                  </a:lnTo>
                  <a:lnTo>
                    <a:pt x="665124" y="411454"/>
                  </a:lnTo>
                  <a:lnTo>
                    <a:pt x="709218" y="387937"/>
                  </a:lnTo>
                  <a:lnTo>
                    <a:pt x="763140" y="358110"/>
                  </a:lnTo>
                  <a:lnTo>
                    <a:pt x="789089" y="345401"/>
                  </a:lnTo>
                  <a:lnTo>
                    <a:pt x="856692" y="315871"/>
                  </a:lnTo>
                  <a:lnTo>
                    <a:pt x="893011" y="302653"/>
                  </a:lnTo>
                  <a:lnTo>
                    <a:pt x="933716" y="290664"/>
                  </a:lnTo>
                  <a:lnTo>
                    <a:pt x="988879" y="278678"/>
                  </a:lnTo>
                  <a:lnTo>
                    <a:pt x="1039617" y="271576"/>
                  </a:lnTo>
                  <a:lnTo>
                    <a:pt x="1084765" y="268179"/>
                  </a:lnTo>
                  <a:lnTo>
                    <a:pt x="1123162" y="267309"/>
                  </a:lnTo>
                  <a:lnTo>
                    <a:pt x="1160983" y="268020"/>
                  </a:lnTo>
                  <a:lnTo>
                    <a:pt x="1196670" y="269900"/>
                  </a:lnTo>
                  <a:lnTo>
                    <a:pt x="1239862" y="269900"/>
                  </a:lnTo>
                  <a:lnTo>
                    <a:pt x="1239862" y="0"/>
                  </a:lnTo>
                  <a:close/>
                </a:path>
              </a:pathLst>
            </a:custGeom>
            <a:solidFill>
              <a:srgbClr val="D5ECED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D09EEEED-D760-2699-BA88-25147F93DD65}"/>
                </a:ext>
              </a:extLst>
            </p:cNvPr>
            <p:cNvSpPr/>
            <p:nvPr/>
          </p:nvSpPr>
          <p:spPr>
            <a:xfrm>
              <a:off x="9706490" y="7050679"/>
              <a:ext cx="1237615" cy="525780"/>
            </a:xfrm>
            <a:custGeom>
              <a:avLst/>
              <a:gdLst/>
              <a:ahLst/>
              <a:cxnLst/>
              <a:rect l="l" t="t" r="r" b="b"/>
              <a:pathLst>
                <a:path w="1237615" h="525779">
                  <a:moveTo>
                    <a:pt x="0" y="0"/>
                  </a:moveTo>
                  <a:lnTo>
                    <a:pt x="0" y="203885"/>
                  </a:lnTo>
                  <a:lnTo>
                    <a:pt x="28689" y="205638"/>
                  </a:lnTo>
                  <a:lnTo>
                    <a:pt x="53878" y="207431"/>
                  </a:lnTo>
                  <a:lnTo>
                    <a:pt x="81229" y="209711"/>
                  </a:lnTo>
                  <a:lnTo>
                    <a:pt x="111371" y="212835"/>
                  </a:lnTo>
                  <a:lnTo>
                    <a:pt x="159410" y="219303"/>
                  </a:lnTo>
                  <a:lnTo>
                    <a:pt x="173267" y="220572"/>
                  </a:lnTo>
                  <a:lnTo>
                    <a:pt x="227817" y="228863"/>
                  </a:lnTo>
                  <a:lnTo>
                    <a:pt x="289714" y="242557"/>
                  </a:lnTo>
                  <a:lnTo>
                    <a:pt x="330595" y="254660"/>
                  </a:lnTo>
                  <a:lnTo>
                    <a:pt x="384489" y="273916"/>
                  </a:lnTo>
                  <a:lnTo>
                    <a:pt x="450532" y="301993"/>
                  </a:lnTo>
                  <a:lnTo>
                    <a:pt x="491032" y="321660"/>
                  </a:lnTo>
                  <a:lnTo>
                    <a:pt x="552734" y="356017"/>
                  </a:lnTo>
                  <a:lnTo>
                    <a:pt x="589991" y="376542"/>
                  </a:lnTo>
                  <a:lnTo>
                    <a:pt x="625325" y="395143"/>
                  </a:lnTo>
                  <a:lnTo>
                    <a:pt x="667713" y="416227"/>
                  </a:lnTo>
                  <a:lnTo>
                    <a:pt x="716993" y="438438"/>
                  </a:lnTo>
                  <a:lnTo>
                    <a:pt x="773000" y="460422"/>
                  </a:lnTo>
                  <a:lnTo>
                    <a:pt x="835571" y="480821"/>
                  </a:lnTo>
                  <a:lnTo>
                    <a:pt x="905248" y="498537"/>
                  </a:lnTo>
                  <a:lnTo>
                    <a:pt x="970528" y="510769"/>
                  </a:lnTo>
                  <a:lnTo>
                    <a:pt x="1029982" y="518558"/>
                  </a:lnTo>
                  <a:lnTo>
                    <a:pt x="1082180" y="522942"/>
                  </a:lnTo>
                  <a:lnTo>
                    <a:pt x="1125693" y="524961"/>
                  </a:lnTo>
                  <a:lnTo>
                    <a:pt x="1183640" y="525779"/>
                  </a:lnTo>
                  <a:lnTo>
                    <a:pt x="1237513" y="525652"/>
                  </a:lnTo>
                  <a:lnTo>
                    <a:pt x="1237513" y="316623"/>
                  </a:lnTo>
                  <a:lnTo>
                    <a:pt x="1168958" y="316623"/>
                  </a:lnTo>
                  <a:lnTo>
                    <a:pt x="1138823" y="315866"/>
                  </a:lnTo>
                  <a:lnTo>
                    <a:pt x="1099934" y="314261"/>
                  </a:lnTo>
                  <a:lnTo>
                    <a:pt x="1044476" y="311102"/>
                  </a:lnTo>
                  <a:lnTo>
                    <a:pt x="998982" y="306247"/>
                  </a:lnTo>
                  <a:lnTo>
                    <a:pt x="954243" y="297854"/>
                  </a:lnTo>
                  <a:lnTo>
                    <a:pt x="865423" y="275359"/>
                  </a:lnTo>
                  <a:lnTo>
                    <a:pt x="816923" y="261261"/>
                  </a:lnTo>
                  <a:lnTo>
                    <a:pt x="775364" y="244069"/>
                  </a:lnTo>
                  <a:lnTo>
                    <a:pt x="735373" y="221420"/>
                  </a:lnTo>
                  <a:lnTo>
                    <a:pt x="697992" y="201485"/>
                  </a:lnTo>
                  <a:lnTo>
                    <a:pt x="673203" y="189153"/>
                  </a:lnTo>
                  <a:lnTo>
                    <a:pt x="633700" y="170915"/>
                  </a:lnTo>
                  <a:lnTo>
                    <a:pt x="599389" y="154304"/>
                  </a:lnTo>
                  <a:lnTo>
                    <a:pt x="565413" y="137190"/>
                  </a:lnTo>
                  <a:lnTo>
                    <a:pt x="523999" y="115778"/>
                  </a:lnTo>
                  <a:lnTo>
                    <a:pt x="499846" y="104279"/>
                  </a:lnTo>
                  <a:lnTo>
                    <a:pt x="458717" y="85863"/>
                  </a:lnTo>
                  <a:lnTo>
                    <a:pt x="413435" y="68427"/>
                  </a:lnTo>
                  <a:lnTo>
                    <a:pt x="370970" y="54636"/>
                  </a:lnTo>
                  <a:lnTo>
                    <a:pt x="304977" y="38226"/>
                  </a:lnTo>
                  <a:lnTo>
                    <a:pt x="285715" y="34299"/>
                  </a:lnTo>
                  <a:lnTo>
                    <a:pt x="241134" y="23748"/>
                  </a:lnTo>
                  <a:lnTo>
                    <a:pt x="193281" y="15328"/>
                  </a:lnTo>
                  <a:lnTo>
                    <a:pt x="129571" y="7894"/>
                  </a:lnTo>
                  <a:lnTo>
                    <a:pt x="55683" y="2466"/>
                  </a:lnTo>
                  <a:lnTo>
                    <a:pt x="17091" y="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C5B7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09587674-C644-6F60-665D-98253F5ED58E}"/>
                </a:ext>
              </a:extLst>
            </p:cNvPr>
            <p:cNvSpPr/>
            <p:nvPr/>
          </p:nvSpPr>
          <p:spPr>
            <a:xfrm>
              <a:off x="9706486" y="5605304"/>
              <a:ext cx="1237615" cy="489584"/>
            </a:xfrm>
            <a:custGeom>
              <a:avLst/>
              <a:gdLst/>
              <a:ahLst/>
              <a:cxnLst/>
              <a:rect l="l" t="t" r="r" b="b"/>
              <a:pathLst>
                <a:path w="1237615" h="489585">
                  <a:moveTo>
                    <a:pt x="1237513" y="88"/>
                  </a:moveTo>
                  <a:lnTo>
                    <a:pt x="1167637" y="0"/>
                  </a:lnTo>
                  <a:lnTo>
                    <a:pt x="1121971" y="513"/>
                  </a:lnTo>
                  <a:lnTo>
                    <a:pt x="1082735" y="1836"/>
                  </a:lnTo>
                  <a:lnTo>
                    <a:pt x="1034607" y="4762"/>
                  </a:lnTo>
                  <a:lnTo>
                    <a:pt x="979728" y="9994"/>
                  </a:lnTo>
                  <a:lnTo>
                    <a:pt x="909002" y="19971"/>
                  </a:lnTo>
                  <a:lnTo>
                    <a:pt x="850171" y="31038"/>
                  </a:lnTo>
                  <a:lnTo>
                    <a:pt x="806230" y="41020"/>
                  </a:lnTo>
                  <a:lnTo>
                    <a:pt x="720597" y="65453"/>
                  </a:lnTo>
                  <a:lnTo>
                    <a:pt x="668542" y="83496"/>
                  </a:lnTo>
                  <a:lnTo>
                    <a:pt x="623938" y="100767"/>
                  </a:lnTo>
                  <a:lnTo>
                    <a:pt x="586714" y="116166"/>
                  </a:lnTo>
                  <a:lnTo>
                    <a:pt x="499295" y="154033"/>
                  </a:lnTo>
                  <a:lnTo>
                    <a:pt x="450288" y="174504"/>
                  </a:lnTo>
                  <a:lnTo>
                    <a:pt x="394665" y="195910"/>
                  </a:lnTo>
                  <a:lnTo>
                    <a:pt x="355996" y="207873"/>
                  </a:lnTo>
                  <a:lnTo>
                    <a:pt x="278676" y="221856"/>
                  </a:lnTo>
                  <a:lnTo>
                    <a:pt x="238175" y="224218"/>
                  </a:lnTo>
                  <a:lnTo>
                    <a:pt x="235292" y="224053"/>
                  </a:lnTo>
                  <a:lnTo>
                    <a:pt x="233667" y="223659"/>
                  </a:lnTo>
                  <a:lnTo>
                    <a:pt x="198539" y="228522"/>
                  </a:lnTo>
                  <a:lnTo>
                    <a:pt x="141597" y="234935"/>
                  </a:lnTo>
                  <a:lnTo>
                    <a:pt x="81914" y="238848"/>
                  </a:lnTo>
                  <a:lnTo>
                    <a:pt x="53550" y="239507"/>
                  </a:lnTo>
                  <a:lnTo>
                    <a:pt x="17706" y="239265"/>
                  </a:lnTo>
                  <a:lnTo>
                    <a:pt x="0" y="238709"/>
                  </a:lnTo>
                  <a:lnTo>
                    <a:pt x="0" y="488962"/>
                  </a:lnTo>
                  <a:lnTo>
                    <a:pt x="63593" y="488803"/>
                  </a:lnTo>
                  <a:lnTo>
                    <a:pt x="108310" y="486755"/>
                  </a:lnTo>
                  <a:lnTo>
                    <a:pt x="160962" y="482305"/>
                  </a:lnTo>
                  <a:lnTo>
                    <a:pt x="204190" y="477535"/>
                  </a:lnTo>
                  <a:lnTo>
                    <a:pt x="256425" y="470534"/>
                  </a:lnTo>
                  <a:lnTo>
                    <a:pt x="272414" y="467437"/>
                  </a:lnTo>
                  <a:lnTo>
                    <a:pt x="300054" y="463046"/>
                  </a:lnTo>
                  <a:lnTo>
                    <a:pt x="376821" y="448348"/>
                  </a:lnTo>
                  <a:lnTo>
                    <a:pt x="417710" y="437118"/>
                  </a:lnTo>
                  <a:lnTo>
                    <a:pt x="502653" y="407771"/>
                  </a:lnTo>
                  <a:lnTo>
                    <a:pt x="568328" y="382853"/>
                  </a:lnTo>
                  <a:lnTo>
                    <a:pt x="615714" y="363569"/>
                  </a:lnTo>
                  <a:lnTo>
                    <a:pt x="654212" y="347353"/>
                  </a:lnTo>
                  <a:lnTo>
                    <a:pt x="693219" y="331641"/>
                  </a:lnTo>
                  <a:lnTo>
                    <a:pt x="742137" y="313867"/>
                  </a:lnTo>
                  <a:lnTo>
                    <a:pt x="778272" y="301521"/>
                  </a:lnTo>
                  <a:lnTo>
                    <a:pt x="849918" y="279777"/>
                  </a:lnTo>
                  <a:lnTo>
                    <a:pt x="890511" y="269989"/>
                  </a:lnTo>
                  <a:lnTo>
                    <a:pt x="971481" y="255506"/>
                  </a:lnTo>
                  <a:lnTo>
                    <a:pt x="1031234" y="248645"/>
                  </a:lnTo>
                  <a:lnTo>
                    <a:pt x="1101343" y="244500"/>
                  </a:lnTo>
                  <a:lnTo>
                    <a:pt x="1141260" y="244030"/>
                  </a:lnTo>
                  <a:lnTo>
                    <a:pt x="1237513" y="244030"/>
                  </a:lnTo>
                  <a:lnTo>
                    <a:pt x="1237513" y="88"/>
                  </a:lnTo>
                  <a:close/>
                </a:path>
              </a:pathLst>
            </a:custGeom>
            <a:solidFill>
              <a:srgbClr val="3E7C86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8D409BD5-2E87-DE8D-34C1-9D927D9723A6}"/>
                </a:ext>
              </a:extLst>
            </p:cNvPr>
            <p:cNvSpPr/>
            <p:nvPr/>
          </p:nvSpPr>
          <p:spPr>
            <a:xfrm>
              <a:off x="9706490" y="7254561"/>
              <a:ext cx="1237615" cy="465455"/>
            </a:xfrm>
            <a:custGeom>
              <a:avLst/>
              <a:gdLst/>
              <a:ahLst/>
              <a:cxnLst/>
              <a:rect l="l" t="t" r="r" b="b"/>
              <a:pathLst>
                <a:path w="1237615" h="465454">
                  <a:moveTo>
                    <a:pt x="0" y="0"/>
                  </a:moveTo>
                  <a:lnTo>
                    <a:pt x="0" y="58940"/>
                  </a:lnTo>
                  <a:lnTo>
                    <a:pt x="28663" y="58356"/>
                  </a:lnTo>
                  <a:lnTo>
                    <a:pt x="47534" y="58623"/>
                  </a:lnTo>
                  <a:lnTo>
                    <a:pt x="130011" y="66083"/>
                  </a:lnTo>
                  <a:lnTo>
                    <a:pt x="184569" y="76684"/>
                  </a:lnTo>
                  <a:lnTo>
                    <a:pt x="233574" y="90182"/>
                  </a:lnTo>
                  <a:lnTo>
                    <a:pt x="276733" y="105308"/>
                  </a:lnTo>
                  <a:lnTo>
                    <a:pt x="276339" y="104711"/>
                  </a:lnTo>
                  <a:lnTo>
                    <a:pt x="324091" y="121690"/>
                  </a:lnTo>
                  <a:lnTo>
                    <a:pt x="365557" y="138923"/>
                  </a:lnTo>
                  <a:lnTo>
                    <a:pt x="418931" y="163361"/>
                  </a:lnTo>
                  <a:lnTo>
                    <a:pt x="467133" y="188592"/>
                  </a:lnTo>
                  <a:lnTo>
                    <a:pt x="518818" y="220040"/>
                  </a:lnTo>
                  <a:lnTo>
                    <a:pt x="566039" y="250050"/>
                  </a:lnTo>
                  <a:lnTo>
                    <a:pt x="616607" y="282568"/>
                  </a:lnTo>
                  <a:lnTo>
                    <a:pt x="662524" y="312527"/>
                  </a:lnTo>
                  <a:lnTo>
                    <a:pt x="678738" y="322707"/>
                  </a:lnTo>
                  <a:lnTo>
                    <a:pt x="711627" y="342631"/>
                  </a:lnTo>
                  <a:lnTo>
                    <a:pt x="750398" y="364615"/>
                  </a:lnTo>
                  <a:lnTo>
                    <a:pt x="795246" y="387234"/>
                  </a:lnTo>
                  <a:lnTo>
                    <a:pt x="846366" y="409067"/>
                  </a:lnTo>
                  <a:lnTo>
                    <a:pt x="910645" y="430713"/>
                  </a:lnTo>
                  <a:lnTo>
                    <a:pt x="971190" y="445757"/>
                  </a:lnTo>
                  <a:lnTo>
                    <a:pt x="1026733" y="455441"/>
                  </a:lnTo>
                  <a:lnTo>
                    <a:pt x="1076002" y="461005"/>
                  </a:lnTo>
                  <a:lnTo>
                    <a:pt x="1117730" y="463692"/>
                  </a:lnTo>
                  <a:lnTo>
                    <a:pt x="1158925" y="464934"/>
                  </a:lnTo>
                  <a:lnTo>
                    <a:pt x="1237513" y="464743"/>
                  </a:lnTo>
                  <a:lnTo>
                    <a:pt x="1237513" y="403402"/>
                  </a:lnTo>
                  <a:lnTo>
                    <a:pt x="1177093" y="403352"/>
                  </a:lnTo>
                  <a:lnTo>
                    <a:pt x="1146298" y="402692"/>
                  </a:lnTo>
                  <a:lnTo>
                    <a:pt x="1099294" y="400523"/>
                  </a:lnTo>
                  <a:lnTo>
                    <a:pt x="1032183" y="394570"/>
                  </a:lnTo>
                  <a:lnTo>
                    <a:pt x="994283" y="388772"/>
                  </a:lnTo>
                  <a:lnTo>
                    <a:pt x="937666" y="376121"/>
                  </a:lnTo>
                  <a:lnTo>
                    <a:pt x="893148" y="362942"/>
                  </a:lnTo>
                  <a:lnTo>
                    <a:pt x="841197" y="343954"/>
                  </a:lnTo>
                  <a:lnTo>
                    <a:pt x="800721" y="326200"/>
                  </a:lnTo>
                  <a:lnTo>
                    <a:pt x="765562" y="308481"/>
                  </a:lnTo>
                  <a:lnTo>
                    <a:pt x="707377" y="275056"/>
                  </a:lnTo>
                  <a:lnTo>
                    <a:pt x="571167" y="186309"/>
                  </a:lnTo>
                  <a:lnTo>
                    <a:pt x="536681" y="163950"/>
                  </a:lnTo>
                  <a:lnTo>
                    <a:pt x="493737" y="137274"/>
                  </a:lnTo>
                  <a:lnTo>
                    <a:pt x="432836" y="104378"/>
                  </a:lnTo>
                  <a:lnTo>
                    <a:pt x="391355" y="85053"/>
                  </a:lnTo>
                  <a:lnTo>
                    <a:pt x="342531" y="65557"/>
                  </a:lnTo>
                  <a:lnTo>
                    <a:pt x="302529" y="52055"/>
                  </a:lnTo>
                  <a:lnTo>
                    <a:pt x="223265" y="30162"/>
                  </a:lnTo>
                  <a:lnTo>
                    <a:pt x="162001" y="16901"/>
                  </a:lnTo>
                  <a:lnTo>
                    <a:pt x="157060" y="15532"/>
                  </a:lnTo>
                  <a:lnTo>
                    <a:pt x="111371" y="8949"/>
                  </a:lnTo>
                  <a:lnTo>
                    <a:pt x="53878" y="3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2C7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E4B564E5-8052-C167-9FF0-849D73F3CAAC}"/>
                </a:ext>
              </a:extLst>
            </p:cNvPr>
            <p:cNvSpPr/>
            <p:nvPr/>
          </p:nvSpPr>
          <p:spPr>
            <a:xfrm>
              <a:off x="9706490" y="7041796"/>
              <a:ext cx="1237615" cy="251460"/>
            </a:xfrm>
            <a:custGeom>
              <a:avLst/>
              <a:gdLst/>
              <a:ahLst/>
              <a:cxnLst/>
              <a:rect l="l" t="t" r="r" b="b"/>
              <a:pathLst>
                <a:path w="1237615" h="251459">
                  <a:moveTo>
                    <a:pt x="0" y="0"/>
                  </a:moveTo>
                  <a:lnTo>
                    <a:pt x="0" y="8877"/>
                  </a:lnTo>
                  <a:lnTo>
                    <a:pt x="35679" y="10279"/>
                  </a:lnTo>
                  <a:lnTo>
                    <a:pt x="77025" y="12700"/>
                  </a:lnTo>
                  <a:lnTo>
                    <a:pt x="129571" y="16773"/>
                  </a:lnTo>
                  <a:lnTo>
                    <a:pt x="193281" y="24218"/>
                  </a:lnTo>
                  <a:lnTo>
                    <a:pt x="239306" y="31584"/>
                  </a:lnTo>
                  <a:lnTo>
                    <a:pt x="238772" y="31064"/>
                  </a:lnTo>
                  <a:lnTo>
                    <a:pt x="238823" y="30657"/>
                  </a:lnTo>
                  <a:lnTo>
                    <a:pt x="247510" y="30518"/>
                  </a:lnTo>
                  <a:lnTo>
                    <a:pt x="258953" y="31534"/>
                  </a:lnTo>
                  <a:lnTo>
                    <a:pt x="303377" y="37872"/>
                  </a:lnTo>
                  <a:lnTo>
                    <a:pt x="370673" y="53870"/>
                  </a:lnTo>
                  <a:lnTo>
                    <a:pt x="414650" y="66325"/>
                  </a:lnTo>
                  <a:lnTo>
                    <a:pt x="474014" y="85801"/>
                  </a:lnTo>
                  <a:lnTo>
                    <a:pt x="517837" y="101773"/>
                  </a:lnTo>
                  <a:lnTo>
                    <a:pt x="678738" y="164604"/>
                  </a:lnTo>
                  <a:lnTo>
                    <a:pt x="700808" y="172476"/>
                  </a:lnTo>
                  <a:lnTo>
                    <a:pt x="770398" y="194701"/>
                  </a:lnTo>
                  <a:lnTo>
                    <a:pt x="815378" y="207073"/>
                  </a:lnTo>
                  <a:lnTo>
                    <a:pt x="876021" y="221272"/>
                  </a:lnTo>
                  <a:lnTo>
                    <a:pt x="927692" y="231203"/>
                  </a:lnTo>
                  <a:lnTo>
                    <a:pt x="968048" y="237563"/>
                  </a:lnTo>
                  <a:lnTo>
                    <a:pt x="1049180" y="246381"/>
                  </a:lnTo>
                  <a:lnTo>
                    <a:pt x="1097526" y="249299"/>
                  </a:lnTo>
                  <a:lnTo>
                    <a:pt x="1138972" y="250566"/>
                  </a:lnTo>
                  <a:lnTo>
                    <a:pt x="1196657" y="250952"/>
                  </a:lnTo>
                  <a:lnTo>
                    <a:pt x="1237513" y="250952"/>
                  </a:lnTo>
                  <a:lnTo>
                    <a:pt x="1237513" y="240093"/>
                  </a:lnTo>
                  <a:lnTo>
                    <a:pt x="1181798" y="240347"/>
                  </a:lnTo>
                  <a:lnTo>
                    <a:pt x="1132738" y="239574"/>
                  </a:lnTo>
                  <a:lnTo>
                    <a:pt x="1087412" y="237478"/>
                  </a:lnTo>
                  <a:lnTo>
                    <a:pt x="1046038" y="234394"/>
                  </a:lnTo>
                  <a:lnTo>
                    <a:pt x="964715" y="225036"/>
                  </a:lnTo>
                  <a:lnTo>
                    <a:pt x="897573" y="213969"/>
                  </a:lnTo>
                  <a:lnTo>
                    <a:pt x="814142" y="195629"/>
                  </a:lnTo>
                  <a:lnTo>
                    <a:pt x="762555" y="181732"/>
                  </a:lnTo>
                  <a:lnTo>
                    <a:pt x="724470" y="170123"/>
                  </a:lnTo>
                  <a:lnTo>
                    <a:pt x="664279" y="149049"/>
                  </a:lnTo>
                  <a:lnTo>
                    <a:pt x="625827" y="134342"/>
                  </a:lnTo>
                  <a:lnTo>
                    <a:pt x="520042" y="91871"/>
                  </a:lnTo>
                  <a:lnTo>
                    <a:pt x="501815" y="84853"/>
                  </a:lnTo>
                  <a:lnTo>
                    <a:pt x="464475" y="71532"/>
                  </a:lnTo>
                  <a:lnTo>
                    <a:pt x="415874" y="56130"/>
                  </a:lnTo>
                  <a:lnTo>
                    <a:pt x="333315" y="35635"/>
                  </a:lnTo>
                  <a:lnTo>
                    <a:pt x="288124" y="27260"/>
                  </a:lnTo>
                  <a:lnTo>
                    <a:pt x="210515" y="16903"/>
                  </a:lnTo>
                  <a:lnTo>
                    <a:pt x="166659" y="12469"/>
                  </a:lnTo>
                  <a:lnTo>
                    <a:pt x="163169" y="11722"/>
                  </a:lnTo>
                  <a:lnTo>
                    <a:pt x="163182" y="11391"/>
                  </a:lnTo>
                  <a:lnTo>
                    <a:pt x="171996" y="11252"/>
                  </a:lnTo>
                  <a:lnTo>
                    <a:pt x="144043" y="7912"/>
                  </a:lnTo>
                  <a:lnTo>
                    <a:pt x="118990" y="5518"/>
                  </a:lnTo>
                  <a:lnTo>
                    <a:pt x="96527" y="3835"/>
                  </a:lnTo>
                  <a:lnTo>
                    <a:pt x="57442" y="1739"/>
                  </a:lnTo>
                  <a:lnTo>
                    <a:pt x="12720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8D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9E094411-85F0-9494-DDB7-69DAF11EF9EE}"/>
                </a:ext>
              </a:extLst>
            </p:cNvPr>
            <p:cNvSpPr/>
            <p:nvPr/>
          </p:nvSpPr>
          <p:spPr>
            <a:xfrm>
              <a:off x="9706490" y="7312916"/>
              <a:ext cx="1235710" cy="513080"/>
            </a:xfrm>
            <a:custGeom>
              <a:avLst/>
              <a:gdLst/>
              <a:ahLst/>
              <a:cxnLst/>
              <a:rect l="l" t="t" r="r" b="b"/>
              <a:pathLst>
                <a:path w="1235709" h="513079">
                  <a:moveTo>
                    <a:pt x="28460" y="0"/>
                  </a:moveTo>
                  <a:lnTo>
                    <a:pt x="0" y="584"/>
                  </a:lnTo>
                  <a:lnTo>
                    <a:pt x="0" y="30683"/>
                  </a:lnTo>
                  <a:lnTo>
                    <a:pt x="29457" y="32202"/>
                  </a:lnTo>
                  <a:lnTo>
                    <a:pt x="61277" y="34569"/>
                  </a:lnTo>
                  <a:lnTo>
                    <a:pt x="128376" y="41498"/>
                  </a:lnTo>
                  <a:lnTo>
                    <a:pt x="200266" y="55333"/>
                  </a:lnTo>
                  <a:lnTo>
                    <a:pt x="245373" y="68378"/>
                  </a:lnTo>
                  <a:lnTo>
                    <a:pt x="322808" y="98272"/>
                  </a:lnTo>
                  <a:lnTo>
                    <a:pt x="366541" y="119551"/>
                  </a:lnTo>
                  <a:lnTo>
                    <a:pt x="402053" y="139409"/>
                  </a:lnTo>
                  <a:lnTo>
                    <a:pt x="444436" y="166687"/>
                  </a:lnTo>
                  <a:lnTo>
                    <a:pt x="495464" y="207188"/>
                  </a:lnTo>
                  <a:lnTo>
                    <a:pt x="523316" y="229438"/>
                  </a:lnTo>
                  <a:lnTo>
                    <a:pt x="550108" y="249811"/>
                  </a:lnTo>
                  <a:lnTo>
                    <a:pt x="573793" y="266858"/>
                  </a:lnTo>
                  <a:lnTo>
                    <a:pt x="639292" y="312966"/>
                  </a:lnTo>
                  <a:lnTo>
                    <a:pt x="703744" y="359850"/>
                  </a:lnTo>
                  <a:lnTo>
                    <a:pt x="758019" y="401159"/>
                  </a:lnTo>
                  <a:lnTo>
                    <a:pt x="805240" y="429512"/>
                  </a:lnTo>
                  <a:lnTo>
                    <a:pt x="840911" y="447278"/>
                  </a:lnTo>
                  <a:lnTo>
                    <a:pt x="886240" y="466306"/>
                  </a:lnTo>
                  <a:lnTo>
                    <a:pt x="940282" y="484250"/>
                  </a:lnTo>
                  <a:lnTo>
                    <a:pt x="994190" y="497323"/>
                  </a:lnTo>
                  <a:lnTo>
                    <a:pt x="1044490" y="505589"/>
                  </a:lnTo>
                  <a:lnTo>
                    <a:pt x="1090374" y="510198"/>
                  </a:lnTo>
                  <a:lnTo>
                    <a:pt x="1131037" y="512295"/>
                  </a:lnTo>
                  <a:lnTo>
                    <a:pt x="1193838" y="513029"/>
                  </a:lnTo>
                  <a:lnTo>
                    <a:pt x="1235163" y="513029"/>
                  </a:lnTo>
                  <a:lnTo>
                    <a:pt x="1235163" y="487552"/>
                  </a:lnTo>
                  <a:lnTo>
                    <a:pt x="1195527" y="487718"/>
                  </a:lnTo>
                  <a:lnTo>
                    <a:pt x="1169819" y="487160"/>
                  </a:lnTo>
                  <a:lnTo>
                    <a:pt x="1115046" y="484418"/>
                  </a:lnTo>
                  <a:lnTo>
                    <a:pt x="1056076" y="478272"/>
                  </a:lnTo>
                  <a:lnTo>
                    <a:pt x="978497" y="463622"/>
                  </a:lnTo>
                  <a:lnTo>
                    <a:pt x="929487" y="449795"/>
                  </a:lnTo>
                  <a:lnTo>
                    <a:pt x="880525" y="432209"/>
                  </a:lnTo>
                  <a:lnTo>
                    <a:pt x="840530" y="414869"/>
                  </a:lnTo>
                  <a:lnTo>
                    <a:pt x="792378" y="389877"/>
                  </a:lnTo>
                  <a:lnTo>
                    <a:pt x="733020" y="349456"/>
                  </a:lnTo>
                  <a:lnTo>
                    <a:pt x="575636" y="234463"/>
                  </a:lnTo>
                  <a:lnTo>
                    <a:pt x="483857" y="165874"/>
                  </a:lnTo>
                  <a:lnTo>
                    <a:pt x="447405" y="138403"/>
                  </a:lnTo>
                  <a:lnTo>
                    <a:pt x="428483" y="125074"/>
                  </a:lnTo>
                  <a:lnTo>
                    <a:pt x="413905" y="117144"/>
                  </a:lnTo>
                  <a:lnTo>
                    <a:pt x="285618" y="52263"/>
                  </a:lnTo>
                  <a:lnTo>
                    <a:pt x="279954" y="49113"/>
                  </a:lnTo>
                  <a:lnTo>
                    <a:pt x="233575" y="31831"/>
                  </a:lnTo>
                  <a:lnTo>
                    <a:pt x="184573" y="18334"/>
                  </a:lnTo>
                  <a:lnTo>
                    <a:pt x="130016" y="7734"/>
                  </a:lnTo>
                  <a:lnTo>
                    <a:pt x="67005" y="1104"/>
                  </a:lnTo>
                  <a:lnTo>
                    <a:pt x="47534" y="266"/>
                  </a:lnTo>
                  <a:lnTo>
                    <a:pt x="28460" y="0"/>
                  </a:lnTo>
                  <a:close/>
                </a:path>
              </a:pathLst>
            </a:custGeom>
            <a:solidFill>
              <a:srgbClr val="9BBFB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1393E2A2-F8A3-649E-ED20-61BD7F76BBEF}"/>
                </a:ext>
              </a:extLst>
            </p:cNvPr>
            <p:cNvSpPr/>
            <p:nvPr/>
          </p:nvSpPr>
          <p:spPr>
            <a:xfrm>
              <a:off x="9706486" y="6372630"/>
              <a:ext cx="1237615" cy="255904"/>
            </a:xfrm>
            <a:custGeom>
              <a:avLst/>
              <a:gdLst/>
              <a:ahLst/>
              <a:cxnLst/>
              <a:rect l="l" t="t" r="r" b="b"/>
              <a:pathLst>
                <a:path w="1237615" h="255904">
                  <a:moveTo>
                    <a:pt x="1237513" y="0"/>
                  </a:moveTo>
                  <a:lnTo>
                    <a:pt x="1189621" y="0"/>
                  </a:lnTo>
                  <a:lnTo>
                    <a:pt x="1054003" y="2911"/>
                  </a:lnTo>
                  <a:lnTo>
                    <a:pt x="981608" y="5194"/>
                  </a:lnTo>
                  <a:lnTo>
                    <a:pt x="897772" y="8691"/>
                  </a:lnTo>
                  <a:lnTo>
                    <a:pt x="856596" y="11018"/>
                  </a:lnTo>
                  <a:lnTo>
                    <a:pt x="813041" y="14160"/>
                  </a:lnTo>
                  <a:lnTo>
                    <a:pt x="745891" y="20615"/>
                  </a:lnTo>
                  <a:lnTo>
                    <a:pt x="660425" y="30670"/>
                  </a:lnTo>
                  <a:lnTo>
                    <a:pt x="511309" y="48828"/>
                  </a:lnTo>
                  <a:lnTo>
                    <a:pt x="467960" y="54523"/>
                  </a:lnTo>
                  <a:lnTo>
                    <a:pt x="421508" y="62447"/>
                  </a:lnTo>
                  <a:lnTo>
                    <a:pt x="394173" y="66722"/>
                  </a:lnTo>
                  <a:lnTo>
                    <a:pt x="360860" y="70192"/>
                  </a:lnTo>
                  <a:lnTo>
                    <a:pt x="319443" y="71729"/>
                  </a:lnTo>
                  <a:lnTo>
                    <a:pt x="302172" y="71521"/>
                  </a:lnTo>
                  <a:lnTo>
                    <a:pt x="285451" y="70978"/>
                  </a:lnTo>
                  <a:lnTo>
                    <a:pt x="271683" y="70224"/>
                  </a:lnTo>
                  <a:lnTo>
                    <a:pt x="263271" y="69380"/>
                  </a:lnTo>
                  <a:lnTo>
                    <a:pt x="153009" y="73609"/>
                  </a:lnTo>
                  <a:lnTo>
                    <a:pt x="0" y="78320"/>
                  </a:lnTo>
                  <a:lnTo>
                    <a:pt x="0" y="255511"/>
                  </a:lnTo>
                  <a:lnTo>
                    <a:pt x="115608" y="255511"/>
                  </a:lnTo>
                  <a:lnTo>
                    <a:pt x="245986" y="254457"/>
                  </a:lnTo>
                  <a:lnTo>
                    <a:pt x="245808" y="254330"/>
                  </a:lnTo>
                  <a:lnTo>
                    <a:pt x="250792" y="253017"/>
                  </a:lnTo>
                  <a:lnTo>
                    <a:pt x="263618" y="251960"/>
                  </a:lnTo>
                  <a:lnTo>
                    <a:pt x="300278" y="250075"/>
                  </a:lnTo>
                  <a:lnTo>
                    <a:pt x="326351" y="248412"/>
                  </a:lnTo>
                  <a:lnTo>
                    <a:pt x="424713" y="238760"/>
                  </a:lnTo>
                  <a:lnTo>
                    <a:pt x="480504" y="232011"/>
                  </a:lnTo>
                  <a:lnTo>
                    <a:pt x="668099" y="205682"/>
                  </a:lnTo>
                  <a:lnTo>
                    <a:pt x="706244" y="200525"/>
                  </a:lnTo>
                  <a:lnTo>
                    <a:pt x="764346" y="193453"/>
                  </a:lnTo>
                  <a:lnTo>
                    <a:pt x="811056" y="188466"/>
                  </a:lnTo>
                  <a:lnTo>
                    <a:pt x="870042" y="183056"/>
                  </a:lnTo>
                  <a:lnTo>
                    <a:pt x="935192" y="178481"/>
                  </a:lnTo>
                  <a:lnTo>
                    <a:pt x="1000391" y="175996"/>
                  </a:lnTo>
                  <a:lnTo>
                    <a:pt x="1087602" y="175207"/>
                  </a:lnTo>
                  <a:lnTo>
                    <a:pt x="1237513" y="175056"/>
                  </a:lnTo>
                  <a:lnTo>
                    <a:pt x="1237513" y="0"/>
                  </a:lnTo>
                  <a:close/>
                </a:path>
              </a:pathLst>
            </a:custGeom>
            <a:solidFill>
              <a:srgbClr val="5F919A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F1AB8060-1062-48FA-99DD-00A17142950A}"/>
                </a:ext>
              </a:extLst>
            </p:cNvPr>
            <p:cNvSpPr/>
            <p:nvPr/>
          </p:nvSpPr>
          <p:spPr>
            <a:xfrm>
              <a:off x="9706491" y="5929971"/>
              <a:ext cx="1237615" cy="521334"/>
            </a:xfrm>
            <a:custGeom>
              <a:avLst/>
              <a:gdLst/>
              <a:ahLst/>
              <a:cxnLst/>
              <a:rect l="l" t="t" r="r" b="b"/>
              <a:pathLst>
                <a:path w="1237615" h="521335">
                  <a:moveTo>
                    <a:pt x="1237513" y="63"/>
                  </a:moveTo>
                  <a:lnTo>
                    <a:pt x="1168463" y="0"/>
                  </a:lnTo>
                  <a:lnTo>
                    <a:pt x="1118946" y="525"/>
                  </a:lnTo>
                  <a:lnTo>
                    <a:pt x="1044000" y="3284"/>
                  </a:lnTo>
                  <a:lnTo>
                    <a:pt x="998267" y="6121"/>
                  </a:lnTo>
                  <a:lnTo>
                    <a:pt x="920944" y="13180"/>
                  </a:lnTo>
                  <a:lnTo>
                    <a:pt x="845202" y="23133"/>
                  </a:lnTo>
                  <a:lnTo>
                    <a:pt x="797534" y="31203"/>
                  </a:lnTo>
                  <a:lnTo>
                    <a:pt x="720477" y="47894"/>
                  </a:lnTo>
                  <a:lnTo>
                    <a:pt x="673047" y="59746"/>
                  </a:lnTo>
                  <a:lnTo>
                    <a:pt x="472734" y="111665"/>
                  </a:lnTo>
                  <a:lnTo>
                    <a:pt x="434912" y="122316"/>
                  </a:lnTo>
                  <a:lnTo>
                    <a:pt x="418366" y="126625"/>
                  </a:lnTo>
                  <a:lnTo>
                    <a:pt x="349160" y="141805"/>
                  </a:lnTo>
                  <a:lnTo>
                    <a:pt x="308327" y="147269"/>
                  </a:lnTo>
                  <a:lnTo>
                    <a:pt x="273456" y="148805"/>
                  </a:lnTo>
                  <a:lnTo>
                    <a:pt x="261823" y="148805"/>
                  </a:lnTo>
                  <a:lnTo>
                    <a:pt x="253911" y="148526"/>
                  </a:lnTo>
                  <a:lnTo>
                    <a:pt x="253758" y="146837"/>
                  </a:lnTo>
                  <a:lnTo>
                    <a:pt x="256412" y="145872"/>
                  </a:lnTo>
                  <a:lnTo>
                    <a:pt x="223059" y="150502"/>
                  </a:lnTo>
                  <a:lnTo>
                    <a:pt x="183934" y="155181"/>
                  </a:lnTo>
                  <a:lnTo>
                    <a:pt x="135958" y="160000"/>
                  </a:lnTo>
                  <a:lnTo>
                    <a:pt x="73799" y="163804"/>
                  </a:lnTo>
                  <a:lnTo>
                    <a:pt x="41108" y="164552"/>
                  </a:lnTo>
                  <a:lnTo>
                    <a:pt x="0" y="164299"/>
                  </a:lnTo>
                  <a:lnTo>
                    <a:pt x="0" y="520979"/>
                  </a:lnTo>
                  <a:lnTo>
                    <a:pt x="152996" y="516267"/>
                  </a:lnTo>
                  <a:lnTo>
                    <a:pt x="263258" y="512038"/>
                  </a:lnTo>
                  <a:lnTo>
                    <a:pt x="261772" y="511543"/>
                  </a:lnTo>
                  <a:lnTo>
                    <a:pt x="264344" y="510958"/>
                  </a:lnTo>
                  <a:lnTo>
                    <a:pt x="315524" y="507629"/>
                  </a:lnTo>
                  <a:lnTo>
                    <a:pt x="368487" y="500437"/>
                  </a:lnTo>
                  <a:lnTo>
                    <a:pt x="428379" y="489669"/>
                  </a:lnTo>
                  <a:lnTo>
                    <a:pt x="469130" y="480645"/>
                  </a:lnTo>
                  <a:lnTo>
                    <a:pt x="526289" y="466547"/>
                  </a:lnTo>
                  <a:lnTo>
                    <a:pt x="606424" y="445490"/>
                  </a:lnTo>
                  <a:lnTo>
                    <a:pt x="662837" y="430130"/>
                  </a:lnTo>
                  <a:lnTo>
                    <a:pt x="712020" y="416240"/>
                  </a:lnTo>
                  <a:lnTo>
                    <a:pt x="736028" y="410095"/>
                  </a:lnTo>
                  <a:lnTo>
                    <a:pt x="783622" y="398537"/>
                  </a:lnTo>
                  <a:lnTo>
                    <a:pt x="830976" y="387937"/>
                  </a:lnTo>
                  <a:lnTo>
                    <a:pt x="880392" y="378627"/>
                  </a:lnTo>
                  <a:lnTo>
                    <a:pt x="934173" y="370941"/>
                  </a:lnTo>
                  <a:lnTo>
                    <a:pt x="984425" y="366064"/>
                  </a:lnTo>
                  <a:lnTo>
                    <a:pt x="1034978" y="363291"/>
                  </a:lnTo>
                  <a:lnTo>
                    <a:pt x="1090891" y="361863"/>
                  </a:lnTo>
                  <a:lnTo>
                    <a:pt x="1208859" y="360824"/>
                  </a:lnTo>
                  <a:lnTo>
                    <a:pt x="1237513" y="361022"/>
                  </a:lnTo>
                  <a:lnTo>
                    <a:pt x="1237513" y="63"/>
                  </a:lnTo>
                  <a:close/>
                </a:path>
              </a:pathLst>
            </a:custGeom>
            <a:solidFill>
              <a:srgbClr val="D5ECED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0C98F14E-FA81-3CA4-7609-6D52C3C01DE5}"/>
                </a:ext>
              </a:extLst>
            </p:cNvPr>
            <p:cNvSpPr/>
            <p:nvPr/>
          </p:nvSpPr>
          <p:spPr>
            <a:xfrm>
              <a:off x="9706489" y="6837766"/>
              <a:ext cx="1237615" cy="195580"/>
            </a:xfrm>
            <a:custGeom>
              <a:avLst/>
              <a:gdLst/>
              <a:ahLst/>
              <a:cxnLst/>
              <a:rect l="l" t="t" r="r" b="b"/>
              <a:pathLst>
                <a:path w="1237615" h="195579">
                  <a:moveTo>
                    <a:pt x="147015" y="0"/>
                  </a:moveTo>
                  <a:lnTo>
                    <a:pt x="0" y="634"/>
                  </a:lnTo>
                  <a:lnTo>
                    <a:pt x="0" y="110553"/>
                  </a:lnTo>
                  <a:lnTo>
                    <a:pt x="33129" y="111256"/>
                  </a:lnTo>
                  <a:lnTo>
                    <a:pt x="70564" y="112460"/>
                  </a:lnTo>
                  <a:lnTo>
                    <a:pt x="112014" y="114295"/>
                  </a:lnTo>
                  <a:lnTo>
                    <a:pt x="157187" y="116890"/>
                  </a:lnTo>
                  <a:lnTo>
                    <a:pt x="234805" y="122508"/>
                  </a:lnTo>
                  <a:lnTo>
                    <a:pt x="278569" y="126658"/>
                  </a:lnTo>
                  <a:lnTo>
                    <a:pt x="326605" y="132270"/>
                  </a:lnTo>
                  <a:lnTo>
                    <a:pt x="359290" y="134724"/>
                  </a:lnTo>
                  <a:lnTo>
                    <a:pt x="430627" y="138828"/>
                  </a:lnTo>
                  <a:lnTo>
                    <a:pt x="472135" y="141668"/>
                  </a:lnTo>
                  <a:lnTo>
                    <a:pt x="548975" y="149523"/>
                  </a:lnTo>
                  <a:lnTo>
                    <a:pt x="805992" y="178473"/>
                  </a:lnTo>
                  <a:lnTo>
                    <a:pt x="838384" y="181427"/>
                  </a:lnTo>
                  <a:lnTo>
                    <a:pt x="876438" y="184531"/>
                  </a:lnTo>
                  <a:lnTo>
                    <a:pt x="919764" y="187589"/>
                  </a:lnTo>
                  <a:lnTo>
                    <a:pt x="967972" y="190407"/>
                  </a:lnTo>
                  <a:lnTo>
                    <a:pt x="1020669" y="192790"/>
                  </a:lnTo>
                  <a:lnTo>
                    <a:pt x="1077466" y="194541"/>
                  </a:lnTo>
                  <a:lnTo>
                    <a:pt x="1191031" y="195465"/>
                  </a:lnTo>
                  <a:lnTo>
                    <a:pt x="1237513" y="195465"/>
                  </a:lnTo>
                  <a:lnTo>
                    <a:pt x="1237513" y="74193"/>
                  </a:lnTo>
                  <a:lnTo>
                    <a:pt x="1196187" y="74193"/>
                  </a:lnTo>
                  <a:lnTo>
                    <a:pt x="1113548" y="72783"/>
                  </a:lnTo>
                  <a:lnTo>
                    <a:pt x="999124" y="70211"/>
                  </a:lnTo>
                  <a:lnTo>
                    <a:pt x="955261" y="68701"/>
                  </a:lnTo>
                  <a:lnTo>
                    <a:pt x="913523" y="66649"/>
                  </a:lnTo>
                  <a:lnTo>
                    <a:pt x="856245" y="63023"/>
                  </a:lnTo>
                  <a:lnTo>
                    <a:pt x="786269" y="56730"/>
                  </a:lnTo>
                  <a:lnTo>
                    <a:pt x="651967" y="39281"/>
                  </a:lnTo>
                  <a:lnTo>
                    <a:pt x="612488" y="34442"/>
                  </a:lnTo>
                  <a:lnTo>
                    <a:pt x="468234" y="19328"/>
                  </a:lnTo>
                  <a:lnTo>
                    <a:pt x="424414" y="15166"/>
                  </a:lnTo>
                  <a:lnTo>
                    <a:pt x="379446" y="11300"/>
                  </a:lnTo>
                  <a:lnTo>
                    <a:pt x="332188" y="7823"/>
                  </a:lnTo>
                  <a:lnTo>
                    <a:pt x="281495" y="4825"/>
                  </a:lnTo>
                  <a:lnTo>
                    <a:pt x="237665" y="2834"/>
                  </a:lnTo>
                  <a:lnTo>
                    <a:pt x="147015" y="0"/>
                  </a:lnTo>
                  <a:close/>
                </a:path>
              </a:pathLst>
            </a:custGeom>
            <a:solidFill>
              <a:srgbClr val="9DBBC2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27A2853F-7BA5-0A84-DCF8-D5BCE11A1D88}"/>
                </a:ext>
              </a:extLst>
            </p:cNvPr>
            <p:cNvSpPr/>
            <p:nvPr/>
          </p:nvSpPr>
          <p:spPr>
            <a:xfrm>
              <a:off x="9706486" y="6626014"/>
              <a:ext cx="1237615" cy="212725"/>
            </a:xfrm>
            <a:custGeom>
              <a:avLst/>
              <a:gdLst/>
              <a:ahLst/>
              <a:cxnLst/>
              <a:rect l="l" t="t" r="r" b="b"/>
              <a:pathLst>
                <a:path w="1237615" h="212725">
                  <a:moveTo>
                    <a:pt x="1237513" y="0"/>
                  </a:moveTo>
                  <a:lnTo>
                    <a:pt x="1007484" y="680"/>
                  </a:lnTo>
                  <a:lnTo>
                    <a:pt x="921727" y="457"/>
                  </a:lnTo>
                  <a:lnTo>
                    <a:pt x="887454" y="581"/>
                  </a:lnTo>
                  <a:lnTo>
                    <a:pt x="779507" y="2092"/>
                  </a:lnTo>
                  <a:lnTo>
                    <a:pt x="607795" y="3414"/>
                  </a:lnTo>
                  <a:lnTo>
                    <a:pt x="521120" y="3609"/>
                  </a:lnTo>
                  <a:lnTo>
                    <a:pt x="454508" y="4476"/>
                  </a:lnTo>
                  <a:lnTo>
                    <a:pt x="400824" y="4051"/>
                  </a:lnTo>
                  <a:lnTo>
                    <a:pt x="374015" y="4381"/>
                  </a:lnTo>
                  <a:lnTo>
                    <a:pt x="360623" y="4876"/>
                  </a:lnTo>
                  <a:lnTo>
                    <a:pt x="340259" y="6013"/>
                  </a:lnTo>
                  <a:lnTo>
                    <a:pt x="320827" y="6362"/>
                  </a:lnTo>
                  <a:lnTo>
                    <a:pt x="297557" y="5926"/>
                  </a:lnTo>
                  <a:lnTo>
                    <a:pt x="283797" y="5275"/>
                  </a:lnTo>
                  <a:lnTo>
                    <a:pt x="246875" y="2451"/>
                  </a:lnTo>
                  <a:lnTo>
                    <a:pt x="245986" y="1079"/>
                  </a:lnTo>
                  <a:lnTo>
                    <a:pt x="0" y="2133"/>
                  </a:lnTo>
                  <a:lnTo>
                    <a:pt x="0" y="212382"/>
                  </a:lnTo>
                  <a:lnTo>
                    <a:pt x="130444" y="211948"/>
                  </a:lnTo>
                  <a:lnTo>
                    <a:pt x="147015" y="211747"/>
                  </a:lnTo>
                  <a:lnTo>
                    <a:pt x="133591" y="211239"/>
                  </a:lnTo>
                  <a:lnTo>
                    <a:pt x="133591" y="210921"/>
                  </a:lnTo>
                  <a:lnTo>
                    <a:pt x="142627" y="210256"/>
                  </a:lnTo>
                  <a:lnTo>
                    <a:pt x="191146" y="209626"/>
                  </a:lnTo>
                  <a:lnTo>
                    <a:pt x="316179" y="208756"/>
                  </a:lnTo>
                  <a:lnTo>
                    <a:pt x="490520" y="206164"/>
                  </a:lnTo>
                  <a:lnTo>
                    <a:pt x="1038001" y="204361"/>
                  </a:lnTo>
                  <a:lnTo>
                    <a:pt x="1237513" y="204317"/>
                  </a:lnTo>
                  <a:lnTo>
                    <a:pt x="1237513" y="0"/>
                  </a:lnTo>
                  <a:close/>
                </a:path>
              </a:pathLst>
            </a:custGeom>
            <a:solidFill>
              <a:srgbClr val="7DA5AD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137F22A8-EAF8-71AC-F502-9FD4EA48254F}"/>
                </a:ext>
              </a:extLst>
            </p:cNvPr>
            <p:cNvSpPr/>
            <p:nvPr/>
          </p:nvSpPr>
          <p:spPr>
            <a:xfrm>
              <a:off x="9706490" y="6948314"/>
              <a:ext cx="1237615" cy="252729"/>
            </a:xfrm>
            <a:custGeom>
              <a:avLst/>
              <a:gdLst/>
              <a:ahLst/>
              <a:cxnLst/>
              <a:rect l="l" t="t" r="r" b="b"/>
              <a:pathLst>
                <a:path w="1237615" h="252729">
                  <a:moveTo>
                    <a:pt x="0" y="0"/>
                  </a:moveTo>
                  <a:lnTo>
                    <a:pt x="0" y="93484"/>
                  </a:lnTo>
                  <a:lnTo>
                    <a:pt x="41485" y="94558"/>
                  </a:lnTo>
                  <a:lnTo>
                    <a:pt x="76172" y="96131"/>
                  </a:lnTo>
                  <a:lnTo>
                    <a:pt x="96527" y="97320"/>
                  </a:lnTo>
                  <a:lnTo>
                    <a:pt x="118990" y="99003"/>
                  </a:lnTo>
                  <a:lnTo>
                    <a:pt x="164506" y="103781"/>
                  </a:lnTo>
                  <a:lnTo>
                    <a:pt x="171996" y="104736"/>
                  </a:lnTo>
                  <a:lnTo>
                    <a:pt x="202352" y="105575"/>
                  </a:lnTo>
                  <a:lnTo>
                    <a:pt x="241109" y="107556"/>
                  </a:lnTo>
                  <a:lnTo>
                    <a:pt x="304180" y="112452"/>
                  </a:lnTo>
                  <a:lnTo>
                    <a:pt x="347215" y="117336"/>
                  </a:lnTo>
                  <a:lnTo>
                    <a:pt x="395122" y="124548"/>
                  </a:lnTo>
                  <a:lnTo>
                    <a:pt x="457369" y="138117"/>
                  </a:lnTo>
                  <a:lnTo>
                    <a:pt x="691742" y="202123"/>
                  </a:lnTo>
                  <a:lnTo>
                    <a:pt x="729367" y="212003"/>
                  </a:lnTo>
                  <a:lnTo>
                    <a:pt x="771774" y="221233"/>
                  </a:lnTo>
                  <a:lnTo>
                    <a:pt x="824074" y="230052"/>
                  </a:lnTo>
                  <a:lnTo>
                    <a:pt x="900905" y="240383"/>
                  </a:lnTo>
                  <a:lnTo>
                    <a:pt x="993813" y="248653"/>
                  </a:lnTo>
                  <a:lnTo>
                    <a:pt x="1065220" y="251696"/>
                  </a:lnTo>
                  <a:lnTo>
                    <a:pt x="1154874" y="252425"/>
                  </a:lnTo>
                  <a:lnTo>
                    <a:pt x="1237513" y="252425"/>
                  </a:lnTo>
                  <a:lnTo>
                    <a:pt x="1237513" y="161823"/>
                  </a:lnTo>
                  <a:lnTo>
                    <a:pt x="1092854" y="161577"/>
                  </a:lnTo>
                  <a:lnTo>
                    <a:pt x="1051572" y="160883"/>
                  </a:lnTo>
                  <a:lnTo>
                    <a:pt x="1010961" y="159150"/>
                  </a:lnTo>
                  <a:lnTo>
                    <a:pt x="936993" y="153339"/>
                  </a:lnTo>
                  <a:lnTo>
                    <a:pt x="896746" y="148746"/>
                  </a:lnTo>
                  <a:lnTo>
                    <a:pt x="833174" y="139364"/>
                  </a:lnTo>
                  <a:lnTo>
                    <a:pt x="784647" y="130813"/>
                  </a:lnTo>
                  <a:lnTo>
                    <a:pt x="714606" y="116321"/>
                  </a:lnTo>
                  <a:lnTo>
                    <a:pt x="671220" y="105676"/>
                  </a:lnTo>
                  <a:lnTo>
                    <a:pt x="501243" y="58966"/>
                  </a:lnTo>
                  <a:lnTo>
                    <a:pt x="465612" y="51097"/>
                  </a:lnTo>
                  <a:lnTo>
                    <a:pt x="430399" y="44697"/>
                  </a:lnTo>
                  <a:lnTo>
                    <a:pt x="386000" y="37174"/>
                  </a:lnTo>
                  <a:lnTo>
                    <a:pt x="313041" y="24115"/>
                  </a:lnTo>
                  <a:lnTo>
                    <a:pt x="291620" y="19730"/>
                  </a:lnTo>
                  <a:lnTo>
                    <a:pt x="287604" y="18376"/>
                  </a:lnTo>
                  <a:lnTo>
                    <a:pt x="289013" y="18173"/>
                  </a:lnTo>
                  <a:lnTo>
                    <a:pt x="292950" y="18173"/>
                  </a:lnTo>
                  <a:lnTo>
                    <a:pt x="326593" y="21717"/>
                  </a:lnTo>
                  <a:lnTo>
                    <a:pt x="278563" y="16111"/>
                  </a:lnTo>
                  <a:lnTo>
                    <a:pt x="234803" y="11966"/>
                  </a:lnTo>
                  <a:lnTo>
                    <a:pt x="194587" y="8854"/>
                  </a:lnTo>
                  <a:lnTo>
                    <a:pt x="112014" y="3746"/>
                  </a:lnTo>
                  <a:lnTo>
                    <a:pt x="70564" y="1908"/>
                  </a:lnTo>
                  <a:lnTo>
                    <a:pt x="33129" y="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B3A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0" name="object 28">
              <a:extLst>
                <a:ext uri="{FF2B5EF4-FFF2-40B4-BE49-F238E27FC236}">
                  <a16:creationId xmlns:a16="http://schemas.microsoft.com/office/drawing/2014/main" id="{B05B6A0F-9E2F-CFB9-B60C-B429EE8EED4D}"/>
                </a:ext>
              </a:extLst>
            </p:cNvPr>
            <p:cNvSpPr/>
            <p:nvPr/>
          </p:nvSpPr>
          <p:spPr>
            <a:xfrm>
              <a:off x="9662478" y="7343674"/>
              <a:ext cx="48260" cy="1270"/>
            </a:xfrm>
            <a:custGeom>
              <a:avLst/>
              <a:gdLst/>
              <a:ahLst/>
              <a:cxnLst/>
              <a:rect l="l" t="t" r="r" b="b"/>
              <a:pathLst>
                <a:path w="48259" h="1270">
                  <a:moveTo>
                    <a:pt x="0" y="0"/>
                  </a:moveTo>
                  <a:lnTo>
                    <a:pt x="23666" y="360"/>
                  </a:lnTo>
                  <a:lnTo>
                    <a:pt x="35768" y="684"/>
                  </a:lnTo>
                  <a:lnTo>
                    <a:pt x="48133" y="1130"/>
                  </a:lnTo>
                  <a:lnTo>
                    <a:pt x="35788" y="634"/>
                  </a:lnTo>
                  <a:lnTo>
                    <a:pt x="1178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9B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B3318D83-D5AE-B6A2-CD22-40D8207074B1}"/>
                </a:ext>
              </a:extLst>
            </p:cNvPr>
            <p:cNvSpPr/>
            <p:nvPr/>
          </p:nvSpPr>
          <p:spPr>
            <a:xfrm>
              <a:off x="9662478" y="5586411"/>
              <a:ext cx="48260" cy="1758314"/>
            </a:xfrm>
            <a:custGeom>
              <a:avLst/>
              <a:gdLst/>
              <a:ahLst/>
              <a:cxnLst/>
              <a:rect l="l" t="t" r="r" b="b"/>
              <a:pathLst>
                <a:path w="48259" h="1758315">
                  <a:moveTo>
                    <a:pt x="0" y="0"/>
                  </a:moveTo>
                  <a:lnTo>
                    <a:pt x="0" y="1757260"/>
                  </a:lnTo>
                  <a:lnTo>
                    <a:pt x="35788" y="1757894"/>
                  </a:lnTo>
                  <a:lnTo>
                    <a:pt x="48133" y="1758302"/>
                  </a:lnTo>
                  <a:lnTo>
                    <a:pt x="48133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2C4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2" name="object 30">
              <a:extLst>
                <a:ext uri="{FF2B5EF4-FFF2-40B4-BE49-F238E27FC236}">
                  <a16:creationId xmlns:a16="http://schemas.microsoft.com/office/drawing/2014/main" id="{F0634A9D-6AA9-999E-2969-6651657DC647}"/>
                </a:ext>
              </a:extLst>
            </p:cNvPr>
            <p:cNvSpPr/>
            <p:nvPr/>
          </p:nvSpPr>
          <p:spPr>
            <a:xfrm>
              <a:off x="8469340" y="5556199"/>
              <a:ext cx="1193165" cy="1834514"/>
            </a:xfrm>
            <a:custGeom>
              <a:avLst/>
              <a:gdLst/>
              <a:ahLst/>
              <a:cxnLst/>
              <a:rect l="l" t="t" r="r" b="b"/>
              <a:pathLst>
                <a:path w="1193165" h="1834515">
                  <a:moveTo>
                    <a:pt x="208953" y="0"/>
                  </a:moveTo>
                  <a:lnTo>
                    <a:pt x="0" y="0"/>
                  </a:lnTo>
                  <a:lnTo>
                    <a:pt x="0" y="509168"/>
                  </a:lnTo>
                  <a:lnTo>
                    <a:pt x="51180" y="508660"/>
                  </a:lnTo>
                  <a:lnTo>
                    <a:pt x="162110" y="509153"/>
                  </a:lnTo>
                  <a:lnTo>
                    <a:pt x="270022" y="510598"/>
                  </a:lnTo>
                  <a:lnTo>
                    <a:pt x="328139" y="511747"/>
                  </a:lnTo>
                  <a:lnTo>
                    <a:pt x="393953" y="513384"/>
                  </a:lnTo>
                  <a:lnTo>
                    <a:pt x="455648" y="515349"/>
                  </a:lnTo>
                  <a:lnTo>
                    <a:pt x="509440" y="517497"/>
                  </a:lnTo>
                  <a:lnTo>
                    <a:pt x="557093" y="519791"/>
                  </a:lnTo>
                  <a:lnTo>
                    <a:pt x="641050" y="524667"/>
                  </a:lnTo>
                  <a:lnTo>
                    <a:pt x="721643" y="529672"/>
                  </a:lnTo>
                  <a:lnTo>
                    <a:pt x="765094" y="532128"/>
                  </a:lnTo>
                  <a:lnTo>
                    <a:pt x="813000" y="534504"/>
                  </a:lnTo>
                  <a:lnTo>
                    <a:pt x="867129" y="536761"/>
                  </a:lnTo>
                  <a:lnTo>
                    <a:pt x="929246" y="538861"/>
                  </a:lnTo>
                  <a:lnTo>
                    <a:pt x="1029742" y="541659"/>
                  </a:lnTo>
                  <a:lnTo>
                    <a:pt x="1058757" y="542913"/>
                  </a:lnTo>
                  <a:lnTo>
                    <a:pt x="969697" y="551278"/>
                  </a:lnTo>
                  <a:lnTo>
                    <a:pt x="821245" y="556793"/>
                  </a:lnTo>
                  <a:lnTo>
                    <a:pt x="738664" y="559562"/>
                  </a:lnTo>
                  <a:lnTo>
                    <a:pt x="660598" y="561877"/>
                  </a:lnTo>
                  <a:lnTo>
                    <a:pt x="626859" y="563397"/>
                  </a:lnTo>
                  <a:lnTo>
                    <a:pt x="565260" y="567157"/>
                  </a:lnTo>
                  <a:lnTo>
                    <a:pt x="520717" y="570951"/>
                  </a:lnTo>
                  <a:lnTo>
                    <a:pt x="448639" y="578741"/>
                  </a:lnTo>
                  <a:lnTo>
                    <a:pt x="404023" y="582792"/>
                  </a:lnTo>
                  <a:lnTo>
                    <a:pt x="342303" y="586981"/>
                  </a:lnTo>
                  <a:lnTo>
                    <a:pt x="281569" y="590096"/>
                  </a:lnTo>
                  <a:lnTo>
                    <a:pt x="223787" y="592313"/>
                  </a:lnTo>
                  <a:lnTo>
                    <a:pt x="170078" y="593796"/>
                  </a:lnTo>
                  <a:lnTo>
                    <a:pt x="121563" y="594708"/>
                  </a:lnTo>
                  <a:lnTo>
                    <a:pt x="0" y="595630"/>
                  </a:lnTo>
                  <a:lnTo>
                    <a:pt x="0" y="1833702"/>
                  </a:lnTo>
                  <a:lnTo>
                    <a:pt x="66502" y="1834504"/>
                  </a:lnTo>
                  <a:lnTo>
                    <a:pt x="138763" y="1834258"/>
                  </a:lnTo>
                  <a:lnTo>
                    <a:pt x="186175" y="1833456"/>
                  </a:lnTo>
                  <a:lnTo>
                    <a:pt x="229663" y="1832265"/>
                  </a:lnTo>
                  <a:lnTo>
                    <a:pt x="283032" y="1830194"/>
                  </a:lnTo>
                  <a:lnTo>
                    <a:pt x="345135" y="1826950"/>
                  </a:lnTo>
                  <a:lnTo>
                    <a:pt x="389267" y="1824202"/>
                  </a:lnTo>
                  <a:lnTo>
                    <a:pt x="445703" y="1820108"/>
                  </a:lnTo>
                  <a:lnTo>
                    <a:pt x="492586" y="1816128"/>
                  </a:lnTo>
                  <a:lnTo>
                    <a:pt x="574687" y="1808313"/>
                  </a:lnTo>
                  <a:lnTo>
                    <a:pt x="618401" y="1804377"/>
                  </a:lnTo>
                  <a:lnTo>
                    <a:pt x="678008" y="1799786"/>
                  </a:lnTo>
                  <a:lnTo>
                    <a:pt x="733045" y="1796402"/>
                  </a:lnTo>
                  <a:lnTo>
                    <a:pt x="785419" y="1793898"/>
                  </a:lnTo>
                  <a:lnTo>
                    <a:pt x="837038" y="1791950"/>
                  </a:lnTo>
                  <a:lnTo>
                    <a:pt x="889812" y="1790230"/>
                  </a:lnTo>
                  <a:lnTo>
                    <a:pt x="934829" y="1789018"/>
                  </a:lnTo>
                  <a:lnTo>
                    <a:pt x="980034" y="1788247"/>
                  </a:lnTo>
                  <a:lnTo>
                    <a:pt x="1029117" y="1787798"/>
                  </a:lnTo>
                  <a:lnTo>
                    <a:pt x="1193139" y="1787474"/>
                  </a:lnTo>
                  <a:lnTo>
                    <a:pt x="1193139" y="30213"/>
                  </a:lnTo>
                  <a:lnTo>
                    <a:pt x="1123889" y="29089"/>
                  </a:lnTo>
                  <a:lnTo>
                    <a:pt x="939584" y="28321"/>
                  </a:lnTo>
                  <a:lnTo>
                    <a:pt x="902062" y="27778"/>
                  </a:lnTo>
                  <a:lnTo>
                    <a:pt x="866624" y="26822"/>
                  </a:lnTo>
                  <a:lnTo>
                    <a:pt x="491035" y="12776"/>
                  </a:lnTo>
                  <a:lnTo>
                    <a:pt x="337335" y="6091"/>
                  </a:lnTo>
                  <a:lnTo>
                    <a:pt x="208953" y="0"/>
                  </a:lnTo>
                  <a:close/>
                </a:path>
              </a:pathLst>
            </a:custGeom>
            <a:solidFill>
              <a:srgbClr val="A5D7D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3" name="object 31">
              <a:extLst>
                <a:ext uri="{FF2B5EF4-FFF2-40B4-BE49-F238E27FC236}">
                  <a16:creationId xmlns:a16="http://schemas.microsoft.com/office/drawing/2014/main" id="{525A3444-4D32-3C06-530A-7785A0A303D0}"/>
                </a:ext>
              </a:extLst>
            </p:cNvPr>
            <p:cNvSpPr/>
            <p:nvPr/>
          </p:nvSpPr>
          <p:spPr>
            <a:xfrm>
              <a:off x="8424731" y="6151681"/>
              <a:ext cx="45085" cy="1238250"/>
            </a:xfrm>
            <a:custGeom>
              <a:avLst/>
              <a:gdLst/>
              <a:ahLst/>
              <a:cxnLst/>
              <a:rect l="l" t="t" r="r" b="b"/>
              <a:pathLst>
                <a:path w="45084" h="1238250">
                  <a:moveTo>
                    <a:pt x="0" y="0"/>
                  </a:moveTo>
                  <a:lnTo>
                    <a:pt x="0" y="1238148"/>
                  </a:lnTo>
                  <a:lnTo>
                    <a:pt x="44602" y="1238224"/>
                  </a:lnTo>
                  <a:lnTo>
                    <a:pt x="44602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CDC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4" name="object 32">
              <a:extLst>
                <a:ext uri="{FF2B5EF4-FFF2-40B4-BE49-F238E27FC236}">
                  <a16:creationId xmlns:a16="http://schemas.microsoft.com/office/drawing/2014/main" id="{982A272D-EBFA-74DA-EF3A-C007D1639AB9}"/>
                </a:ext>
              </a:extLst>
            </p:cNvPr>
            <p:cNvSpPr/>
            <p:nvPr/>
          </p:nvSpPr>
          <p:spPr>
            <a:xfrm>
              <a:off x="8424737" y="5556199"/>
              <a:ext cx="45085" cy="509905"/>
            </a:xfrm>
            <a:custGeom>
              <a:avLst/>
              <a:gdLst/>
              <a:ahLst/>
              <a:cxnLst/>
              <a:rect l="l" t="t" r="r" b="b"/>
              <a:pathLst>
                <a:path w="45084" h="509904">
                  <a:moveTo>
                    <a:pt x="44602" y="0"/>
                  </a:moveTo>
                  <a:lnTo>
                    <a:pt x="0" y="0"/>
                  </a:lnTo>
                  <a:lnTo>
                    <a:pt x="0" y="509612"/>
                  </a:lnTo>
                  <a:lnTo>
                    <a:pt x="44602" y="509168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32B7BA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5" name="object 33">
              <a:extLst>
                <a:ext uri="{FF2B5EF4-FFF2-40B4-BE49-F238E27FC236}">
                  <a16:creationId xmlns:a16="http://schemas.microsoft.com/office/drawing/2014/main" id="{3CB24E22-B57B-71D4-5B13-619340A6C901}"/>
                </a:ext>
              </a:extLst>
            </p:cNvPr>
            <p:cNvSpPr/>
            <p:nvPr/>
          </p:nvSpPr>
          <p:spPr>
            <a:xfrm>
              <a:off x="10899394" y="5256694"/>
              <a:ext cx="45085" cy="1033780"/>
            </a:xfrm>
            <a:custGeom>
              <a:avLst/>
              <a:gdLst/>
              <a:ahLst/>
              <a:cxnLst/>
              <a:rect l="l" t="t" r="r" b="b"/>
              <a:pathLst>
                <a:path w="45084" h="1033779">
                  <a:moveTo>
                    <a:pt x="44602" y="673290"/>
                  </a:moveTo>
                  <a:lnTo>
                    <a:pt x="0" y="673290"/>
                  </a:lnTo>
                  <a:lnTo>
                    <a:pt x="0" y="1033233"/>
                  </a:lnTo>
                  <a:lnTo>
                    <a:pt x="44602" y="1032916"/>
                  </a:lnTo>
                  <a:lnTo>
                    <a:pt x="44602" y="673290"/>
                  </a:lnTo>
                  <a:close/>
                </a:path>
                <a:path w="45084" h="1033779">
                  <a:moveTo>
                    <a:pt x="44602" y="0"/>
                  </a:moveTo>
                  <a:lnTo>
                    <a:pt x="0" y="0"/>
                  </a:lnTo>
                  <a:lnTo>
                    <a:pt x="0" y="269379"/>
                  </a:lnTo>
                  <a:lnTo>
                    <a:pt x="44602" y="269151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A5D7D9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6" name="object 34">
              <a:extLst>
                <a:ext uri="{FF2B5EF4-FFF2-40B4-BE49-F238E27FC236}">
                  <a16:creationId xmlns:a16="http://schemas.microsoft.com/office/drawing/2014/main" id="{D87461FA-AD2B-E08B-9BF8-5A79ED3B0F7A}"/>
                </a:ext>
              </a:extLst>
            </p:cNvPr>
            <p:cNvSpPr/>
            <p:nvPr/>
          </p:nvSpPr>
          <p:spPr>
            <a:xfrm>
              <a:off x="10899397" y="5605823"/>
              <a:ext cx="45085" cy="244475"/>
            </a:xfrm>
            <a:custGeom>
              <a:avLst/>
              <a:gdLst/>
              <a:ahLst/>
              <a:cxnLst/>
              <a:rect l="l" t="t" r="r" b="b"/>
              <a:pathLst>
                <a:path w="45084" h="244475">
                  <a:moveTo>
                    <a:pt x="44602" y="0"/>
                  </a:moveTo>
                  <a:lnTo>
                    <a:pt x="0" y="0"/>
                  </a:lnTo>
                  <a:lnTo>
                    <a:pt x="0" y="244119"/>
                  </a:lnTo>
                  <a:lnTo>
                    <a:pt x="44602" y="243916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176974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C01854EC-71C9-CA72-1AC7-084998B066CF}"/>
                </a:ext>
              </a:extLst>
            </p:cNvPr>
            <p:cNvSpPr/>
            <p:nvPr/>
          </p:nvSpPr>
          <p:spPr>
            <a:xfrm>
              <a:off x="10899397" y="6372630"/>
              <a:ext cx="45085" cy="175260"/>
            </a:xfrm>
            <a:custGeom>
              <a:avLst/>
              <a:gdLst/>
              <a:ahLst/>
              <a:cxnLst/>
              <a:rect l="l" t="t" r="r" b="b"/>
              <a:pathLst>
                <a:path w="45084" h="175259">
                  <a:moveTo>
                    <a:pt x="44602" y="0"/>
                  </a:moveTo>
                  <a:lnTo>
                    <a:pt x="0" y="0"/>
                  </a:lnTo>
                  <a:lnTo>
                    <a:pt x="0" y="174967"/>
                  </a:lnTo>
                  <a:lnTo>
                    <a:pt x="44602" y="174815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3E7C86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8" name="object 36">
              <a:extLst>
                <a:ext uri="{FF2B5EF4-FFF2-40B4-BE49-F238E27FC236}">
                  <a16:creationId xmlns:a16="http://schemas.microsoft.com/office/drawing/2014/main" id="{D1807964-5F5A-834B-BD96-713726F570EE}"/>
                </a:ext>
              </a:extLst>
            </p:cNvPr>
            <p:cNvSpPr/>
            <p:nvPr/>
          </p:nvSpPr>
          <p:spPr>
            <a:xfrm>
              <a:off x="10899397" y="6626014"/>
              <a:ext cx="45085" cy="204470"/>
            </a:xfrm>
            <a:custGeom>
              <a:avLst/>
              <a:gdLst/>
              <a:ahLst/>
              <a:cxnLst/>
              <a:rect l="l" t="t" r="r" b="b"/>
              <a:pathLst>
                <a:path w="45084" h="204470">
                  <a:moveTo>
                    <a:pt x="44602" y="0"/>
                  </a:moveTo>
                  <a:lnTo>
                    <a:pt x="0" y="0"/>
                  </a:lnTo>
                  <a:lnTo>
                    <a:pt x="0" y="203949"/>
                  </a:lnTo>
                  <a:lnTo>
                    <a:pt x="44602" y="203784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5F919A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9" name="object 37">
              <a:extLst>
                <a:ext uri="{FF2B5EF4-FFF2-40B4-BE49-F238E27FC236}">
                  <a16:creationId xmlns:a16="http://schemas.microsoft.com/office/drawing/2014/main" id="{C34DD628-01E3-B2A2-06B3-3F63AD104991}"/>
                </a:ext>
              </a:extLst>
            </p:cNvPr>
            <p:cNvSpPr/>
            <p:nvPr/>
          </p:nvSpPr>
          <p:spPr>
            <a:xfrm>
              <a:off x="10899397" y="6912324"/>
              <a:ext cx="45085" cy="121285"/>
            </a:xfrm>
            <a:custGeom>
              <a:avLst/>
              <a:gdLst/>
              <a:ahLst/>
              <a:cxnLst/>
              <a:rect l="l" t="t" r="r" b="b"/>
              <a:pathLst>
                <a:path w="45084" h="121284">
                  <a:moveTo>
                    <a:pt x="44602" y="0"/>
                  </a:moveTo>
                  <a:lnTo>
                    <a:pt x="0" y="0"/>
                  </a:lnTo>
                  <a:lnTo>
                    <a:pt x="0" y="120992"/>
                  </a:lnTo>
                  <a:lnTo>
                    <a:pt x="44602" y="120891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7DA5AD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0" name="object 38">
              <a:extLst>
                <a:ext uri="{FF2B5EF4-FFF2-40B4-BE49-F238E27FC236}">
                  <a16:creationId xmlns:a16="http://schemas.microsoft.com/office/drawing/2014/main" id="{0233E472-2631-C126-D333-1831D10C5D03}"/>
                </a:ext>
              </a:extLst>
            </p:cNvPr>
            <p:cNvSpPr/>
            <p:nvPr/>
          </p:nvSpPr>
          <p:spPr>
            <a:xfrm>
              <a:off x="10899397" y="7110814"/>
              <a:ext cx="45085" cy="90170"/>
            </a:xfrm>
            <a:custGeom>
              <a:avLst/>
              <a:gdLst/>
              <a:ahLst/>
              <a:cxnLst/>
              <a:rect l="l" t="t" r="r" b="b"/>
              <a:pathLst>
                <a:path w="45084" h="90170">
                  <a:moveTo>
                    <a:pt x="44602" y="0"/>
                  </a:moveTo>
                  <a:lnTo>
                    <a:pt x="0" y="0"/>
                  </a:lnTo>
                  <a:lnTo>
                    <a:pt x="0" y="90093"/>
                  </a:lnTo>
                  <a:lnTo>
                    <a:pt x="44602" y="90017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69A791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1" name="object 39">
              <a:extLst>
                <a:ext uri="{FF2B5EF4-FFF2-40B4-BE49-F238E27FC236}">
                  <a16:creationId xmlns:a16="http://schemas.microsoft.com/office/drawing/2014/main" id="{61EFB585-5902-C5E3-F93D-8B68AED1EA53}"/>
                </a:ext>
              </a:extLst>
            </p:cNvPr>
            <p:cNvSpPr/>
            <p:nvPr/>
          </p:nvSpPr>
          <p:spPr>
            <a:xfrm>
              <a:off x="10899397" y="7367436"/>
              <a:ext cx="45085" cy="209550"/>
            </a:xfrm>
            <a:custGeom>
              <a:avLst/>
              <a:gdLst/>
              <a:ahLst/>
              <a:cxnLst/>
              <a:rect l="l" t="t" r="r" b="b"/>
              <a:pathLst>
                <a:path w="45084" h="209550">
                  <a:moveTo>
                    <a:pt x="44602" y="0"/>
                  </a:moveTo>
                  <a:lnTo>
                    <a:pt x="0" y="0"/>
                  </a:lnTo>
                  <a:lnTo>
                    <a:pt x="0" y="209016"/>
                  </a:lnTo>
                  <a:lnTo>
                    <a:pt x="44602" y="208838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90B9A8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2" name="object 40">
              <a:extLst>
                <a:ext uri="{FF2B5EF4-FFF2-40B4-BE49-F238E27FC236}">
                  <a16:creationId xmlns:a16="http://schemas.microsoft.com/office/drawing/2014/main" id="{189FE02C-9BF8-CC1D-ECE2-528A20FA0AAE}"/>
                </a:ext>
              </a:extLst>
            </p:cNvPr>
            <p:cNvSpPr/>
            <p:nvPr/>
          </p:nvSpPr>
          <p:spPr>
            <a:xfrm>
              <a:off x="10899394" y="7801035"/>
              <a:ext cx="42545" cy="25400"/>
            </a:xfrm>
            <a:custGeom>
              <a:avLst/>
              <a:gdLst/>
              <a:ahLst/>
              <a:cxnLst/>
              <a:rect l="l" t="t" r="r" b="b"/>
              <a:pathLst>
                <a:path w="42545" h="25400">
                  <a:moveTo>
                    <a:pt x="42265" y="0"/>
                  </a:moveTo>
                  <a:lnTo>
                    <a:pt x="0" y="0"/>
                  </a:lnTo>
                  <a:lnTo>
                    <a:pt x="0" y="25006"/>
                  </a:lnTo>
                  <a:lnTo>
                    <a:pt x="42265" y="24993"/>
                  </a:lnTo>
                  <a:lnTo>
                    <a:pt x="42265" y="0"/>
                  </a:lnTo>
                  <a:close/>
                </a:path>
              </a:pathLst>
            </a:custGeom>
            <a:solidFill>
              <a:srgbClr val="84B3A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3" name="object 41">
              <a:extLst>
                <a:ext uri="{FF2B5EF4-FFF2-40B4-BE49-F238E27FC236}">
                  <a16:creationId xmlns:a16="http://schemas.microsoft.com/office/drawing/2014/main" id="{4AA94305-1EEC-4912-85CA-A5B265B9272C}"/>
                </a:ext>
              </a:extLst>
            </p:cNvPr>
            <p:cNvSpPr/>
            <p:nvPr/>
          </p:nvSpPr>
          <p:spPr>
            <a:xfrm>
              <a:off x="10899397" y="7658084"/>
              <a:ext cx="45085" cy="61594"/>
            </a:xfrm>
            <a:custGeom>
              <a:avLst/>
              <a:gdLst/>
              <a:ahLst/>
              <a:cxnLst/>
              <a:rect l="l" t="t" r="r" b="b"/>
              <a:pathLst>
                <a:path w="45084" h="61595">
                  <a:moveTo>
                    <a:pt x="44602" y="0"/>
                  </a:moveTo>
                  <a:lnTo>
                    <a:pt x="0" y="0"/>
                  </a:lnTo>
                  <a:lnTo>
                    <a:pt x="0" y="61480"/>
                  </a:lnTo>
                  <a:lnTo>
                    <a:pt x="44602" y="61429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A6C5B7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4" name="object 42">
              <a:extLst>
                <a:ext uri="{FF2B5EF4-FFF2-40B4-BE49-F238E27FC236}">
                  <a16:creationId xmlns:a16="http://schemas.microsoft.com/office/drawing/2014/main" id="{DD24084B-F268-97C7-0BA7-E238B7A425FB}"/>
                </a:ext>
              </a:extLst>
            </p:cNvPr>
            <p:cNvSpPr/>
            <p:nvPr/>
          </p:nvSpPr>
          <p:spPr>
            <a:xfrm>
              <a:off x="10899393" y="7282014"/>
              <a:ext cx="45085" cy="10795"/>
            </a:xfrm>
            <a:custGeom>
              <a:avLst/>
              <a:gdLst/>
              <a:ahLst/>
              <a:cxnLst/>
              <a:rect l="l" t="t" r="r" b="b"/>
              <a:pathLst>
                <a:path w="45084" h="10795">
                  <a:moveTo>
                    <a:pt x="44602" y="0"/>
                  </a:moveTo>
                  <a:lnTo>
                    <a:pt x="0" y="0"/>
                  </a:lnTo>
                  <a:lnTo>
                    <a:pt x="0" y="10794"/>
                  </a:lnTo>
                  <a:lnTo>
                    <a:pt x="44602" y="10794"/>
                  </a:lnTo>
                  <a:lnTo>
                    <a:pt x="44602" y="0"/>
                  </a:lnTo>
                  <a:close/>
                </a:path>
              </a:pathLst>
            </a:custGeom>
            <a:solidFill>
              <a:srgbClr val="B1CBB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5" name="object 43">
            <a:extLst>
              <a:ext uri="{FF2B5EF4-FFF2-40B4-BE49-F238E27FC236}">
                <a16:creationId xmlns:a16="http://schemas.microsoft.com/office/drawing/2014/main" id="{607D519A-59F3-B6B4-C826-A762DBCD6C0E}"/>
              </a:ext>
            </a:extLst>
          </p:cNvPr>
          <p:cNvSpPr txBox="1"/>
          <p:nvPr/>
        </p:nvSpPr>
        <p:spPr>
          <a:xfrm>
            <a:off x="7009141" y="3577133"/>
            <a:ext cx="766772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10">
                <a:latin typeface="AECOM Sans"/>
                <a:cs typeface="AECOM Sans"/>
              </a:rPr>
              <a:t>Electricity:</a:t>
            </a:r>
            <a:r>
              <a:rPr sz="1000" spc="90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70.7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76" name="object 44">
            <a:extLst>
              <a:ext uri="{FF2B5EF4-FFF2-40B4-BE49-F238E27FC236}">
                <a16:creationId xmlns:a16="http://schemas.microsoft.com/office/drawing/2014/main" id="{512D2EA9-235C-0C3D-D00B-387FF79BB974}"/>
              </a:ext>
            </a:extLst>
          </p:cNvPr>
          <p:cNvSpPr txBox="1"/>
          <p:nvPr/>
        </p:nvSpPr>
        <p:spPr>
          <a:xfrm>
            <a:off x="7097757" y="2353543"/>
            <a:ext cx="466174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>
                <a:latin typeface="AECOM Sans"/>
                <a:cs typeface="AECOM Sans"/>
              </a:rPr>
              <a:t>Gas:</a:t>
            </a:r>
            <a:r>
              <a:rPr sz="1000" spc="65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29.3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77" name="object 45">
            <a:extLst>
              <a:ext uri="{FF2B5EF4-FFF2-40B4-BE49-F238E27FC236}">
                <a16:creationId xmlns:a16="http://schemas.microsoft.com/office/drawing/2014/main" id="{438DFFBE-B946-79AB-4A9A-9D6E35A41528}"/>
              </a:ext>
            </a:extLst>
          </p:cNvPr>
          <p:cNvSpPr txBox="1"/>
          <p:nvPr/>
        </p:nvSpPr>
        <p:spPr>
          <a:xfrm>
            <a:off x="6373751" y="2781227"/>
            <a:ext cx="862434" cy="3372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b="1" spc="10">
                <a:latin typeface="AECOM Sans"/>
                <a:cs typeface="AECOM Sans"/>
              </a:rPr>
              <a:t>Total</a:t>
            </a:r>
            <a:r>
              <a:rPr sz="1050" b="1" spc="20">
                <a:latin typeface="AECOM Sans"/>
                <a:cs typeface="AECOM Sans"/>
              </a:rPr>
              <a:t> </a:t>
            </a:r>
            <a:r>
              <a:rPr sz="1050" b="1" spc="10">
                <a:latin typeface="AECOM Sans"/>
                <a:cs typeface="AECOM Sans"/>
              </a:rPr>
              <a:t>Site</a:t>
            </a:r>
            <a:r>
              <a:rPr sz="1050" b="1" spc="20">
                <a:latin typeface="AECOM Sans"/>
                <a:cs typeface="AECOM Sans"/>
              </a:rPr>
              <a:t> </a:t>
            </a:r>
            <a:r>
              <a:rPr sz="1050" b="1" spc="10">
                <a:latin typeface="AECOM Sans"/>
                <a:cs typeface="AECOM Sans"/>
              </a:rPr>
              <a:t>Energy:</a:t>
            </a:r>
            <a:r>
              <a:rPr sz="1050" b="1" spc="25">
                <a:latin typeface="AECOM Sans"/>
                <a:cs typeface="AECOM Sans"/>
              </a:rPr>
              <a:t> </a:t>
            </a:r>
            <a:r>
              <a:rPr sz="1050" b="1" spc="-10">
                <a:latin typeface="AECOM Sans"/>
                <a:cs typeface="AECOM Sans"/>
              </a:rPr>
              <a:t>100.3</a:t>
            </a:r>
            <a:endParaRPr sz="1050" b="1">
              <a:latin typeface="AECOM Sans"/>
              <a:cs typeface="AECOM Sans"/>
            </a:endParaRPr>
          </a:p>
        </p:txBody>
      </p:sp>
      <p:sp>
        <p:nvSpPr>
          <p:cNvPr id="78" name="object 46">
            <a:extLst>
              <a:ext uri="{FF2B5EF4-FFF2-40B4-BE49-F238E27FC236}">
                <a16:creationId xmlns:a16="http://schemas.microsoft.com/office/drawing/2014/main" id="{430C7F36-3834-CC6A-F6FC-D1C5D5ADC52B}"/>
              </a:ext>
            </a:extLst>
          </p:cNvPr>
          <p:cNvSpPr txBox="1"/>
          <p:nvPr/>
        </p:nvSpPr>
        <p:spPr>
          <a:xfrm>
            <a:off x="9328378" y="1854859"/>
            <a:ext cx="1047547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10">
                <a:latin typeface="AECOM Sans"/>
                <a:cs typeface="AECOM Sans"/>
              </a:rPr>
              <a:t>Space</a:t>
            </a:r>
            <a:r>
              <a:rPr sz="1000" spc="50">
                <a:latin typeface="AECOM Sans"/>
                <a:cs typeface="AECOM Sans"/>
              </a:rPr>
              <a:t> </a:t>
            </a:r>
            <a:r>
              <a:rPr sz="1000" spc="10">
                <a:latin typeface="AECOM Sans"/>
                <a:cs typeface="AECOM Sans"/>
              </a:rPr>
              <a:t>heating:</a:t>
            </a:r>
            <a:r>
              <a:rPr sz="1000" spc="50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15.1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79" name="object 47">
            <a:extLst>
              <a:ext uri="{FF2B5EF4-FFF2-40B4-BE49-F238E27FC236}">
                <a16:creationId xmlns:a16="http://schemas.microsoft.com/office/drawing/2014/main" id="{1274DE0B-3B8D-47B7-5C44-F36234BFE45D}"/>
              </a:ext>
            </a:extLst>
          </p:cNvPr>
          <p:cNvSpPr txBox="1"/>
          <p:nvPr/>
        </p:nvSpPr>
        <p:spPr>
          <a:xfrm>
            <a:off x="9496427" y="2310753"/>
            <a:ext cx="870401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>
                <a:latin typeface="AECOM Sans"/>
                <a:cs typeface="AECOM Sans"/>
              </a:rPr>
              <a:t>Hot</a:t>
            </a:r>
            <a:r>
              <a:rPr sz="1000" spc="70">
                <a:latin typeface="AECOM Sans"/>
                <a:cs typeface="AECOM Sans"/>
              </a:rPr>
              <a:t> </a:t>
            </a:r>
            <a:r>
              <a:rPr sz="1000">
                <a:latin typeface="AECOM Sans"/>
                <a:cs typeface="AECOM Sans"/>
              </a:rPr>
              <a:t>water:</a:t>
            </a:r>
            <a:r>
              <a:rPr sz="1000" spc="70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13.9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80" name="object 48">
            <a:extLst>
              <a:ext uri="{FF2B5EF4-FFF2-40B4-BE49-F238E27FC236}">
                <a16:creationId xmlns:a16="http://schemas.microsoft.com/office/drawing/2014/main" id="{6B3A7F6A-ADFE-EF2C-A197-3E022F69E023}"/>
              </a:ext>
            </a:extLst>
          </p:cNvPr>
          <p:cNvSpPr txBox="1"/>
          <p:nvPr/>
        </p:nvSpPr>
        <p:spPr>
          <a:xfrm>
            <a:off x="9330068" y="2959359"/>
            <a:ext cx="103676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10">
                <a:latin typeface="AECOM Sans"/>
                <a:cs typeface="AECOM Sans"/>
              </a:rPr>
              <a:t>Space</a:t>
            </a:r>
            <a:r>
              <a:rPr sz="1000" spc="45">
                <a:latin typeface="AECOM Sans"/>
                <a:cs typeface="AECOM Sans"/>
              </a:rPr>
              <a:t> </a:t>
            </a:r>
            <a:r>
              <a:rPr sz="1000" spc="10">
                <a:latin typeface="AECOM Sans"/>
                <a:cs typeface="AECOM Sans"/>
              </a:rPr>
              <a:t>cooling:</a:t>
            </a:r>
            <a:r>
              <a:rPr sz="1000" spc="45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20.6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81" name="object 49">
            <a:extLst>
              <a:ext uri="{FF2B5EF4-FFF2-40B4-BE49-F238E27FC236}">
                <a16:creationId xmlns:a16="http://schemas.microsoft.com/office/drawing/2014/main" id="{66DE229C-34C7-64F7-C3C3-B55EC7C33644}"/>
              </a:ext>
            </a:extLst>
          </p:cNvPr>
          <p:cNvSpPr txBox="1"/>
          <p:nvPr/>
        </p:nvSpPr>
        <p:spPr>
          <a:xfrm>
            <a:off x="9661694" y="3363959"/>
            <a:ext cx="788453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>
                <a:latin typeface="AECOM Sans"/>
                <a:cs typeface="AECOM Sans"/>
              </a:rPr>
              <a:t>Pumps:</a:t>
            </a:r>
            <a:r>
              <a:rPr sz="1000" spc="95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10.0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82" name="object 50">
            <a:extLst>
              <a:ext uri="{FF2B5EF4-FFF2-40B4-BE49-F238E27FC236}">
                <a16:creationId xmlns:a16="http://schemas.microsoft.com/office/drawing/2014/main" id="{738520FC-F90C-AD65-1BC8-75BE8FC7CFAD}"/>
              </a:ext>
            </a:extLst>
          </p:cNvPr>
          <p:cNvSpPr txBox="1"/>
          <p:nvPr/>
        </p:nvSpPr>
        <p:spPr>
          <a:xfrm>
            <a:off x="9496427" y="3719402"/>
            <a:ext cx="1023516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00" spc="10">
                <a:latin typeface="AECOM Sans"/>
                <a:cs typeface="AECOM Sans"/>
              </a:rPr>
              <a:t>Ventilation:</a:t>
            </a:r>
            <a:r>
              <a:rPr sz="1000" spc="60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11.5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83" name="object 51">
            <a:extLst>
              <a:ext uri="{FF2B5EF4-FFF2-40B4-BE49-F238E27FC236}">
                <a16:creationId xmlns:a16="http://schemas.microsoft.com/office/drawing/2014/main" id="{6989B64E-D771-5F24-DA4A-B00F26132021}"/>
              </a:ext>
            </a:extLst>
          </p:cNvPr>
          <p:cNvSpPr txBox="1"/>
          <p:nvPr/>
        </p:nvSpPr>
        <p:spPr>
          <a:xfrm>
            <a:off x="9479155" y="4076347"/>
            <a:ext cx="904943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spc="10">
                <a:latin typeface="AECOM Sans"/>
                <a:cs typeface="AECOM Sans"/>
              </a:rPr>
              <a:t>Lighting:</a:t>
            </a:r>
            <a:r>
              <a:rPr sz="1000" spc="60">
                <a:latin typeface="AECOM Sans"/>
                <a:cs typeface="AECOM Sans"/>
              </a:rPr>
              <a:t> </a:t>
            </a:r>
            <a:r>
              <a:rPr sz="1000" spc="-25">
                <a:latin typeface="AECOM Sans"/>
                <a:cs typeface="AECOM Sans"/>
              </a:rPr>
              <a:t>6.9</a:t>
            </a:r>
            <a:endParaRPr sz="1000">
              <a:latin typeface="AECOM Sans"/>
              <a:cs typeface="AECOM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AECOM Sans"/>
              <a:cs typeface="AECOM Sans"/>
            </a:endParaRPr>
          </a:p>
          <a:p>
            <a:pPr marR="10795" algn="r">
              <a:lnSpc>
                <a:spcPct val="100000"/>
              </a:lnSpc>
            </a:pPr>
            <a:r>
              <a:rPr sz="1000">
                <a:latin typeface="AECOM Sans"/>
                <a:cs typeface="AECOM Sans"/>
              </a:rPr>
              <a:t>Small</a:t>
            </a:r>
            <a:r>
              <a:rPr sz="1000" spc="90">
                <a:latin typeface="AECOM Sans"/>
                <a:cs typeface="AECOM Sans"/>
              </a:rPr>
              <a:t> </a:t>
            </a:r>
            <a:r>
              <a:rPr sz="1000">
                <a:latin typeface="AECOM Sans"/>
                <a:cs typeface="AECOM Sans"/>
              </a:rPr>
              <a:t>power:</a:t>
            </a:r>
            <a:r>
              <a:rPr sz="1000" spc="90">
                <a:latin typeface="AECOM Sans"/>
                <a:cs typeface="AECOM Sans"/>
              </a:rPr>
              <a:t> </a:t>
            </a:r>
            <a:r>
              <a:rPr sz="1000" spc="-25">
                <a:latin typeface="AECOM Sans"/>
                <a:cs typeface="AECOM Sans"/>
              </a:rPr>
              <a:t>5.1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84" name="object 52">
            <a:extLst>
              <a:ext uri="{FF2B5EF4-FFF2-40B4-BE49-F238E27FC236}">
                <a16:creationId xmlns:a16="http://schemas.microsoft.com/office/drawing/2014/main" id="{4EB01669-4FF8-CC95-E2DB-C132AAEC3E31}"/>
              </a:ext>
            </a:extLst>
          </p:cNvPr>
          <p:cNvSpPr txBox="1"/>
          <p:nvPr/>
        </p:nvSpPr>
        <p:spPr>
          <a:xfrm>
            <a:off x="9413653" y="4552578"/>
            <a:ext cx="961788" cy="47320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>
                <a:latin typeface="AECOM Sans"/>
                <a:cs typeface="AECOM Sans"/>
              </a:rPr>
              <a:t>Other</a:t>
            </a:r>
            <a:r>
              <a:rPr sz="1000" spc="95">
                <a:latin typeface="AECOM Sans"/>
                <a:cs typeface="AECOM Sans"/>
              </a:rPr>
              <a:t> </a:t>
            </a:r>
            <a:r>
              <a:rPr sz="1000">
                <a:latin typeface="AECOM Sans"/>
                <a:cs typeface="AECOM Sans"/>
              </a:rPr>
              <a:t>plant:</a:t>
            </a:r>
            <a:r>
              <a:rPr sz="1000" spc="100">
                <a:latin typeface="AECOM Sans"/>
                <a:cs typeface="AECOM Sans"/>
              </a:rPr>
              <a:t> </a:t>
            </a:r>
            <a:r>
              <a:rPr sz="1000" spc="-25">
                <a:latin typeface="AECOM Sans"/>
                <a:cs typeface="AECOM Sans"/>
              </a:rPr>
              <a:t>0.5</a:t>
            </a:r>
            <a:endParaRPr sz="1000">
              <a:latin typeface="AECOM Sans"/>
              <a:cs typeface="AECOM San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>
              <a:latin typeface="AECOM Sans"/>
              <a:cs typeface="AECOM Sans"/>
            </a:endParaRPr>
          </a:p>
          <a:p>
            <a:pPr marR="5080" algn="r">
              <a:lnSpc>
                <a:spcPct val="100000"/>
              </a:lnSpc>
            </a:pPr>
            <a:r>
              <a:rPr sz="1000" spc="10">
                <a:latin typeface="AECOM Sans"/>
                <a:cs typeface="AECOM Sans"/>
              </a:rPr>
              <a:t>Servers:</a:t>
            </a:r>
            <a:r>
              <a:rPr sz="1000" spc="60">
                <a:latin typeface="AECOM Sans"/>
                <a:cs typeface="AECOM Sans"/>
              </a:rPr>
              <a:t> </a:t>
            </a:r>
            <a:r>
              <a:rPr sz="1000" spc="-20">
                <a:latin typeface="AECOM Sans"/>
                <a:cs typeface="AECOM Sans"/>
              </a:rPr>
              <a:t>11.8</a:t>
            </a:r>
            <a:endParaRPr sz="1000">
              <a:latin typeface="AECOM Sans"/>
              <a:cs typeface="AECOM Sans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5E1939AE-CDC4-F0E2-B36B-EF229A759EB9}"/>
              </a:ext>
            </a:extLst>
          </p:cNvPr>
          <p:cNvSpPr txBox="1"/>
          <p:nvPr/>
        </p:nvSpPr>
        <p:spPr>
          <a:xfrm>
            <a:off x="8992265" y="5104220"/>
            <a:ext cx="1343371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spc="10">
                <a:latin typeface="AECOM Sans"/>
                <a:cs typeface="AECOM Sans"/>
              </a:rPr>
              <a:t>Catering:</a:t>
            </a:r>
            <a:r>
              <a:rPr sz="1000" spc="65">
                <a:latin typeface="AECOM Sans"/>
                <a:cs typeface="AECOM Sans"/>
              </a:rPr>
              <a:t> </a:t>
            </a:r>
            <a:r>
              <a:rPr sz="1000" spc="-25">
                <a:latin typeface="AECOM Sans"/>
                <a:cs typeface="AECOM Sans"/>
              </a:rPr>
              <a:t>3.5</a:t>
            </a:r>
            <a:endParaRPr sz="1000">
              <a:latin typeface="AECOM Sans"/>
              <a:cs typeface="AECOM Sans"/>
            </a:endParaRPr>
          </a:p>
          <a:p>
            <a:pPr marR="6985" algn="r">
              <a:lnSpc>
                <a:spcPct val="100000"/>
              </a:lnSpc>
              <a:spcBef>
                <a:spcPts val="430"/>
              </a:spcBef>
            </a:pPr>
            <a:r>
              <a:rPr sz="1000" spc="20">
                <a:latin typeface="AECOM Sans"/>
                <a:cs typeface="AECOM Sans"/>
              </a:rPr>
              <a:t>Other/Remainder:</a:t>
            </a:r>
            <a:r>
              <a:rPr sz="1000" spc="-25">
                <a:latin typeface="AECOM Sans"/>
                <a:cs typeface="AECOM Sans"/>
              </a:rPr>
              <a:t> 1.4</a:t>
            </a:r>
            <a:endParaRPr sz="1000">
              <a:latin typeface="AECOM Sans"/>
              <a:cs typeface="AECOM Sans"/>
            </a:endParaRPr>
          </a:p>
        </p:txBody>
      </p:sp>
    </p:spTree>
    <p:extLst>
      <p:ext uri="{BB962C8B-B14F-4D97-AF65-F5344CB8AC3E}">
        <p14:creationId xmlns:p14="http://schemas.microsoft.com/office/powerpoint/2010/main" val="10228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8169-CC0C-89D0-B76E-EDEC849E9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95B7DA-160E-DAA3-D986-B7485CF2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Pumps Controls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ED593F-93A2-D3D7-91ED-5AEF790398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66" r="1334" b="28947"/>
          <a:stretch/>
        </p:blipFill>
        <p:spPr>
          <a:xfrm>
            <a:off x="6943693" y="759794"/>
            <a:ext cx="5058862" cy="20223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B0BCF3-F158-BA5F-F91F-5FF0D287D295}"/>
              </a:ext>
            </a:extLst>
          </p:cNvPr>
          <p:cNvSpPr txBox="1"/>
          <p:nvPr/>
        </p:nvSpPr>
        <p:spPr>
          <a:xfrm>
            <a:off x="671051" y="1739833"/>
            <a:ext cx="4871558" cy="2370425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600" b="1">
                <a:latin typeface="AECOM Sans" panose="020B0504020202020204"/>
              </a:rPr>
              <a:t>Lessons learned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Ensure pump controls include out of hours scheduling 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Split 24/7 circuits from core hours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Valve Exercises regimes to 1 per week or less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Extended pump operation may indicate other control issues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Jockey/low load pump configuration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89869C-0A70-A74A-6A5D-003119F5E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7371" r="1646" b="34542"/>
          <a:stretch/>
        </p:blipFill>
        <p:spPr bwMode="auto">
          <a:xfrm>
            <a:off x="7087623" y="3213167"/>
            <a:ext cx="4790052" cy="150495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4D9BC5-4BF8-8F1F-50B9-EEE463CED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92541" r="1646" b="-727"/>
          <a:stretch/>
        </p:blipFill>
        <p:spPr bwMode="auto">
          <a:xfrm>
            <a:off x="7087623" y="4940797"/>
            <a:ext cx="4790052" cy="212084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CDC5A8-FAF5-0AE5-AE59-FB69BC6C1894}"/>
              </a:ext>
            </a:extLst>
          </p:cNvPr>
          <p:cNvSpPr txBox="1"/>
          <p:nvPr/>
        </p:nvSpPr>
        <p:spPr>
          <a:xfrm>
            <a:off x="7435829" y="5221672"/>
            <a:ext cx="3633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/>
              <a:t>Typical Pump Profiles vs Reality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627EAD-5D38-6F99-B790-464804F3E9BC}"/>
              </a:ext>
            </a:extLst>
          </p:cNvPr>
          <p:cNvSpPr txBox="1"/>
          <p:nvPr/>
        </p:nvSpPr>
        <p:spPr>
          <a:xfrm>
            <a:off x="8225889" y="2661686"/>
            <a:ext cx="251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/>
              <a:t>Valve Exercises regimes</a:t>
            </a:r>
          </a:p>
        </p:txBody>
      </p:sp>
    </p:spTree>
    <p:extLst>
      <p:ext uri="{BB962C8B-B14F-4D97-AF65-F5344CB8AC3E}">
        <p14:creationId xmlns:p14="http://schemas.microsoft.com/office/powerpoint/2010/main" val="390147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82E7-C533-F5EB-3057-91C0750AC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CB2364-B107-9324-5233-DE115A94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Optimisation Opportunities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02552-AA08-2F9E-B960-C42C0520306C}"/>
              </a:ext>
            </a:extLst>
          </p:cNvPr>
          <p:cNvSpPr txBox="1"/>
          <p:nvPr/>
        </p:nvSpPr>
        <p:spPr>
          <a:xfrm>
            <a:off x="671051" y="1762501"/>
            <a:ext cx="4871558" cy="2847478"/>
          </a:xfrm>
          <a:prstGeom prst="rect">
            <a:avLst/>
          </a:prstGeom>
          <a:noFill/>
        </p:spPr>
        <p:txBody>
          <a:bodyPr wrap="square" lIns="69120" tIns="34560" rIns="69120" bIns="34560" rtlCol="0" anchor="t">
            <a:spAutoFit/>
          </a:bodyPr>
          <a:lstStyle/>
          <a:p>
            <a:pPr>
              <a:spcAft>
                <a:spcPts val="907"/>
              </a:spcAft>
            </a:pPr>
            <a:r>
              <a:rPr lang="en-GB" sz="1600" b="1">
                <a:latin typeface="AECOM Sans" panose="020B0504020202020204"/>
              </a:rPr>
              <a:t>Lessons learned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Scheduling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Cooling plant set points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Chiller water temperature optimisation 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Lighting controls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Zoning/changing occupancy patterns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Design set points</a:t>
            </a:r>
          </a:p>
          <a:p>
            <a:pPr marL="285750" indent="-285750">
              <a:spcAft>
                <a:spcPts val="907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ECOM Sans" panose="020B0504020202020204"/>
              </a:rPr>
              <a:t>Oversight of tenant overrides from BMS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0F6463-74EE-AEF4-6026-39CFE80F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6456" y="1762501"/>
            <a:ext cx="6406615" cy="31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1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14">
      <a:dk1>
        <a:sysClr val="windowText" lastClr="000000"/>
      </a:dk1>
      <a:lt1>
        <a:sysClr val="window" lastClr="FFFFFF"/>
      </a:lt1>
      <a:dk2>
        <a:srgbClr val="006890"/>
      </a:dk2>
      <a:lt2>
        <a:srgbClr val="D9E8ED"/>
      </a:lt2>
      <a:accent1>
        <a:srgbClr val="FFD000"/>
      </a:accent1>
      <a:accent2>
        <a:srgbClr val="006737"/>
      </a:accent2>
      <a:accent3>
        <a:srgbClr val="F1AB01"/>
      </a:accent3>
      <a:accent4>
        <a:srgbClr val="480F63"/>
      </a:accent4>
      <a:accent5>
        <a:srgbClr val="C80F3F"/>
      </a:accent5>
      <a:accent6>
        <a:srgbClr val="0F3A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SE Presentation Template 011022" id="{4B91097D-21D1-4F93-90FD-B178D001E368}" vid="{1D20FC72-5DC3-4D04-8C8A-9446C98AFDAB}"/>
    </a:ext>
  </a:extLst>
</a:theme>
</file>

<file path=ppt/theme/theme2.xml><?xml version="1.0" encoding="utf-8"?>
<a:theme xmlns:a="http://schemas.openxmlformats.org/drawingml/2006/main" name="3_Office Theme">
  <a:themeElements>
    <a:clrScheme name="Custom 114">
      <a:dk1>
        <a:sysClr val="windowText" lastClr="000000"/>
      </a:dk1>
      <a:lt1>
        <a:sysClr val="window" lastClr="FFFFFF"/>
      </a:lt1>
      <a:dk2>
        <a:srgbClr val="006890"/>
      </a:dk2>
      <a:lt2>
        <a:srgbClr val="D9E8ED"/>
      </a:lt2>
      <a:accent1>
        <a:srgbClr val="FFD000"/>
      </a:accent1>
      <a:accent2>
        <a:srgbClr val="006737"/>
      </a:accent2>
      <a:accent3>
        <a:srgbClr val="F1AB01"/>
      </a:accent3>
      <a:accent4>
        <a:srgbClr val="480F63"/>
      </a:accent4>
      <a:accent5>
        <a:srgbClr val="C80F3F"/>
      </a:accent5>
      <a:accent6>
        <a:srgbClr val="0F3A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BSE Presentation Template 011022" id="{4B91097D-21D1-4F93-90FD-B178D001E368}" vid="{1D20FC72-5DC3-4D04-8C8A-9446C98AFD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641A87B339B4CA72A92B9E8BF839B" ma:contentTypeVersion="20" ma:contentTypeDescription="Create a new document." ma:contentTypeScope="" ma:versionID="7fa41bdf92648657ffc4e6cf3ddd7534">
  <xsd:schema xmlns:xsd="http://www.w3.org/2001/XMLSchema" xmlns:xs="http://www.w3.org/2001/XMLSchema" xmlns:p="http://schemas.microsoft.com/office/2006/metadata/properties" xmlns:ns1="http://schemas.microsoft.com/sharepoint/v3" xmlns:ns2="7a5fbea8-627d-472c-b015-54765d99e351" xmlns:ns3="c1499231-76b3-4c05-8a8b-274ce724a341" targetNamespace="http://schemas.microsoft.com/office/2006/metadata/properties" ma:root="true" ma:fieldsID="a3e4ee4fc596c6a26c573e2a0a0965db" ns1:_="" ns2:_="" ns3:_="">
    <xsd:import namespace="http://schemas.microsoft.com/sharepoint/v3"/>
    <xsd:import namespace="7a5fbea8-627d-472c-b015-54765d99e351"/>
    <xsd:import namespace="c1499231-76b3-4c05-8a8b-274ce724a3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fbea8-627d-472c-b015-54765d99e3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64e821e-fc72-4874-af9e-3f1ddb97fd49}" ma:internalName="TaxCatchAll" ma:showField="CatchAllData" ma:web="7a5fbea8-627d-472c-b015-54765d99e3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99231-76b3-4c05-8a8b-274ce724a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435f125-ff7d-49c8-b4b7-9a369ce609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5fbea8-627d-472c-b015-54765d99e351" xsi:nil="true"/>
    <lcf76f155ced4ddcb4097134ff3c332f xmlns="c1499231-76b3-4c05-8a8b-274ce724a341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786A8-AE6F-4DE6-9846-6A9B5F3AE2D5}"/>
</file>

<file path=customXml/itemProps2.xml><?xml version="1.0" encoding="utf-8"?>
<ds:datastoreItem xmlns:ds="http://schemas.openxmlformats.org/officeDocument/2006/customXml" ds:itemID="{27E061E5-8940-4605-B3D3-D1ABC82154E3}">
  <ds:schemaRefs>
    <ds:schemaRef ds:uri="7a5fbea8-627d-472c-b015-54765d99e351"/>
    <ds:schemaRef ds:uri="8bab35d3-26f0-4ec3-ad77-b77720bb5914"/>
    <ds:schemaRef ds:uri="c1499231-76b3-4c05-8a8b-274ce724a341"/>
    <ds:schemaRef ds:uri="f252fc45-a26e-49f4-b59d-0a07a871e85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F7961DE-FCBA-41D0-AF18-F32A4A1D41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3_Office Theme</vt:lpstr>
      <vt:lpstr>Measuring Performance &amp; Facilities Management</vt:lpstr>
      <vt:lpstr>Performance &amp; Pathways</vt:lpstr>
      <vt:lpstr>Optimising Building Performance</vt:lpstr>
      <vt:lpstr>EPCs Alone Don’t Deliver</vt:lpstr>
      <vt:lpstr>A Case Study</vt:lpstr>
      <vt:lpstr>Data Validity</vt:lpstr>
      <vt:lpstr>Data Validity</vt:lpstr>
      <vt:lpstr>Pumps Controls</vt:lpstr>
      <vt:lpstr>Other Optimisation Opportunities</vt:lpstr>
      <vt:lpstr>Aligning with Planned Maintenance</vt:lpstr>
      <vt:lpstr>Collaboration in Achieving Building Performance</vt:lpstr>
      <vt:lpstr>Ongoing Monitoring</vt:lpstr>
      <vt:lpstr>Measuring Performance &amp; Facilities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Allman</dc:creator>
  <cp:revision>1</cp:revision>
  <dcterms:created xsi:type="dcterms:W3CDTF">2024-06-19T10:27:51Z</dcterms:created>
  <dcterms:modified xsi:type="dcterms:W3CDTF">2025-06-17T21:16:04Z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0x010100BC8641A87B339B4CA72A92B9E8BF839B</vt:lpwstr>
  </property>
  <property fmtid="{D5CDD505-2E9C-101B-9397-08002B2CF9AE}" pid="3" name="MediaServiceImageTags">
    <vt:lpwstr/>
  </property>
</Properties>
</file>