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"/>
  </p:notesMasterIdLst>
  <p:sldIdLst>
    <p:sldId id="432" r:id="rId3"/>
    <p:sldId id="433" r:id="rId4"/>
    <p:sldId id="431" r:id="rId5"/>
    <p:sldId id="42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40891" autoAdjust="0"/>
  </p:normalViewPr>
  <p:slideViewPr>
    <p:cSldViewPr snapToGrid="0">
      <p:cViewPr varScale="1">
        <p:scale>
          <a:sx n="27" d="100"/>
          <a:sy n="27" d="100"/>
        </p:scale>
        <p:origin x="21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Rodgers" userId="1248d4e2-b341-4c23-afaf-fb573f891fc6" providerId="ADAL" clId="{F165D6EC-AE93-4CC7-A490-EBC5A50EEC01}"/>
    <pc:docChg chg="undo custSel modSld">
      <pc:chgData name="Steven Rodgers" userId="1248d4e2-b341-4c23-afaf-fb573f891fc6" providerId="ADAL" clId="{F165D6EC-AE93-4CC7-A490-EBC5A50EEC01}" dt="2021-10-04T13:44:00.837" v="6"/>
      <pc:docMkLst>
        <pc:docMk/>
      </pc:docMkLst>
      <pc:sldChg chg="modNotesTx">
        <pc:chgData name="Steven Rodgers" userId="1248d4e2-b341-4c23-afaf-fb573f891fc6" providerId="ADAL" clId="{F165D6EC-AE93-4CC7-A490-EBC5A50EEC01}" dt="2021-10-04T13:44:00.837" v="6"/>
        <pc:sldMkLst>
          <pc:docMk/>
          <pc:sldMk cId="3795215636" sldId="425"/>
        </pc:sldMkLst>
      </pc:sldChg>
      <pc:sldChg chg="modNotesTx">
        <pc:chgData name="Steven Rodgers" userId="1248d4e2-b341-4c23-afaf-fb573f891fc6" providerId="ADAL" clId="{F165D6EC-AE93-4CC7-A490-EBC5A50EEC01}" dt="2021-10-04T13:41:48.333" v="1" actId="20577"/>
        <pc:sldMkLst>
          <pc:docMk/>
          <pc:sldMk cId="3317390790" sldId="431"/>
        </pc:sldMkLst>
      </pc:sldChg>
      <pc:sldChg chg="modNotesTx">
        <pc:chgData name="Steven Rodgers" userId="1248d4e2-b341-4c23-afaf-fb573f891fc6" providerId="ADAL" clId="{F165D6EC-AE93-4CC7-A490-EBC5A50EEC01}" dt="2021-10-04T13:41:46.084" v="0" actId="20577"/>
        <pc:sldMkLst>
          <pc:docMk/>
          <pc:sldMk cId="972575433" sldId="432"/>
        </pc:sldMkLst>
      </pc:sldChg>
      <pc:sldChg chg="modNotesTx">
        <pc:chgData name="Steven Rodgers" userId="1248d4e2-b341-4c23-afaf-fb573f891fc6" providerId="ADAL" clId="{F165D6EC-AE93-4CC7-A490-EBC5A50EEC01}" dt="2021-10-04T13:41:50.349" v="2" actId="20577"/>
        <pc:sldMkLst>
          <pc:docMk/>
          <pc:sldMk cId="100373932" sldId="433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8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8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526E49-4451-41BF-B184-D26D60BC818B}" type="doc">
      <dgm:prSet loTypeId="urn:microsoft.com/office/officeart/2008/layout/LinedList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C362290A-12F8-4D9E-B6E3-5E6F4A6E922A}">
      <dgm:prSet phldrT="[Text]"/>
      <dgm:spPr/>
      <dgm:t>
        <a:bodyPr/>
        <a:lstStyle/>
        <a:p>
          <a:r>
            <a:rPr lang="en-GB" dirty="0"/>
            <a:t>Globally recognised credential</a:t>
          </a:r>
        </a:p>
      </dgm:t>
    </dgm:pt>
    <dgm:pt modelId="{D6C0B011-5235-4276-A0CD-12B906D8ED6D}" type="parTrans" cxnId="{EEB0A8EE-6FF0-4CC5-B08A-010C06058510}">
      <dgm:prSet/>
      <dgm:spPr/>
      <dgm:t>
        <a:bodyPr/>
        <a:lstStyle/>
        <a:p>
          <a:endParaRPr lang="en-GB"/>
        </a:p>
      </dgm:t>
    </dgm:pt>
    <dgm:pt modelId="{1EE5948D-0844-402E-AAB0-A2D6A5AFD522}" type="sibTrans" cxnId="{EEB0A8EE-6FF0-4CC5-B08A-010C06058510}">
      <dgm:prSet/>
      <dgm:spPr/>
      <dgm:t>
        <a:bodyPr/>
        <a:lstStyle/>
        <a:p>
          <a:endParaRPr lang="en-GB"/>
        </a:p>
      </dgm:t>
    </dgm:pt>
    <dgm:pt modelId="{4FC34D19-9CBA-4B9B-98BB-5484FB2256CB}">
      <dgm:prSet phldrT="[Text]"/>
      <dgm:spPr/>
      <dgm:t>
        <a:bodyPr/>
        <a:lstStyle/>
        <a:p>
          <a:r>
            <a:rPr lang="en-GB" dirty="0"/>
            <a:t>Access to knowledge and CPD resources</a:t>
          </a:r>
        </a:p>
      </dgm:t>
    </dgm:pt>
    <dgm:pt modelId="{D9844CF6-77CB-4D41-9263-5BB5FBE451C4}" type="parTrans" cxnId="{993B4AD9-3C8D-451D-B1DF-CAF82E7EC40E}">
      <dgm:prSet/>
      <dgm:spPr/>
      <dgm:t>
        <a:bodyPr/>
        <a:lstStyle/>
        <a:p>
          <a:endParaRPr lang="en-GB"/>
        </a:p>
      </dgm:t>
    </dgm:pt>
    <dgm:pt modelId="{C834B8A6-8EEB-47DA-8B19-EFA9E6CF927E}" type="sibTrans" cxnId="{993B4AD9-3C8D-451D-B1DF-CAF82E7EC40E}">
      <dgm:prSet/>
      <dgm:spPr/>
      <dgm:t>
        <a:bodyPr/>
        <a:lstStyle/>
        <a:p>
          <a:endParaRPr lang="en-GB"/>
        </a:p>
      </dgm:t>
    </dgm:pt>
    <dgm:pt modelId="{B1720EED-2226-467F-BADC-EFFE7EDC68AC}">
      <dgm:prSet phldrT="[Text]"/>
      <dgm:spPr/>
      <dgm:t>
        <a:bodyPr/>
        <a:lstStyle/>
        <a:p>
          <a:r>
            <a:rPr lang="en-GB" dirty="0"/>
            <a:t>Grow your professional network</a:t>
          </a:r>
        </a:p>
      </dgm:t>
    </dgm:pt>
    <dgm:pt modelId="{F6E72883-5777-475C-8E7A-0659BC48D347}" type="parTrans" cxnId="{1C52E4D9-FD43-407B-8626-A52F0C6A4824}">
      <dgm:prSet/>
      <dgm:spPr/>
      <dgm:t>
        <a:bodyPr/>
        <a:lstStyle/>
        <a:p>
          <a:endParaRPr lang="en-GB"/>
        </a:p>
      </dgm:t>
    </dgm:pt>
    <dgm:pt modelId="{FFEBDA3B-DCC0-48E0-B0F7-BF38EAB6895E}" type="sibTrans" cxnId="{1C52E4D9-FD43-407B-8626-A52F0C6A4824}">
      <dgm:prSet/>
      <dgm:spPr/>
      <dgm:t>
        <a:bodyPr/>
        <a:lstStyle/>
        <a:p>
          <a:endParaRPr lang="en-GB"/>
        </a:p>
      </dgm:t>
    </dgm:pt>
    <dgm:pt modelId="{5C9E566D-223B-4752-966C-E25FF5DA3E5A}">
      <dgm:prSet phldrT="[Text]"/>
      <dgm:spPr/>
      <dgm:t>
        <a:bodyPr/>
        <a:lstStyle/>
        <a:p>
          <a:r>
            <a:rPr lang="en-GB" dirty="0"/>
            <a:t>Shows commitment to professional development</a:t>
          </a:r>
        </a:p>
      </dgm:t>
    </dgm:pt>
    <dgm:pt modelId="{F44FCCBE-4FAF-40C4-AC0A-BCEC39000623}" type="parTrans" cxnId="{08AAAE66-DFA0-4CD6-B282-292222405153}">
      <dgm:prSet/>
      <dgm:spPr/>
      <dgm:t>
        <a:bodyPr/>
        <a:lstStyle/>
        <a:p>
          <a:endParaRPr lang="en-GB"/>
        </a:p>
      </dgm:t>
    </dgm:pt>
    <dgm:pt modelId="{FF3AB553-7EA2-4F3D-A73D-BF8361629449}" type="sibTrans" cxnId="{08AAAE66-DFA0-4CD6-B282-292222405153}">
      <dgm:prSet/>
      <dgm:spPr/>
      <dgm:t>
        <a:bodyPr/>
        <a:lstStyle/>
        <a:p>
          <a:endParaRPr lang="en-GB"/>
        </a:p>
      </dgm:t>
    </dgm:pt>
    <dgm:pt modelId="{27C0DBD2-875B-452B-BD0A-1A2BCD0D05C3}">
      <dgm:prSet phldrT="[Text]"/>
      <dgm:spPr/>
      <dgm:t>
        <a:bodyPr/>
        <a:lstStyle/>
        <a:p>
          <a:r>
            <a:rPr lang="en-GB" dirty="0"/>
            <a:t>Indicates a professional mindset to employers</a:t>
          </a:r>
        </a:p>
      </dgm:t>
    </dgm:pt>
    <dgm:pt modelId="{8B8E6B97-E3D6-4D84-8FCC-7C80666824A7}" type="parTrans" cxnId="{AAA2F57B-47F1-438C-9AAC-4881601B0566}">
      <dgm:prSet/>
      <dgm:spPr/>
      <dgm:t>
        <a:bodyPr/>
        <a:lstStyle/>
        <a:p>
          <a:endParaRPr lang="en-GB"/>
        </a:p>
      </dgm:t>
    </dgm:pt>
    <dgm:pt modelId="{A7602B9D-7489-43B1-B131-4B19C545DD26}" type="sibTrans" cxnId="{AAA2F57B-47F1-438C-9AAC-4881601B0566}">
      <dgm:prSet/>
      <dgm:spPr/>
      <dgm:t>
        <a:bodyPr/>
        <a:lstStyle/>
        <a:p>
          <a:endParaRPr lang="en-GB"/>
        </a:p>
      </dgm:t>
    </dgm:pt>
    <dgm:pt modelId="{C9C9C11E-C5BA-4A67-8C62-486B07729FE0}" type="pres">
      <dgm:prSet presAssocID="{A7526E49-4451-41BF-B184-D26D60BC818B}" presName="vert0" presStyleCnt="0">
        <dgm:presLayoutVars>
          <dgm:dir/>
          <dgm:animOne val="branch"/>
          <dgm:animLvl val="lvl"/>
        </dgm:presLayoutVars>
      </dgm:prSet>
      <dgm:spPr/>
    </dgm:pt>
    <dgm:pt modelId="{FE47C064-5F73-4E4D-81EB-2FB32F84C9D7}" type="pres">
      <dgm:prSet presAssocID="{C362290A-12F8-4D9E-B6E3-5E6F4A6E922A}" presName="thickLine" presStyleLbl="alignNode1" presStyleIdx="0" presStyleCnt="5"/>
      <dgm:spPr/>
    </dgm:pt>
    <dgm:pt modelId="{27345F01-79DE-4AEE-84AE-AAB135606E55}" type="pres">
      <dgm:prSet presAssocID="{C362290A-12F8-4D9E-B6E3-5E6F4A6E922A}" presName="horz1" presStyleCnt="0"/>
      <dgm:spPr/>
    </dgm:pt>
    <dgm:pt modelId="{B92077FD-1F94-4B23-ABE3-085E561FA03D}" type="pres">
      <dgm:prSet presAssocID="{C362290A-12F8-4D9E-B6E3-5E6F4A6E922A}" presName="tx1" presStyleLbl="revTx" presStyleIdx="0" presStyleCnt="5"/>
      <dgm:spPr/>
    </dgm:pt>
    <dgm:pt modelId="{C511AEBC-3611-453B-B79A-E1AD1A96D19E}" type="pres">
      <dgm:prSet presAssocID="{C362290A-12F8-4D9E-B6E3-5E6F4A6E922A}" presName="vert1" presStyleCnt="0"/>
      <dgm:spPr/>
    </dgm:pt>
    <dgm:pt modelId="{AEEC6417-7B2A-40F9-AA25-DFDD9B046529}" type="pres">
      <dgm:prSet presAssocID="{4FC34D19-9CBA-4B9B-98BB-5484FB2256CB}" presName="thickLine" presStyleLbl="alignNode1" presStyleIdx="1" presStyleCnt="5"/>
      <dgm:spPr/>
    </dgm:pt>
    <dgm:pt modelId="{7E9057E8-C486-40C9-9D0E-33DA812AB06A}" type="pres">
      <dgm:prSet presAssocID="{4FC34D19-9CBA-4B9B-98BB-5484FB2256CB}" presName="horz1" presStyleCnt="0"/>
      <dgm:spPr/>
    </dgm:pt>
    <dgm:pt modelId="{BAF42FBB-E113-4FF5-AAA6-AB0ACE90CE75}" type="pres">
      <dgm:prSet presAssocID="{4FC34D19-9CBA-4B9B-98BB-5484FB2256CB}" presName="tx1" presStyleLbl="revTx" presStyleIdx="1" presStyleCnt="5"/>
      <dgm:spPr/>
    </dgm:pt>
    <dgm:pt modelId="{B1BBD447-3BC2-425E-8570-7548DAEDF9A4}" type="pres">
      <dgm:prSet presAssocID="{4FC34D19-9CBA-4B9B-98BB-5484FB2256CB}" presName="vert1" presStyleCnt="0"/>
      <dgm:spPr/>
    </dgm:pt>
    <dgm:pt modelId="{9EA385BA-F3F6-4054-8DF2-860897B6CBD1}" type="pres">
      <dgm:prSet presAssocID="{B1720EED-2226-467F-BADC-EFFE7EDC68AC}" presName="thickLine" presStyleLbl="alignNode1" presStyleIdx="2" presStyleCnt="5"/>
      <dgm:spPr/>
    </dgm:pt>
    <dgm:pt modelId="{BAE18773-3A02-4AA9-8C14-C6EE189F1EE7}" type="pres">
      <dgm:prSet presAssocID="{B1720EED-2226-467F-BADC-EFFE7EDC68AC}" presName="horz1" presStyleCnt="0"/>
      <dgm:spPr/>
    </dgm:pt>
    <dgm:pt modelId="{5D9486CE-69C0-4B21-B405-331B8585DE63}" type="pres">
      <dgm:prSet presAssocID="{B1720EED-2226-467F-BADC-EFFE7EDC68AC}" presName="tx1" presStyleLbl="revTx" presStyleIdx="2" presStyleCnt="5"/>
      <dgm:spPr/>
    </dgm:pt>
    <dgm:pt modelId="{97719C33-C1D9-4EFF-A6CE-6D85EB0F9EC8}" type="pres">
      <dgm:prSet presAssocID="{B1720EED-2226-467F-BADC-EFFE7EDC68AC}" presName="vert1" presStyleCnt="0"/>
      <dgm:spPr/>
    </dgm:pt>
    <dgm:pt modelId="{5192BF7A-5B19-437E-954C-11A84ABF0C26}" type="pres">
      <dgm:prSet presAssocID="{5C9E566D-223B-4752-966C-E25FF5DA3E5A}" presName="thickLine" presStyleLbl="alignNode1" presStyleIdx="3" presStyleCnt="5"/>
      <dgm:spPr/>
    </dgm:pt>
    <dgm:pt modelId="{F6DA07B7-C7B1-4274-89C5-036961C53741}" type="pres">
      <dgm:prSet presAssocID="{5C9E566D-223B-4752-966C-E25FF5DA3E5A}" presName="horz1" presStyleCnt="0"/>
      <dgm:spPr/>
    </dgm:pt>
    <dgm:pt modelId="{430B047B-299A-4C9F-9F27-A719B2830BF2}" type="pres">
      <dgm:prSet presAssocID="{5C9E566D-223B-4752-966C-E25FF5DA3E5A}" presName="tx1" presStyleLbl="revTx" presStyleIdx="3" presStyleCnt="5"/>
      <dgm:spPr/>
    </dgm:pt>
    <dgm:pt modelId="{A90531E2-73CC-4F63-8AD6-95DE417258C6}" type="pres">
      <dgm:prSet presAssocID="{5C9E566D-223B-4752-966C-E25FF5DA3E5A}" presName="vert1" presStyleCnt="0"/>
      <dgm:spPr/>
    </dgm:pt>
    <dgm:pt modelId="{8507553D-625F-4377-99B9-079AF2FA8D66}" type="pres">
      <dgm:prSet presAssocID="{27C0DBD2-875B-452B-BD0A-1A2BCD0D05C3}" presName="thickLine" presStyleLbl="alignNode1" presStyleIdx="4" presStyleCnt="5"/>
      <dgm:spPr/>
    </dgm:pt>
    <dgm:pt modelId="{4D7D742D-EB15-4BE3-81DB-5DBE2D30F44E}" type="pres">
      <dgm:prSet presAssocID="{27C0DBD2-875B-452B-BD0A-1A2BCD0D05C3}" presName="horz1" presStyleCnt="0"/>
      <dgm:spPr/>
    </dgm:pt>
    <dgm:pt modelId="{2AF23AE0-9DCB-4013-B0C1-B42D4CCB7B01}" type="pres">
      <dgm:prSet presAssocID="{27C0DBD2-875B-452B-BD0A-1A2BCD0D05C3}" presName="tx1" presStyleLbl="revTx" presStyleIdx="4" presStyleCnt="5"/>
      <dgm:spPr/>
    </dgm:pt>
    <dgm:pt modelId="{E0049258-B898-4873-AEE7-CA8D5F4B0819}" type="pres">
      <dgm:prSet presAssocID="{27C0DBD2-875B-452B-BD0A-1A2BCD0D05C3}" presName="vert1" presStyleCnt="0"/>
      <dgm:spPr/>
    </dgm:pt>
  </dgm:ptLst>
  <dgm:cxnLst>
    <dgm:cxn modelId="{C8EA5712-4454-4255-BC66-9AA13E052858}" type="presOf" srcId="{C362290A-12F8-4D9E-B6E3-5E6F4A6E922A}" destId="{B92077FD-1F94-4B23-ABE3-085E561FA03D}" srcOrd="0" destOrd="0" presId="urn:microsoft.com/office/officeart/2008/layout/LinedList"/>
    <dgm:cxn modelId="{F199715F-6690-4486-8E3D-79560111C172}" type="presOf" srcId="{4FC34D19-9CBA-4B9B-98BB-5484FB2256CB}" destId="{BAF42FBB-E113-4FF5-AAA6-AB0ACE90CE75}" srcOrd="0" destOrd="0" presId="urn:microsoft.com/office/officeart/2008/layout/LinedList"/>
    <dgm:cxn modelId="{08AAAE66-DFA0-4CD6-B282-292222405153}" srcId="{A7526E49-4451-41BF-B184-D26D60BC818B}" destId="{5C9E566D-223B-4752-966C-E25FF5DA3E5A}" srcOrd="3" destOrd="0" parTransId="{F44FCCBE-4FAF-40C4-AC0A-BCEC39000623}" sibTransId="{FF3AB553-7EA2-4F3D-A73D-BF8361629449}"/>
    <dgm:cxn modelId="{848D2851-D242-4E4F-9B69-C20446F0BD4E}" type="presOf" srcId="{B1720EED-2226-467F-BADC-EFFE7EDC68AC}" destId="{5D9486CE-69C0-4B21-B405-331B8585DE63}" srcOrd="0" destOrd="0" presId="urn:microsoft.com/office/officeart/2008/layout/LinedList"/>
    <dgm:cxn modelId="{AAA2F57B-47F1-438C-9AAC-4881601B0566}" srcId="{A7526E49-4451-41BF-B184-D26D60BC818B}" destId="{27C0DBD2-875B-452B-BD0A-1A2BCD0D05C3}" srcOrd="4" destOrd="0" parTransId="{8B8E6B97-E3D6-4D84-8FCC-7C80666824A7}" sibTransId="{A7602B9D-7489-43B1-B131-4B19C545DD26}"/>
    <dgm:cxn modelId="{9B49D681-046A-46F3-96B9-C09BA731037D}" type="presOf" srcId="{5C9E566D-223B-4752-966C-E25FF5DA3E5A}" destId="{430B047B-299A-4C9F-9F27-A719B2830BF2}" srcOrd="0" destOrd="0" presId="urn:microsoft.com/office/officeart/2008/layout/LinedList"/>
    <dgm:cxn modelId="{C49F6C94-91E5-4DC7-BFB2-2F61D33D9D3E}" type="presOf" srcId="{A7526E49-4451-41BF-B184-D26D60BC818B}" destId="{C9C9C11E-C5BA-4A67-8C62-486B07729FE0}" srcOrd="0" destOrd="0" presId="urn:microsoft.com/office/officeart/2008/layout/LinedList"/>
    <dgm:cxn modelId="{993B4AD9-3C8D-451D-B1DF-CAF82E7EC40E}" srcId="{A7526E49-4451-41BF-B184-D26D60BC818B}" destId="{4FC34D19-9CBA-4B9B-98BB-5484FB2256CB}" srcOrd="1" destOrd="0" parTransId="{D9844CF6-77CB-4D41-9263-5BB5FBE451C4}" sibTransId="{C834B8A6-8EEB-47DA-8B19-EFA9E6CF927E}"/>
    <dgm:cxn modelId="{1C52E4D9-FD43-407B-8626-A52F0C6A4824}" srcId="{A7526E49-4451-41BF-B184-D26D60BC818B}" destId="{B1720EED-2226-467F-BADC-EFFE7EDC68AC}" srcOrd="2" destOrd="0" parTransId="{F6E72883-5777-475C-8E7A-0659BC48D347}" sibTransId="{FFEBDA3B-DCC0-48E0-B0F7-BF38EAB6895E}"/>
    <dgm:cxn modelId="{EEB0A8EE-6FF0-4CC5-B08A-010C06058510}" srcId="{A7526E49-4451-41BF-B184-D26D60BC818B}" destId="{C362290A-12F8-4D9E-B6E3-5E6F4A6E922A}" srcOrd="0" destOrd="0" parTransId="{D6C0B011-5235-4276-A0CD-12B906D8ED6D}" sibTransId="{1EE5948D-0844-402E-AAB0-A2D6A5AFD522}"/>
    <dgm:cxn modelId="{3051CDF1-23D3-40FD-BE0E-CFF2EC8B1F05}" type="presOf" srcId="{27C0DBD2-875B-452B-BD0A-1A2BCD0D05C3}" destId="{2AF23AE0-9DCB-4013-B0C1-B42D4CCB7B01}" srcOrd="0" destOrd="0" presId="urn:microsoft.com/office/officeart/2008/layout/LinedList"/>
    <dgm:cxn modelId="{E9461F61-B7B7-4CF1-8097-C2F12429657A}" type="presParOf" srcId="{C9C9C11E-C5BA-4A67-8C62-486B07729FE0}" destId="{FE47C064-5F73-4E4D-81EB-2FB32F84C9D7}" srcOrd="0" destOrd="0" presId="urn:microsoft.com/office/officeart/2008/layout/LinedList"/>
    <dgm:cxn modelId="{7A408299-5BB4-4CE6-93CD-957283F19CC6}" type="presParOf" srcId="{C9C9C11E-C5BA-4A67-8C62-486B07729FE0}" destId="{27345F01-79DE-4AEE-84AE-AAB135606E55}" srcOrd="1" destOrd="0" presId="urn:microsoft.com/office/officeart/2008/layout/LinedList"/>
    <dgm:cxn modelId="{2751F000-D340-468C-BFE9-09A4FA5CD314}" type="presParOf" srcId="{27345F01-79DE-4AEE-84AE-AAB135606E55}" destId="{B92077FD-1F94-4B23-ABE3-085E561FA03D}" srcOrd="0" destOrd="0" presId="urn:microsoft.com/office/officeart/2008/layout/LinedList"/>
    <dgm:cxn modelId="{6523F061-A69B-4B9F-B212-979250996595}" type="presParOf" srcId="{27345F01-79DE-4AEE-84AE-AAB135606E55}" destId="{C511AEBC-3611-453B-B79A-E1AD1A96D19E}" srcOrd="1" destOrd="0" presId="urn:microsoft.com/office/officeart/2008/layout/LinedList"/>
    <dgm:cxn modelId="{2158F69A-7E3E-4099-97B9-32EA32E7DB18}" type="presParOf" srcId="{C9C9C11E-C5BA-4A67-8C62-486B07729FE0}" destId="{AEEC6417-7B2A-40F9-AA25-DFDD9B046529}" srcOrd="2" destOrd="0" presId="urn:microsoft.com/office/officeart/2008/layout/LinedList"/>
    <dgm:cxn modelId="{FAA8F3C7-F614-4FDB-92EC-F10C1F46F770}" type="presParOf" srcId="{C9C9C11E-C5BA-4A67-8C62-486B07729FE0}" destId="{7E9057E8-C486-40C9-9D0E-33DA812AB06A}" srcOrd="3" destOrd="0" presId="urn:microsoft.com/office/officeart/2008/layout/LinedList"/>
    <dgm:cxn modelId="{4B3C903D-4588-4E96-95B0-746038A574C8}" type="presParOf" srcId="{7E9057E8-C486-40C9-9D0E-33DA812AB06A}" destId="{BAF42FBB-E113-4FF5-AAA6-AB0ACE90CE75}" srcOrd="0" destOrd="0" presId="urn:microsoft.com/office/officeart/2008/layout/LinedList"/>
    <dgm:cxn modelId="{242D6BA0-008D-4374-AEE8-DBDD05A21877}" type="presParOf" srcId="{7E9057E8-C486-40C9-9D0E-33DA812AB06A}" destId="{B1BBD447-3BC2-425E-8570-7548DAEDF9A4}" srcOrd="1" destOrd="0" presId="urn:microsoft.com/office/officeart/2008/layout/LinedList"/>
    <dgm:cxn modelId="{20A70D64-BEB6-4894-B387-B46ED021274F}" type="presParOf" srcId="{C9C9C11E-C5BA-4A67-8C62-486B07729FE0}" destId="{9EA385BA-F3F6-4054-8DF2-860897B6CBD1}" srcOrd="4" destOrd="0" presId="urn:microsoft.com/office/officeart/2008/layout/LinedList"/>
    <dgm:cxn modelId="{A82C9B3E-7ECE-4451-90D8-D52F8DDBB6CF}" type="presParOf" srcId="{C9C9C11E-C5BA-4A67-8C62-486B07729FE0}" destId="{BAE18773-3A02-4AA9-8C14-C6EE189F1EE7}" srcOrd="5" destOrd="0" presId="urn:microsoft.com/office/officeart/2008/layout/LinedList"/>
    <dgm:cxn modelId="{FCDB88EB-454E-4317-8AFB-4F42844A4629}" type="presParOf" srcId="{BAE18773-3A02-4AA9-8C14-C6EE189F1EE7}" destId="{5D9486CE-69C0-4B21-B405-331B8585DE63}" srcOrd="0" destOrd="0" presId="urn:microsoft.com/office/officeart/2008/layout/LinedList"/>
    <dgm:cxn modelId="{2A6B3609-02AB-4E5F-8290-A2190B4D58D4}" type="presParOf" srcId="{BAE18773-3A02-4AA9-8C14-C6EE189F1EE7}" destId="{97719C33-C1D9-4EFF-A6CE-6D85EB0F9EC8}" srcOrd="1" destOrd="0" presId="urn:microsoft.com/office/officeart/2008/layout/LinedList"/>
    <dgm:cxn modelId="{213FE0F5-42E6-4129-9AE1-5EF49D47F55C}" type="presParOf" srcId="{C9C9C11E-C5BA-4A67-8C62-486B07729FE0}" destId="{5192BF7A-5B19-437E-954C-11A84ABF0C26}" srcOrd="6" destOrd="0" presId="urn:microsoft.com/office/officeart/2008/layout/LinedList"/>
    <dgm:cxn modelId="{8F6EEF9E-DAA5-4134-8BB7-1218276800B6}" type="presParOf" srcId="{C9C9C11E-C5BA-4A67-8C62-486B07729FE0}" destId="{F6DA07B7-C7B1-4274-89C5-036961C53741}" srcOrd="7" destOrd="0" presId="urn:microsoft.com/office/officeart/2008/layout/LinedList"/>
    <dgm:cxn modelId="{6ED1CFD0-6416-4E62-B92C-1C4F1D670217}" type="presParOf" srcId="{F6DA07B7-C7B1-4274-89C5-036961C53741}" destId="{430B047B-299A-4C9F-9F27-A719B2830BF2}" srcOrd="0" destOrd="0" presId="urn:microsoft.com/office/officeart/2008/layout/LinedList"/>
    <dgm:cxn modelId="{8428B476-05ED-4588-AAF3-69C438C5285B}" type="presParOf" srcId="{F6DA07B7-C7B1-4274-89C5-036961C53741}" destId="{A90531E2-73CC-4F63-8AD6-95DE417258C6}" srcOrd="1" destOrd="0" presId="urn:microsoft.com/office/officeart/2008/layout/LinedList"/>
    <dgm:cxn modelId="{B41602B4-7BA6-4A03-B1C2-D8E412BFF172}" type="presParOf" srcId="{C9C9C11E-C5BA-4A67-8C62-486B07729FE0}" destId="{8507553D-625F-4377-99B9-079AF2FA8D66}" srcOrd="8" destOrd="0" presId="urn:microsoft.com/office/officeart/2008/layout/LinedList"/>
    <dgm:cxn modelId="{578F6423-419C-48AC-AE04-1ECF19945CD9}" type="presParOf" srcId="{C9C9C11E-C5BA-4A67-8C62-486B07729FE0}" destId="{4D7D742D-EB15-4BE3-81DB-5DBE2D30F44E}" srcOrd="9" destOrd="0" presId="urn:microsoft.com/office/officeart/2008/layout/LinedList"/>
    <dgm:cxn modelId="{EBC98A9A-BECF-4234-B9F6-FFBA2E995D68}" type="presParOf" srcId="{4D7D742D-EB15-4BE3-81DB-5DBE2D30F44E}" destId="{2AF23AE0-9DCB-4013-B0C1-B42D4CCB7B01}" srcOrd="0" destOrd="0" presId="urn:microsoft.com/office/officeart/2008/layout/LinedList"/>
    <dgm:cxn modelId="{E5407E2B-8389-4F3F-8F18-52EA7D57B4A4}" type="presParOf" srcId="{4D7D742D-EB15-4BE3-81DB-5DBE2D30F44E}" destId="{E0049258-B898-4873-AEE7-CA8D5F4B081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06F4AE-6929-4E15-9D02-47404BC5C0F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715583E-24E4-4FD2-843F-3811F25C4189}">
      <dgm:prSet phldrT="[Text]"/>
      <dgm:spPr/>
      <dgm:t>
        <a:bodyPr/>
        <a:lstStyle/>
        <a:p>
          <a:r>
            <a:rPr lang="en-GB" dirty="0"/>
            <a:t>CIBSE Journal</a:t>
          </a:r>
        </a:p>
      </dgm:t>
    </dgm:pt>
    <dgm:pt modelId="{8537F3F8-02A8-4C35-8595-12EAB0BF5C2B}" type="parTrans" cxnId="{7EB68055-3969-4F3F-99A2-2F8E2CC3B1DD}">
      <dgm:prSet/>
      <dgm:spPr/>
      <dgm:t>
        <a:bodyPr/>
        <a:lstStyle/>
        <a:p>
          <a:endParaRPr lang="en-GB"/>
        </a:p>
      </dgm:t>
    </dgm:pt>
    <dgm:pt modelId="{9BCFE9C6-C4D5-4FF2-99E3-8FA32AD68BD0}" type="sibTrans" cxnId="{7EB68055-3969-4F3F-99A2-2F8E2CC3B1DD}">
      <dgm:prSet/>
      <dgm:spPr/>
      <dgm:t>
        <a:bodyPr/>
        <a:lstStyle/>
        <a:p>
          <a:endParaRPr lang="en-GB"/>
        </a:p>
      </dgm:t>
    </dgm:pt>
    <dgm:pt modelId="{E53CD54C-233F-4713-8F16-06C487FB224A}">
      <dgm:prSet phldrT="[Text]"/>
      <dgm:spPr/>
      <dgm:t>
        <a:bodyPr/>
        <a:lstStyle/>
        <a:p>
          <a:r>
            <a:rPr lang="en-GB"/>
            <a:t>Knowledge Portal</a:t>
          </a:r>
          <a:endParaRPr lang="en-GB" dirty="0"/>
        </a:p>
      </dgm:t>
    </dgm:pt>
    <dgm:pt modelId="{51C8E55F-4BF8-4F2B-A99C-C6D50646F9CD}" type="parTrans" cxnId="{DBB9CED9-053E-44CD-BEF0-CFD4B4EC7936}">
      <dgm:prSet/>
      <dgm:spPr/>
      <dgm:t>
        <a:bodyPr/>
        <a:lstStyle/>
        <a:p>
          <a:endParaRPr lang="en-GB"/>
        </a:p>
      </dgm:t>
    </dgm:pt>
    <dgm:pt modelId="{41D59AD2-B7D9-4683-9E05-16F53B0B9F1D}" type="sibTrans" cxnId="{DBB9CED9-053E-44CD-BEF0-CFD4B4EC7936}">
      <dgm:prSet/>
      <dgm:spPr/>
      <dgm:t>
        <a:bodyPr/>
        <a:lstStyle/>
        <a:p>
          <a:endParaRPr lang="en-GB"/>
        </a:p>
      </dgm:t>
    </dgm:pt>
    <dgm:pt modelId="{D1AABF88-DAEB-45A3-9BF1-31D1E5CDD145}">
      <dgm:prSet phldrT="[Text]"/>
      <dgm:spPr/>
      <dgm:t>
        <a:bodyPr/>
        <a:lstStyle/>
        <a:p>
          <a:r>
            <a:rPr lang="en-GB"/>
            <a:t>Networks</a:t>
          </a:r>
          <a:endParaRPr lang="en-GB" dirty="0"/>
        </a:p>
      </dgm:t>
    </dgm:pt>
    <dgm:pt modelId="{B6DE318E-5741-4E97-8ECA-27EBF6A8115C}" type="parTrans" cxnId="{D4D7ACDB-1F16-46DE-AEAB-8F149FD84D54}">
      <dgm:prSet/>
      <dgm:spPr/>
      <dgm:t>
        <a:bodyPr/>
        <a:lstStyle/>
        <a:p>
          <a:endParaRPr lang="en-GB"/>
        </a:p>
      </dgm:t>
    </dgm:pt>
    <dgm:pt modelId="{3F5F8EAA-850A-4AA4-9023-0C0C8B9752C2}" type="sibTrans" cxnId="{D4D7ACDB-1F16-46DE-AEAB-8F149FD84D54}">
      <dgm:prSet/>
      <dgm:spPr/>
      <dgm:t>
        <a:bodyPr/>
        <a:lstStyle/>
        <a:p>
          <a:endParaRPr lang="en-GB"/>
        </a:p>
      </dgm:t>
    </dgm:pt>
    <dgm:pt modelId="{644C8F41-989C-417A-A933-543773F72727}">
      <dgm:prSet phldrT="[Text]"/>
      <dgm:spPr/>
      <dgm:t>
        <a:bodyPr/>
        <a:lstStyle/>
        <a:p>
          <a:r>
            <a:rPr lang="en-GB"/>
            <a:t>Events</a:t>
          </a:r>
          <a:endParaRPr lang="en-GB" dirty="0"/>
        </a:p>
      </dgm:t>
    </dgm:pt>
    <dgm:pt modelId="{B9D7617C-745C-4A00-9E0F-D301DCDCF534}" type="parTrans" cxnId="{7D1E7A57-7526-43A4-9335-49D52099C5DC}">
      <dgm:prSet/>
      <dgm:spPr/>
      <dgm:t>
        <a:bodyPr/>
        <a:lstStyle/>
        <a:p>
          <a:endParaRPr lang="en-GB"/>
        </a:p>
      </dgm:t>
    </dgm:pt>
    <dgm:pt modelId="{BD1246BC-D979-4DB0-A076-0372A846B336}" type="sibTrans" cxnId="{7D1E7A57-7526-43A4-9335-49D52099C5DC}">
      <dgm:prSet/>
      <dgm:spPr/>
      <dgm:t>
        <a:bodyPr/>
        <a:lstStyle/>
        <a:p>
          <a:endParaRPr lang="en-GB"/>
        </a:p>
      </dgm:t>
    </dgm:pt>
    <dgm:pt modelId="{AC0463DB-944D-4B98-9DE4-F30E18F6C45B}">
      <dgm:prSet phldrT="[Text]"/>
      <dgm:spPr/>
      <dgm:t>
        <a:bodyPr/>
        <a:lstStyle/>
        <a:p>
          <a:r>
            <a:rPr lang="en-GB"/>
            <a:t>Training</a:t>
          </a:r>
          <a:endParaRPr lang="en-GB" dirty="0"/>
        </a:p>
      </dgm:t>
    </dgm:pt>
    <dgm:pt modelId="{4CD23179-31B9-4773-B456-4613268771B2}" type="parTrans" cxnId="{97BC6B02-B9D6-4F09-B86A-C098A633D07C}">
      <dgm:prSet/>
      <dgm:spPr/>
      <dgm:t>
        <a:bodyPr/>
        <a:lstStyle/>
        <a:p>
          <a:endParaRPr lang="en-GB"/>
        </a:p>
      </dgm:t>
    </dgm:pt>
    <dgm:pt modelId="{EB5EFE8F-2E5A-4DD7-911F-6E11E935C7AE}" type="sibTrans" cxnId="{97BC6B02-B9D6-4F09-B86A-C098A633D07C}">
      <dgm:prSet/>
      <dgm:spPr/>
      <dgm:t>
        <a:bodyPr/>
        <a:lstStyle/>
        <a:p>
          <a:endParaRPr lang="en-GB"/>
        </a:p>
      </dgm:t>
    </dgm:pt>
    <dgm:pt modelId="{E8291765-560E-4052-A26C-4E756A4B7571}" type="pres">
      <dgm:prSet presAssocID="{9006F4AE-6929-4E15-9D02-47404BC5C0FF}" presName="vert0" presStyleCnt="0">
        <dgm:presLayoutVars>
          <dgm:dir/>
          <dgm:animOne val="branch"/>
          <dgm:animLvl val="lvl"/>
        </dgm:presLayoutVars>
      </dgm:prSet>
      <dgm:spPr/>
    </dgm:pt>
    <dgm:pt modelId="{D5344BF4-FBAA-48A4-B88F-8B009725DED8}" type="pres">
      <dgm:prSet presAssocID="{3715583E-24E4-4FD2-843F-3811F25C4189}" presName="thickLine" presStyleLbl="alignNode1" presStyleIdx="0" presStyleCnt="5"/>
      <dgm:spPr/>
    </dgm:pt>
    <dgm:pt modelId="{D25C8208-5E87-45AA-B9F6-7208D438A996}" type="pres">
      <dgm:prSet presAssocID="{3715583E-24E4-4FD2-843F-3811F25C4189}" presName="horz1" presStyleCnt="0"/>
      <dgm:spPr/>
    </dgm:pt>
    <dgm:pt modelId="{B3E41C19-B167-4716-A5DB-64A9FE8277BA}" type="pres">
      <dgm:prSet presAssocID="{3715583E-24E4-4FD2-843F-3811F25C4189}" presName="tx1" presStyleLbl="revTx" presStyleIdx="0" presStyleCnt="5"/>
      <dgm:spPr/>
    </dgm:pt>
    <dgm:pt modelId="{97867013-C3BF-4976-A6EC-020CD05758EC}" type="pres">
      <dgm:prSet presAssocID="{3715583E-24E4-4FD2-843F-3811F25C4189}" presName="vert1" presStyleCnt="0"/>
      <dgm:spPr/>
    </dgm:pt>
    <dgm:pt modelId="{2A4FD01B-B500-441F-9F8E-C094D9236354}" type="pres">
      <dgm:prSet presAssocID="{E53CD54C-233F-4713-8F16-06C487FB224A}" presName="thickLine" presStyleLbl="alignNode1" presStyleIdx="1" presStyleCnt="5"/>
      <dgm:spPr/>
    </dgm:pt>
    <dgm:pt modelId="{D78B5FDB-02B8-4BED-AA14-595C2F0E444C}" type="pres">
      <dgm:prSet presAssocID="{E53CD54C-233F-4713-8F16-06C487FB224A}" presName="horz1" presStyleCnt="0"/>
      <dgm:spPr/>
    </dgm:pt>
    <dgm:pt modelId="{5FF53F7C-FE0D-406B-88D3-BD4D984AF75E}" type="pres">
      <dgm:prSet presAssocID="{E53CD54C-233F-4713-8F16-06C487FB224A}" presName="tx1" presStyleLbl="revTx" presStyleIdx="1" presStyleCnt="5"/>
      <dgm:spPr/>
    </dgm:pt>
    <dgm:pt modelId="{D87599CC-20F9-4FAF-8486-96ACC1C0868F}" type="pres">
      <dgm:prSet presAssocID="{E53CD54C-233F-4713-8F16-06C487FB224A}" presName="vert1" presStyleCnt="0"/>
      <dgm:spPr/>
    </dgm:pt>
    <dgm:pt modelId="{11B01C42-15C2-4359-948A-B8D466EFD54A}" type="pres">
      <dgm:prSet presAssocID="{D1AABF88-DAEB-45A3-9BF1-31D1E5CDD145}" presName="thickLine" presStyleLbl="alignNode1" presStyleIdx="2" presStyleCnt="5"/>
      <dgm:spPr/>
    </dgm:pt>
    <dgm:pt modelId="{DD3B3EE3-A0D9-438D-B4D4-9BF4675C0E4C}" type="pres">
      <dgm:prSet presAssocID="{D1AABF88-DAEB-45A3-9BF1-31D1E5CDD145}" presName="horz1" presStyleCnt="0"/>
      <dgm:spPr/>
    </dgm:pt>
    <dgm:pt modelId="{1DB99202-CD5A-4843-9678-F724C97F491E}" type="pres">
      <dgm:prSet presAssocID="{D1AABF88-DAEB-45A3-9BF1-31D1E5CDD145}" presName="tx1" presStyleLbl="revTx" presStyleIdx="2" presStyleCnt="5"/>
      <dgm:spPr/>
    </dgm:pt>
    <dgm:pt modelId="{2804EFAF-422F-4402-8B7E-7EE817D88FF4}" type="pres">
      <dgm:prSet presAssocID="{D1AABF88-DAEB-45A3-9BF1-31D1E5CDD145}" presName="vert1" presStyleCnt="0"/>
      <dgm:spPr/>
    </dgm:pt>
    <dgm:pt modelId="{0A3DE8A7-1FB0-48C1-B9F1-D3639188B971}" type="pres">
      <dgm:prSet presAssocID="{644C8F41-989C-417A-A933-543773F72727}" presName="thickLine" presStyleLbl="alignNode1" presStyleIdx="3" presStyleCnt="5"/>
      <dgm:spPr/>
    </dgm:pt>
    <dgm:pt modelId="{3E1B8C3D-25FC-48E5-942C-605D3FC35874}" type="pres">
      <dgm:prSet presAssocID="{644C8F41-989C-417A-A933-543773F72727}" presName="horz1" presStyleCnt="0"/>
      <dgm:spPr/>
    </dgm:pt>
    <dgm:pt modelId="{D6B65945-B9DD-43B2-AB6B-034E002E29DD}" type="pres">
      <dgm:prSet presAssocID="{644C8F41-989C-417A-A933-543773F72727}" presName="tx1" presStyleLbl="revTx" presStyleIdx="3" presStyleCnt="5"/>
      <dgm:spPr/>
    </dgm:pt>
    <dgm:pt modelId="{2DB40515-0488-44D4-9B53-8B9026B3308E}" type="pres">
      <dgm:prSet presAssocID="{644C8F41-989C-417A-A933-543773F72727}" presName="vert1" presStyleCnt="0"/>
      <dgm:spPr/>
    </dgm:pt>
    <dgm:pt modelId="{A5DA957E-C946-45DF-B8F2-3C09A52D814B}" type="pres">
      <dgm:prSet presAssocID="{AC0463DB-944D-4B98-9DE4-F30E18F6C45B}" presName="thickLine" presStyleLbl="alignNode1" presStyleIdx="4" presStyleCnt="5"/>
      <dgm:spPr/>
    </dgm:pt>
    <dgm:pt modelId="{46D49074-6171-444D-9EBD-272D1BCBB29E}" type="pres">
      <dgm:prSet presAssocID="{AC0463DB-944D-4B98-9DE4-F30E18F6C45B}" presName="horz1" presStyleCnt="0"/>
      <dgm:spPr/>
    </dgm:pt>
    <dgm:pt modelId="{F91B6BE9-515C-4727-9912-67023DF127A7}" type="pres">
      <dgm:prSet presAssocID="{AC0463DB-944D-4B98-9DE4-F30E18F6C45B}" presName="tx1" presStyleLbl="revTx" presStyleIdx="4" presStyleCnt="5"/>
      <dgm:spPr/>
    </dgm:pt>
    <dgm:pt modelId="{91C67A59-2ADF-4B4D-8C50-B2070653C6FC}" type="pres">
      <dgm:prSet presAssocID="{AC0463DB-944D-4B98-9DE4-F30E18F6C45B}" presName="vert1" presStyleCnt="0"/>
      <dgm:spPr/>
    </dgm:pt>
  </dgm:ptLst>
  <dgm:cxnLst>
    <dgm:cxn modelId="{97A1A501-09D0-4773-A1F9-495622C9E89E}" type="presOf" srcId="{3715583E-24E4-4FD2-843F-3811F25C4189}" destId="{B3E41C19-B167-4716-A5DB-64A9FE8277BA}" srcOrd="0" destOrd="0" presId="urn:microsoft.com/office/officeart/2008/layout/LinedList"/>
    <dgm:cxn modelId="{97BC6B02-B9D6-4F09-B86A-C098A633D07C}" srcId="{9006F4AE-6929-4E15-9D02-47404BC5C0FF}" destId="{AC0463DB-944D-4B98-9DE4-F30E18F6C45B}" srcOrd="4" destOrd="0" parTransId="{4CD23179-31B9-4773-B456-4613268771B2}" sibTransId="{EB5EFE8F-2E5A-4DD7-911F-6E11E935C7AE}"/>
    <dgm:cxn modelId="{770D1E20-8A2C-44ED-BF0A-BDB5A8AC2B52}" type="presOf" srcId="{9006F4AE-6929-4E15-9D02-47404BC5C0FF}" destId="{E8291765-560E-4052-A26C-4E756A4B7571}" srcOrd="0" destOrd="0" presId="urn:microsoft.com/office/officeart/2008/layout/LinedList"/>
    <dgm:cxn modelId="{86331553-D441-47FC-96D2-94AC4ED17907}" type="presOf" srcId="{D1AABF88-DAEB-45A3-9BF1-31D1E5CDD145}" destId="{1DB99202-CD5A-4843-9678-F724C97F491E}" srcOrd="0" destOrd="0" presId="urn:microsoft.com/office/officeart/2008/layout/LinedList"/>
    <dgm:cxn modelId="{7EB68055-3969-4F3F-99A2-2F8E2CC3B1DD}" srcId="{9006F4AE-6929-4E15-9D02-47404BC5C0FF}" destId="{3715583E-24E4-4FD2-843F-3811F25C4189}" srcOrd="0" destOrd="0" parTransId="{8537F3F8-02A8-4C35-8595-12EAB0BF5C2B}" sibTransId="{9BCFE9C6-C4D5-4FF2-99E3-8FA32AD68BD0}"/>
    <dgm:cxn modelId="{7D1E7A57-7526-43A4-9335-49D52099C5DC}" srcId="{9006F4AE-6929-4E15-9D02-47404BC5C0FF}" destId="{644C8F41-989C-417A-A933-543773F72727}" srcOrd="3" destOrd="0" parTransId="{B9D7617C-745C-4A00-9E0F-D301DCDCF534}" sibTransId="{BD1246BC-D979-4DB0-A076-0372A846B336}"/>
    <dgm:cxn modelId="{DBB9CED9-053E-44CD-BEF0-CFD4B4EC7936}" srcId="{9006F4AE-6929-4E15-9D02-47404BC5C0FF}" destId="{E53CD54C-233F-4713-8F16-06C487FB224A}" srcOrd="1" destOrd="0" parTransId="{51C8E55F-4BF8-4F2B-A99C-C6D50646F9CD}" sibTransId="{41D59AD2-B7D9-4683-9E05-16F53B0B9F1D}"/>
    <dgm:cxn modelId="{D4D7ACDB-1F16-46DE-AEAB-8F149FD84D54}" srcId="{9006F4AE-6929-4E15-9D02-47404BC5C0FF}" destId="{D1AABF88-DAEB-45A3-9BF1-31D1E5CDD145}" srcOrd="2" destOrd="0" parTransId="{B6DE318E-5741-4E97-8ECA-27EBF6A8115C}" sibTransId="{3F5F8EAA-850A-4AA4-9023-0C0C8B9752C2}"/>
    <dgm:cxn modelId="{DF3F9CDE-137B-46C1-866E-9FB4E6621963}" type="presOf" srcId="{AC0463DB-944D-4B98-9DE4-F30E18F6C45B}" destId="{F91B6BE9-515C-4727-9912-67023DF127A7}" srcOrd="0" destOrd="0" presId="urn:microsoft.com/office/officeart/2008/layout/LinedList"/>
    <dgm:cxn modelId="{7C4134FA-4C99-4BA6-B7C0-1667E7B2E5A8}" type="presOf" srcId="{E53CD54C-233F-4713-8F16-06C487FB224A}" destId="{5FF53F7C-FE0D-406B-88D3-BD4D984AF75E}" srcOrd="0" destOrd="0" presId="urn:microsoft.com/office/officeart/2008/layout/LinedList"/>
    <dgm:cxn modelId="{F13448FE-151A-4F2F-AD63-F61789FFC845}" type="presOf" srcId="{644C8F41-989C-417A-A933-543773F72727}" destId="{D6B65945-B9DD-43B2-AB6B-034E002E29DD}" srcOrd="0" destOrd="0" presId="urn:microsoft.com/office/officeart/2008/layout/LinedList"/>
    <dgm:cxn modelId="{9C083C01-A3EF-40D7-81B5-D38234130430}" type="presParOf" srcId="{E8291765-560E-4052-A26C-4E756A4B7571}" destId="{D5344BF4-FBAA-48A4-B88F-8B009725DED8}" srcOrd="0" destOrd="0" presId="urn:microsoft.com/office/officeart/2008/layout/LinedList"/>
    <dgm:cxn modelId="{DC197372-BBF7-42AC-9819-B6377F84142B}" type="presParOf" srcId="{E8291765-560E-4052-A26C-4E756A4B7571}" destId="{D25C8208-5E87-45AA-B9F6-7208D438A996}" srcOrd="1" destOrd="0" presId="urn:microsoft.com/office/officeart/2008/layout/LinedList"/>
    <dgm:cxn modelId="{37C559BF-526F-44B0-A4B2-4FAD058FC656}" type="presParOf" srcId="{D25C8208-5E87-45AA-B9F6-7208D438A996}" destId="{B3E41C19-B167-4716-A5DB-64A9FE8277BA}" srcOrd="0" destOrd="0" presId="urn:microsoft.com/office/officeart/2008/layout/LinedList"/>
    <dgm:cxn modelId="{4420A8BC-E05C-4E8F-840B-6EBD4A44FE47}" type="presParOf" srcId="{D25C8208-5E87-45AA-B9F6-7208D438A996}" destId="{97867013-C3BF-4976-A6EC-020CD05758EC}" srcOrd="1" destOrd="0" presId="urn:microsoft.com/office/officeart/2008/layout/LinedList"/>
    <dgm:cxn modelId="{9421FB2B-4D1D-4575-A740-2382B5D24E0C}" type="presParOf" srcId="{E8291765-560E-4052-A26C-4E756A4B7571}" destId="{2A4FD01B-B500-441F-9F8E-C094D9236354}" srcOrd="2" destOrd="0" presId="urn:microsoft.com/office/officeart/2008/layout/LinedList"/>
    <dgm:cxn modelId="{96A7ECFF-5FD3-4A4B-9E1B-6AB4351536D6}" type="presParOf" srcId="{E8291765-560E-4052-A26C-4E756A4B7571}" destId="{D78B5FDB-02B8-4BED-AA14-595C2F0E444C}" srcOrd="3" destOrd="0" presId="urn:microsoft.com/office/officeart/2008/layout/LinedList"/>
    <dgm:cxn modelId="{157B12BE-7B4E-4BDE-870A-F1721BD2926F}" type="presParOf" srcId="{D78B5FDB-02B8-4BED-AA14-595C2F0E444C}" destId="{5FF53F7C-FE0D-406B-88D3-BD4D984AF75E}" srcOrd="0" destOrd="0" presId="urn:microsoft.com/office/officeart/2008/layout/LinedList"/>
    <dgm:cxn modelId="{2930C036-B326-43B3-A304-AE5C626BDB22}" type="presParOf" srcId="{D78B5FDB-02B8-4BED-AA14-595C2F0E444C}" destId="{D87599CC-20F9-4FAF-8486-96ACC1C0868F}" srcOrd="1" destOrd="0" presId="urn:microsoft.com/office/officeart/2008/layout/LinedList"/>
    <dgm:cxn modelId="{5E236F8F-C964-4539-9B74-006BA1F45657}" type="presParOf" srcId="{E8291765-560E-4052-A26C-4E756A4B7571}" destId="{11B01C42-15C2-4359-948A-B8D466EFD54A}" srcOrd="4" destOrd="0" presId="urn:microsoft.com/office/officeart/2008/layout/LinedList"/>
    <dgm:cxn modelId="{C7DCB4B6-0AF1-4F89-BE69-F10C51703FDF}" type="presParOf" srcId="{E8291765-560E-4052-A26C-4E756A4B7571}" destId="{DD3B3EE3-A0D9-438D-B4D4-9BF4675C0E4C}" srcOrd="5" destOrd="0" presId="urn:microsoft.com/office/officeart/2008/layout/LinedList"/>
    <dgm:cxn modelId="{A3EDA0E2-4513-4B34-AC3F-5E8B84F52946}" type="presParOf" srcId="{DD3B3EE3-A0D9-438D-B4D4-9BF4675C0E4C}" destId="{1DB99202-CD5A-4843-9678-F724C97F491E}" srcOrd="0" destOrd="0" presId="urn:microsoft.com/office/officeart/2008/layout/LinedList"/>
    <dgm:cxn modelId="{22B15FF8-7D00-4982-8129-6F493C41A561}" type="presParOf" srcId="{DD3B3EE3-A0D9-438D-B4D4-9BF4675C0E4C}" destId="{2804EFAF-422F-4402-8B7E-7EE817D88FF4}" srcOrd="1" destOrd="0" presId="urn:microsoft.com/office/officeart/2008/layout/LinedList"/>
    <dgm:cxn modelId="{41B79445-4CE6-426B-A749-631177618697}" type="presParOf" srcId="{E8291765-560E-4052-A26C-4E756A4B7571}" destId="{0A3DE8A7-1FB0-48C1-B9F1-D3639188B971}" srcOrd="6" destOrd="0" presId="urn:microsoft.com/office/officeart/2008/layout/LinedList"/>
    <dgm:cxn modelId="{8007A0A7-5958-481F-8FB2-DB0E9A794632}" type="presParOf" srcId="{E8291765-560E-4052-A26C-4E756A4B7571}" destId="{3E1B8C3D-25FC-48E5-942C-605D3FC35874}" srcOrd="7" destOrd="0" presId="urn:microsoft.com/office/officeart/2008/layout/LinedList"/>
    <dgm:cxn modelId="{46BABE8C-FC24-4AD3-A594-075B1BDF35B2}" type="presParOf" srcId="{3E1B8C3D-25FC-48E5-942C-605D3FC35874}" destId="{D6B65945-B9DD-43B2-AB6B-034E002E29DD}" srcOrd="0" destOrd="0" presId="urn:microsoft.com/office/officeart/2008/layout/LinedList"/>
    <dgm:cxn modelId="{31623662-1C5A-44A0-8E56-896979AF374D}" type="presParOf" srcId="{3E1B8C3D-25FC-48E5-942C-605D3FC35874}" destId="{2DB40515-0488-44D4-9B53-8B9026B3308E}" srcOrd="1" destOrd="0" presId="urn:microsoft.com/office/officeart/2008/layout/LinedList"/>
    <dgm:cxn modelId="{EA9D07F7-B32F-4ABC-B93E-FD1B7B80F619}" type="presParOf" srcId="{E8291765-560E-4052-A26C-4E756A4B7571}" destId="{A5DA957E-C946-45DF-B8F2-3C09A52D814B}" srcOrd="8" destOrd="0" presId="urn:microsoft.com/office/officeart/2008/layout/LinedList"/>
    <dgm:cxn modelId="{DF7D9C3F-F8A4-49C5-BB39-A60481927407}" type="presParOf" srcId="{E8291765-560E-4052-A26C-4E756A4B7571}" destId="{46D49074-6171-444D-9EBD-272D1BCBB29E}" srcOrd="9" destOrd="0" presId="urn:microsoft.com/office/officeart/2008/layout/LinedList"/>
    <dgm:cxn modelId="{6FA60599-AFAF-43AF-BF78-BFCC90B478A9}" type="presParOf" srcId="{46D49074-6171-444D-9EBD-272D1BCBB29E}" destId="{F91B6BE9-515C-4727-9912-67023DF127A7}" srcOrd="0" destOrd="0" presId="urn:microsoft.com/office/officeart/2008/layout/LinedList"/>
    <dgm:cxn modelId="{C2185D95-A114-4467-BFEA-2F4A65D89512}" type="presParOf" srcId="{46D49074-6171-444D-9EBD-272D1BCBB29E}" destId="{91C67A59-2ADF-4B4D-8C50-B2070653C6F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DE28D-6838-4268-AF18-B840B18B270B}" type="doc">
      <dgm:prSet loTypeId="urn:microsoft.com/office/officeart/2005/8/layout/pList1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E56BD56-0449-46F3-A9AE-6351ED10FEC6}">
      <dgm:prSet phldrT="[Text]"/>
      <dgm:spPr/>
      <dgm:t>
        <a:bodyPr/>
        <a:lstStyle/>
        <a:p>
          <a:r>
            <a:rPr lang="en-GB" dirty="0"/>
            <a:t>Knowledge Portal</a:t>
          </a:r>
        </a:p>
      </dgm:t>
    </dgm:pt>
    <dgm:pt modelId="{C2A440B2-1C16-48C5-91EC-0D2095C742BE}" type="parTrans" cxnId="{2B6BE8D4-5F88-448A-AF31-887F52516CD2}">
      <dgm:prSet/>
      <dgm:spPr/>
      <dgm:t>
        <a:bodyPr/>
        <a:lstStyle/>
        <a:p>
          <a:endParaRPr lang="en-GB"/>
        </a:p>
      </dgm:t>
    </dgm:pt>
    <dgm:pt modelId="{66919731-6865-4559-8178-7B1B9F7C59BC}" type="sibTrans" cxnId="{2B6BE8D4-5F88-448A-AF31-887F52516CD2}">
      <dgm:prSet/>
      <dgm:spPr/>
      <dgm:t>
        <a:bodyPr/>
        <a:lstStyle/>
        <a:p>
          <a:endParaRPr lang="en-GB"/>
        </a:p>
      </dgm:t>
    </dgm:pt>
    <dgm:pt modelId="{530976EF-9CB9-40DA-82A2-313674CAB0AF}">
      <dgm:prSet phldrT="[Text]"/>
      <dgm:spPr/>
      <dgm:t>
        <a:bodyPr/>
        <a:lstStyle/>
        <a:p>
          <a:r>
            <a:rPr lang="en-GB" dirty="0"/>
            <a:t>CIBSE Journal</a:t>
          </a:r>
        </a:p>
      </dgm:t>
    </dgm:pt>
    <dgm:pt modelId="{06AEFF9B-8FFC-468B-94A9-0F419F804510}" type="parTrans" cxnId="{63865625-8673-4EF7-86F0-86911992164A}">
      <dgm:prSet/>
      <dgm:spPr/>
      <dgm:t>
        <a:bodyPr/>
        <a:lstStyle/>
        <a:p>
          <a:endParaRPr lang="en-GB"/>
        </a:p>
      </dgm:t>
    </dgm:pt>
    <dgm:pt modelId="{627FDAA4-A8DB-4C4D-80CC-51957A8F5C0F}" type="sibTrans" cxnId="{63865625-8673-4EF7-86F0-86911992164A}">
      <dgm:prSet/>
      <dgm:spPr/>
      <dgm:t>
        <a:bodyPr/>
        <a:lstStyle/>
        <a:p>
          <a:endParaRPr lang="en-GB"/>
        </a:p>
      </dgm:t>
    </dgm:pt>
    <dgm:pt modelId="{6561BD35-9754-4286-B53E-F1750052D41E}">
      <dgm:prSet phldrT="[Text]"/>
      <dgm:spPr/>
      <dgm:t>
        <a:bodyPr/>
        <a:lstStyle/>
        <a:p>
          <a:r>
            <a:rPr lang="en-GB" dirty="0"/>
            <a:t>20% off CIBSE Training</a:t>
          </a:r>
        </a:p>
      </dgm:t>
    </dgm:pt>
    <dgm:pt modelId="{C5E8B815-05D8-4C80-BC17-6E1990261D82}" type="parTrans" cxnId="{B08F1951-A4FB-4934-A27F-30F5D1DAF8F4}">
      <dgm:prSet/>
      <dgm:spPr/>
      <dgm:t>
        <a:bodyPr/>
        <a:lstStyle/>
        <a:p>
          <a:endParaRPr lang="en-GB"/>
        </a:p>
      </dgm:t>
    </dgm:pt>
    <dgm:pt modelId="{60AC26D8-47CD-4BAE-BEB5-8F63D1BE407C}" type="sibTrans" cxnId="{B08F1951-A4FB-4934-A27F-30F5D1DAF8F4}">
      <dgm:prSet/>
      <dgm:spPr/>
      <dgm:t>
        <a:bodyPr/>
        <a:lstStyle/>
        <a:p>
          <a:endParaRPr lang="en-GB"/>
        </a:p>
      </dgm:t>
    </dgm:pt>
    <dgm:pt modelId="{FA261AF6-CB42-451A-9C65-F64425DD63AA}">
      <dgm:prSet phldrT="[Text]"/>
      <dgm:spPr/>
      <dgm:t>
        <a:bodyPr/>
        <a:lstStyle/>
        <a:p>
          <a:r>
            <a:rPr lang="en-GB" dirty="0"/>
            <a:t>CPD Events and Webinars</a:t>
          </a:r>
        </a:p>
      </dgm:t>
    </dgm:pt>
    <dgm:pt modelId="{FBD7954A-5100-4EDD-8687-7BCDEFE43652}" type="parTrans" cxnId="{7169FC49-57D5-4E06-9645-A3E50369BB57}">
      <dgm:prSet/>
      <dgm:spPr/>
      <dgm:t>
        <a:bodyPr/>
        <a:lstStyle/>
        <a:p>
          <a:endParaRPr lang="en-GB"/>
        </a:p>
      </dgm:t>
    </dgm:pt>
    <dgm:pt modelId="{3B04E9BA-E5E3-40CF-A9E9-60FDF16CCBD1}" type="sibTrans" cxnId="{7169FC49-57D5-4E06-9645-A3E50369BB57}">
      <dgm:prSet/>
      <dgm:spPr/>
      <dgm:t>
        <a:bodyPr/>
        <a:lstStyle/>
        <a:p>
          <a:endParaRPr lang="en-GB"/>
        </a:p>
      </dgm:t>
    </dgm:pt>
    <dgm:pt modelId="{694FC989-83F0-4DF0-B816-1DC91FD7CAF0}">
      <dgm:prSet phldrT="[Text]"/>
      <dgm:spPr/>
      <dgm:t>
        <a:bodyPr/>
        <a:lstStyle/>
        <a:p>
          <a:r>
            <a:rPr lang="en-GB" dirty="0"/>
            <a:t>Awards and Bursaries</a:t>
          </a:r>
        </a:p>
      </dgm:t>
    </dgm:pt>
    <dgm:pt modelId="{F732A4DA-E0EF-417C-B8CA-DAA2B0BD5A5B}" type="parTrans" cxnId="{46B66F24-5657-456D-96D8-60241B8F4D72}">
      <dgm:prSet/>
      <dgm:spPr/>
      <dgm:t>
        <a:bodyPr/>
        <a:lstStyle/>
        <a:p>
          <a:endParaRPr lang="en-GB"/>
        </a:p>
      </dgm:t>
    </dgm:pt>
    <dgm:pt modelId="{16E9D7F2-FF6F-471B-A7CF-74454D48DB3F}" type="sibTrans" cxnId="{46B66F24-5657-456D-96D8-60241B8F4D72}">
      <dgm:prSet/>
      <dgm:spPr/>
      <dgm:t>
        <a:bodyPr/>
        <a:lstStyle/>
        <a:p>
          <a:endParaRPr lang="en-GB"/>
        </a:p>
      </dgm:t>
    </dgm:pt>
    <dgm:pt modelId="{700F0F54-9612-4F34-A6A0-C1207BF48163}">
      <dgm:prSet phldrT="[Text]"/>
      <dgm:spPr/>
      <dgm:t>
        <a:bodyPr/>
        <a:lstStyle/>
        <a:p>
          <a:r>
            <a:rPr lang="en-GB" dirty="0"/>
            <a:t>Networking</a:t>
          </a:r>
        </a:p>
      </dgm:t>
    </dgm:pt>
    <dgm:pt modelId="{BF5F67F8-4569-4C35-A268-B63EFD2DFCD0}" type="parTrans" cxnId="{48D70CE5-B434-4965-AC17-2400F48E4BC3}">
      <dgm:prSet/>
      <dgm:spPr/>
      <dgm:t>
        <a:bodyPr/>
        <a:lstStyle/>
        <a:p>
          <a:endParaRPr lang="en-GB"/>
        </a:p>
      </dgm:t>
    </dgm:pt>
    <dgm:pt modelId="{31F56C1E-1095-4FF7-9ACB-52C898F5C834}" type="sibTrans" cxnId="{48D70CE5-B434-4965-AC17-2400F48E4BC3}">
      <dgm:prSet/>
      <dgm:spPr/>
      <dgm:t>
        <a:bodyPr/>
        <a:lstStyle/>
        <a:p>
          <a:endParaRPr lang="en-GB"/>
        </a:p>
      </dgm:t>
    </dgm:pt>
    <dgm:pt modelId="{1DE46439-2091-42DF-B7B0-F307A0D0A038}" type="pres">
      <dgm:prSet presAssocID="{780DE28D-6838-4268-AF18-B840B18B270B}" presName="Name0" presStyleCnt="0">
        <dgm:presLayoutVars>
          <dgm:dir/>
          <dgm:resizeHandles val="exact"/>
        </dgm:presLayoutVars>
      </dgm:prSet>
      <dgm:spPr/>
    </dgm:pt>
    <dgm:pt modelId="{8F421C2F-744C-4723-8913-744C1EB764DD}" type="pres">
      <dgm:prSet presAssocID="{FE56BD56-0449-46F3-A9AE-6351ED10FEC6}" presName="compNode" presStyleCnt="0"/>
      <dgm:spPr/>
    </dgm:pt>
    <dgm:pt modelId="{A3AFC7EA-86A3-4728-8230-27D727A28730}" type="pres">
      <dgm:prSet presAssocID="{FE56BD56-0449-46F3-A9AE-6351ED10FEC6}" presName="pict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7E530F40-42F2-4B58-9B02-D9D2A3C5B7A1}" type="pres">
      <dgm:prSet presAssocID="{FE56BD56-0449-46F3-A9AE-6351ED10FEC6}" presName="textRect" presStyleLbl="revTx" presStyleIdx="0" presStyleCnt="6">
        <dgm:presLayoutVars>
          <dgm:bulletEnabled val="1"/>
        </dgm:presLayoutVars>
      </dgm:prSet>
      <dgm:spPr/>
    </dgm:pt>
    <dgm:pt modelId="{FFD70226-5F6F-4F06-B0BA-07E151822FE9}" type="pres">
      <dgm:prSet presAssocID="{66919731-6865-4559-8178-7B1B9F7C59BC}" presName="sibTrans" presStyleLbl="sibTrans2D1" presStyleIdx="0" presStyleCnt="0"/>
      <dgm:spPr/>
    </dgm:pt>
    <dgm:pt modelId="{A2CF319C-392D-4CC9-B616-33AC83144E68}" type="pres">
      <dgm:prSet presAssocID="{530976EF-9CB9-40DA-82A2-313674CAB0AF}" presName="compNode" presStyleCnt="0"/>
      <dgm:spPr/>
    </dgm:pt>
    <dgm:pt modelId="{C82A51A6-C229-4BB3-82CC-65D8F2BCD180}" type="pres">
      <dgm:prSet presAssocID="{530976EF-9CB9-40DA-82A2-313674CAB0AF}" presName="pictRect" presStyleLbl="nod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</dgm:spPr>
    </dgm:pt>
    <dgm:pt modelId="{D6EB4234-31AD-464F-BBE0-0A2A45B2DC14}" type="pres">
      <dgm:prSet presAssocID="{530976EF-9CB9-40DA-82A2-313674CAB0AF}" presName="textRect" presStyleLbl="revTx" presStyleIdx="1" presStyleCnt="6">
        <dgm:presLayoutVars>
          <dgm:bulletEnabled val="1"/>
        </dgm:presLayoutVars>
      </dgm:prSet>
      <dgm:spPr/>
    </dgm:pt>
    <dgm:pt modelId="{51CFF862-B802-4095-8E82-967118125C64}" type="pres">
      <dgm:prSet presAssocID="{627FDAA4-A8DB-4C4D-80CC-51957A8F5C0F}" presName="sibTrans" presStyleLbl="sibTrans2D1" presStyleIdx="0" presStyleCnt="0"/>
      <dgm:spPr/>
    </dgm:pt>
    <dgm:pt modelId="{638DAE58-230B-4B21-9B21-74F071368F99}" type="pres">
      <dgm:prSet presAssocID="{6561BD35-9754-4286-B53E-F1750052D41E}" presName="compNode" presStyleCnt="0"/>
      <dgm:spPr/>
    </dgm:pt>
    <dgm:pt modelId="{8C1D91E5-9C88-46C2-96BA-8499A9FCF7F1}" type="pres">
      <dgm:prSet presAssocID="{6561BD35-9754-4286-B53E-F1750052D41E}" presName="pictRect" presStyleLbl="node1" presStyleIdx="2" presStyleCnt="6" custLinFactNeighborX="2040" custLinFactNeighborY="99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E33FC4B-C531-4BB0-B7E2-8AE61117F921}" type="pres">
      <dgm:prSet presAssocID="{6561BD35-9754-4286-B53E-F1750052D41E}" presName="textRect" presStyleLbl="revTx" presStyleIdx="2" presStyleCnt="6">
        <dgm:presLayoutVars>
          <dgm:bulletEnabled val="1"/>
        </dgm:presLayoutVars>
      </dgm:prSet>
      <dgm:spPr/>
    </dgm:pt>
    <dgm:pt modelId="{3D3F4C4B-F4E5-4F43-8A29-4B95D48FC0F2}" type="pres">
      <dgm:prSet presAssocID="{60AC26D8-47CD-4BAE-BEB5-8F63D1BE407C}" presName="sibTrans" presStyleLbl="sibTrans2D1" presStyleIdx="0" presStyleCnt="0"/>
      <dgm:spPr/>
    </dgm:pt>
    <dgm:pt modelId="{BC473C90-005D-45C9-8BD7-DED5002E26BC}" type="pres">
      <dgm:prSet presAssocID="{694FC989-83F0-4DF0-B816-1DC91FD7CAF0}" presName="compNode" presStyleCnt="0"/>
      <dgm:spPr/>
    </dgm:pt>
    <dgm:pt modelId="{C659DC9F-FF92-47FB-AC7D-EE2250E2EDA7}" type="pres">
      <dgm:prSet presAssocID="{694FC989-83F0-4DF0-B816-1DC91FD7CAF0}" presName="pictRect" presStyleLbl="nod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08CFBAD8-010F-43D0-8E2F-D2ECBF65D2CB}" type="pres">
      <dgm:prSet presAssocID="{694FC989-83F0-4DF0-B816-1DC91FD7CAF0}" presName="textRect" presStyleLbl="revTx" presStyleIdx="3" presStyleCnt="6">
        <dgm:presLayoutVars>
          <dgm:bulletEnabled val="1"/>
        </dgm:presLayoutVars>
      </dgm:prSet>
      <dgm:spPr/>
    </dgm:pt>
    <dgm:pt modelId="{2890D105-809C-43EA-9400-E96ADB6B1BE2}" type="pres">
      <dgm:prSet presAssocID="{16E9D7F2-FF6F-471B-A7CF-74454D48DB3F}" presName="sibTrans" presStyleLbl="sibTrans2D1" presStyleIdx="0" presStyleCnt="0"/>
      <dgm:spPr/>
    </dgm:pt>
    <dgm:pt modelId="{BD9EEC82-8CEE-4A4B-8F2D-5EA619593417}" type="pres">
      <dgm:prSet presAssocID="{FA261AF6-CB42-451A-9C65-F64425DD63AA}" presName="compNode" presStyleCnt="0"/>
      <dgm:spPr/>
    </dgm:pt>
    <dgm:pt modelId="{D15B07AF-43F8-4D00-9A77-CF4A416FAA60}" type="pres">
      <dgm:prSet presAssocID="{FA261AF6-CB42-451A-9C65-F64425DD63AA}" presName="pictRect" presStyleLbl="nod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AB0FBF7D-B4CD-490F-8D37-BF9A626B0927}" type="pres">
      <dgm:prSet presAssocID="{FA261AF6-CB42-451A-9C65-F64425DD63AA}" presName="textRect" presStyleLbl="revTx" presStyleIdx="4" presStyleCnt="6">
        <dgm:presLayoutVars>
          <dgm:bulletEnabled val="1"/>
        </dgm:presLayoutVars>
      </dgm:prSet>
      <dgm:spPr/>
    </dgm:pt>
    <dgm:pt modelId="{D560EA3B-A6E8-4FBA-A71B-32748A205190}" type="pres">
      <dgm:prSet presAssocID="{3B04E9BA-E5E3-40CF-A9E9-60FDF16CCBD1}" presName="sibTrans" presStyleLbl="sibTrans2D1" presStyleIdx="0" presStyleCnt="0"/>
      <dgm:spPr/>
    </dgm:pt>
    <dgm:pt modelId="{EA5AEA8E-B7BA-4AD9-8FC3-D8549E97801A}" type="pres">
      <dgm:prSet presAssocID="{700F0F54-9612-4F34-A6A0-C1207BF48163}" presName="compNode" presStyleCnt="0"/>
      <dgm:spPr/>
    </dgm:pt>
    <dgm:pt modelId="{F6F12D36-BEC1-4444-88C9-A483B9EE3ADB}" type="pres">
      <dgm:prSet presAssocID="{700F0F54-9612-4F34-A6A0-C1207BF48163}" presName="pictRect" presStyleLbl="nod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6AC6958D-2A48-41ED-ACAE-846270FAC498}" type="pres">
      <dgm:prSet presAssocID="{700F0F54-9612-4F34-A6A0-C1207BF48163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17A7780C-2AFA-4FEF-993E-3DE8AEC8A90C}" type="presOf" srcId="{530976EF-9CB9-40DA-82A2-313674CAB0AF}" destId="{D6EB4234-31AD-464F-BBE0-0A2A45B2DC14}" srcOrd="0" destOrd="0" presId="urn:microsoft.com/office/officeart/2005/8/layout/pList1"/>
    <dgm:cxn modelId="{575D2222-22BA-474C-8D09-1A779C062CDF}" type="presOf" srcId="{16E9D7F2-FF6F-471B-A7CF-74454D48DB3F}" destId="{2890D105-809C-43EA-9400-E96ADB6B1BE2}" srcOrd="0" destOrd="0" presId="urn:microsoft.com/office/officeart/2005/8/layout/pList1"/>
    <dgm:cxn modelId="{46B66F24-5657-456D-96D8-60241B8F4D72}" srcId="{780DE28D-6838-4268-AF18-B840B18B270B}" destId="{694FC989-83F0-4DF0-B816-1DC91FD7CAF0}" srcOrd="3" destOrd="0" parTransId="{F732A4DA-E0EF-417C-B8CA-DAA2B0BD5A5B}" sibTransId="{16E9D7F2-FF6F-471B-A7CF-74454D48DB3F}"/>
    <dgm:cxn modelId="{63865625-8673-4EF7-86F0-86911992164A}" srcId="{780DE28D-6838-4268-AF18-B840B18B270B}" destId="{530976EF-9CB9-40DA-82A2-313674CAB0AF}" srcOrd="1" destOrd="0" parTransId="{06AEFF9B-8FFC-468B-94A9-0F419F804510}" sibTransId="{627FDAA4-A8DB-4C4D-80CC-51957A8F5C0F}"/>
    <dgm:cxn modelId="{1665E25B-F434-4D6C-A0E2-BA9FDF02DE79}" type="presOf" srcId="{FE56BD56-0449-46F3-A9AE-6351ED10FEC6}" destId="{7E530F40-42F2-4B58-9B02-D9D2A3C5B7A1}" srcOrd="0" destOrd="0" presId="urn:microsoft.com/office/officeart/2005/8/layout/pList1"/>
    <dgm:cxn modelId="{7169FC49-57D5-4E06-9645-A3E50369BB57}" srcId="{780DE28D-6838-4268-AF18-B840B18B270B}" destId="{FA261AF6-CB42-451A-9C65-F64425DD63AA}" srcOrd="4" destOrd="0" parTransId="{FBD7954A-5100-4EDD-8687-7BCDEFE43652}" sibTransId="{3B04E9BA-E5E3-40CF-A9E9-60FDF16CCBD1}"/>
    <dgm:cxn modelId="{EC047E4A-4802-4B9E-A4C3-B213E0F9A00D}" type="presOf" srcId="{700F0F54-9612-4F34-A6A0-C1207BF48163}" destId="{6AC6958D-2A48-41ED-ACAE-846270FAC498}" srcOrd="0" destOrd="0" presId="urn:microsoft.com/office/officeart/2005/8/layout/pList1"/>
    <dgm:cxn modelId="{6670BA6B-15E3-47D7-9D93-43070718A7B8}" type="presOf" srcId="{6561BD35-9754-4286-B53E-F1750052D41E}" destId="{6E33FC4B-C531-4BB0-B7E2-8AE61117F921}" srcOrd="0" destOrd="0" presId="urn:microsoft.com/office/officeart/2005/8/layout/pList1"/>
    <dgm:cxn modelId="{55F9564C-9841-4D5D-9B94-C48D8FDAD078}" type="presOf" srcId="{66919731-6865-4559-8178-7B1B9F7C59BC}" destId="{FFD70226-5F6F-4F06-B0BA-07E151822FE9}" srcOrd="0" destOrd="0" presId="urn:microsoft.com/office/officeart/2005/8/layout/pList1"/>
    <dgm:cxn modelId="{B08F1951-A4FB-4934-A27F-30F5D1DAF8F4}" srcId="{780DE28D-6838-4268-AF18-B840B18B270B}" destId="{6561BD35-9754-4286-B53E-F1750052D41E}" srcOrd="2" destOrd="0" parTransId="{C5E8B815-05D8-4C80-BC17-6E1990261D82}" sibTransId="{60AC26D8-47CD-4BAE-BEB5-8F63D1BE407C}"/>
    <dgm:cxn modelId="{0EAD8752-B007-41EC-B48F-FA50E16C30CA}" type="presOf" srcId="{694FC989-83F0-4DF0-B816-1DC91FD7CAF0}" destId="{08CFBAD8-010F-43D0-8E2F-D2ECBF65D2CB}" srcOrd="0" destOrd="0" presId="urn:microsoft.com/office/officeart/2005/8/layout/pList1"/>
    <dgm:cxn modelId="{E47CBEA1-AD0A-421C-AA4C-78FE67FD1682}" type="presOf" srcId="{780DE28D-6838-4268-AF18-B840B18B270B}" destId="{1DE46439-2091-42DF-B7B0-F307A0D0A038}" srcOrd="0" destOrd="0" presId="urn:microsoft.com/office/officeart/2005/8/layout/pList1"/>
    <dgm:cxn modelId="{7E9305A3-3A8F-40BB-980B-26CFD0C00BB1}" type="presOf" srcId="{FA261AF6-CB42-451A-9C65-F64425DD63AA}" destId="{AB0FBF7D-B4CD-490F-8D37-BF9A626B0927}" srcOrd="0" destOrd="0" presId="urn:microsoft.com/office/officeart/2005/8/layout/pList1"/>
    <dgm:cxn modelId="{662658AC-E363-4502-9DF6-30C497C2F5D0}" type="presOf" srcId="{3B04E9BA-E5E3-40CF-A9E9-60FDF16CCBD1}" destId="{D560EA3B-A6E8-4FBA-A71B-32748A205190}" srcOrd="0" destOrd="0" presId="urn:microsoft.com/office/officeart/2005/8/layout/pList1"/>
    <dgm:cxn modelId="{2B6BE8D4-5F88-448A-AF31-887F52516CD2}" srcId="{780DE28D-6838-4268-AF18-B840B18B270B}" destId="{FE56BD56-0449-46F3-A9AE-6351ED10FEC6}" srcOrd="0" destOrd="0" parTransId="{C2A440B2-1C16-48C5-91EC-0D2095C742BE}" sibTransId="{66919731-6865-4559-8178-7B1B9F7C59BC}"/>
    <dgm:cxn modelId="{8BC51AE0-1A88-4FE5-AD6B-9A4634C65439}" type="presOf" srcId="{60AC26D8-47CD-4BAE-BEB5-8F63D1BE407C}" destId="{3D3F4C4B-F4E5-4F43-8A29-4B95D48FC0F2}" srcOrd="0" destOrd="0" presId="urn:microsoft.com/office/officeart/2005/8/layout/pList1"/>
    <dgm:cxn modelId="{48D70CE5-B434-4965-AC17-2400F48E4BC3}" srcId="{780DE28D-6838-4268-AF18-B840B18B270B}" destId="{700F0F54-9612-4F34-A6A0-C1207BF48163}" srcOrd="5" destOrd="0" parTransId="{BF5F67F8-4569-4C35-A268-B63EFD2DFCD0}" sibTransId="{31F56C1E-1095-4FF7-9ACB-52C898F5C834}"/>
    <dgm:cxn modelId="{F63E40EB-D3E7-4E7B-B5F2-9AF897D6BB55}" type="presOf" srcId="{627FDAA4-A8DB-4C4D-80CC-51957A8F5C0F}" destId="{51CFF862-B802-4095-8E82-967118125C64}" srcOrd="0" destOrd="0" presId="urn:microsoft.com/office/officeart/2005/8/layout/pList1"/>
    <dgm:cxn modelId="{63B82053-7AAF-42B4-8200-D14E66120B19}" type="presParOf" srcId="{1DE46439-2091-42DF-B7B0-F307A0D0A038}" destId="{8F421C2F-744C-4723-8913-744C1EB764DD}" srcOrd="0" destOrd="0" presId="urn:microsoft.com/office/officeart/2005/8/layout/pList1"/>
    <dgm:cxn modelId="{FDD34389-F453-4763-B133-FA8134511886}" type="presParOf" srcId="{8F421C2F-744C-4723-8913-744C1EB764DD}" destId="{A3AFC7EA-86A3-4728-8230-27D727A28730}" srcOrd="0" destOrd="0" presId="urn:microsoft.com/office/officeart/2005/8/layout/pList1"/>
    <dgm:cxn modelId="{89819564-A7F4-45E9-B07F-3F0437D0CC73}" type="presParOf" srcId="{8F421C2F-744C-4723-8913-744C1EB764DD}" destId="{7E530F40-42F2-4B58-9B02-D9D2A3C5B7A1}" srcOrd="1" destOrd="0" presId="urn:microsoft.com/office/officeart/2005/8/layout/pList1"/>
    <dgm:cxn modelId="{7E5926D4-E1E2-4155-BDB8-07D470B1E270}" type="presParOf" srcId="{1DE46439-2091-42DF-B7B0-F307A0D0A038}" destId="{FFD70226-5F6F-4F06-B0BA-07E151822FE9}" srcOrd="1" destOrd="0" presId="urn:microsoft.com/office/officeart/2005/8/layout/pList1"/>
    <dgm:cxn modelId="{210EB95A-F86F-4387-9BC5-81D752F11F16}" type="presParOf" srcId="{1DE46439-2091-42DF-B7B0-F307A0D0A038}" destId="{A2CF319C-392D-4CC9-B616-33AC83144E68}" srcOrd="2" destOrd="0" presId="urn:microsoft.com/office/officeart/2005/8/layout/pList1"/>
    <dgm:cxn modelId="{4F5E2C1B-62BD-4651-A20F-85F002854CCD}" type="presParOf" srcId="{A2CF319C-392D-4CC9-B616-33AC83144E68}" destId="{C82A51A6-C229-4BB3-82CC-65D8F2BCD180}" srcOrd="0" destOrd="0" presId="urn:microsoft.com/office/officeart/2005/8/layout/pList1"/>
    <dgm:cxn modelId="{8A5FFF3C-FDD2-404D-A2D7-959118785F61}" type="presParOf" srcId="{A2CF319C-392D-4CC9-B616-33AC83144E68}" destId="{D6EB4234-31AD-464F-BBE0-0A2A45B2DC14}" srcOrd="1" destOrd="0" presId="urn:microsoft.com/office/officeart/2005/8/layout/pList1"/>
    <dgm:cxn modelId="{14D4695D-2892-485B-8F0E-F665F2D80DA8}" type="presParOf" srcId="{1DE46439-2091-42DF-B7B0-F307A0D0A038}" destId="{51CFF862-B802-4095-8E82-967118125C64}" srcOrd="3" destOrd="0" presId="urn:microsoft.com/office/officeart/2005/8/layout/pList1"/>
    <dgm:cxn modelId="{726B6779-4144-4334-B447-F7965C091921}" type="presParOf" srcId="{1DE46439-2091-42DF-B7B0-F307A0D0A038}" destId="{638DAE58-230B-4B21-9B21-74F071368F99}" srcOrd="4" destOrd="0" presId="urn:microsoft.com/office/officeart/2005/8/layout/pList1"/>
    <dgm:cxn modelId="{DD200240-F768-4E06-8FD2-A659F745F67B}" type="presParOf" srcId="{638DAE58-230B-4B21-9B21-74F071368F99}" destId="{8C1D91E5-9C88-46C2-96BA-8499A9FCF7F1}" srcOrd="0" destOrd="0" presId="urn:microsoft.com/office/officeart/2005/8/layout/pList1"/>
    <dgm:cxn modelId="{EF793218-B6F0-4C7F-962F-1DC2322C676C}" type="presParOf" srcId="{638DAE58-230B-4B21-9B21-74F071368F99}" destId="{6E33FC4B-C531-4BB0-B7E2-8AE61117F921}" srcOrd="1" destOrd="0" presId="urn:microsoft.com/office/officeart/2005/8/layout/pList1"/>
    <dgm:cxn modelId="{F970364D-A0F1-4451-AE2E-C3912AE7033C}" type="presParOf" srcId="{1DE46439-2091-42DF-B7B0-F307A0D0A038}" destId="{3D3F4C4B-F4E5-4F43-8A29-4B95D48FC0F2}" srcOrd="5" destOrd="0" presId="urn:microsoft.com/office/officeart/2005/8/layout/pList1"/>
    <dgm:cxn modelId="{B349A093-EC6E-4C11-8E1B-17240FDB0665}" type="presParOf" srcId="{1DE46439-2091-42DF-B7B0-F307A0D0A038}" destId="{BC473C90-005D-45C9-8BD7-DED5002E26BC}" srcOrd="6" destOrd="0" presId="urn:microsoft.com/office/officeart/2005/8/layout/pList1"/>
    <dgm:cxn modelId="{712D31C3-27C5-435D-BF9E-A5C1F17F5AFF}" type="presParOf" srcId="{BC473C90-005D-45C9-8BD7-DED5002E26BC}" destId="{C659DC9F-FF92-47FB-AC7D-EE2250E2EDA7}" srcOrd="0" destOrd="0" presId="urn:microsoft.com/office/officeart/2005/8/layout/pList1"/>
    <dgm:cxn modelId="{AE8B6F80-E0A9-461B-A0AD-2D5BBB5D0597}" type="presParOf" srcId="{BC473C90-005D-45C9-8BD7-DED5002E26BC}" destId="{08CFBAD8-010F-43D0-8E2F-D2ECBF65D2CB}" srcOrd="1" destOrd="0" presId="urn:microsoft.com/office/officeart/2005/8/layout/pList1"/>
    <dgm:cxn modelId="{BA9EBB96-FEAA-4C5E-AD2F-306B1E475E47}" type="presParOf" srcId="{1DE46439-2091-42DF-B7B0-F307A0D0A038}" destId="{2890D105-809C-43EA-9400-E96ADB6B1BE2}" srcOrd="7" destOrd="0" presId="urn:microsoft.com/office/officeart/2005/8/layout/pList1"/>
    <dgm:cxn modelId="{06D2C841-8655-47D2-8080-B5AF774A9C89}" type="presParOf" srcId="{1DE46439-2091-42DF-B7B0-F307A0D0A038}" destId="{BD9EEC82-8CEE-4A4B-8F2D-5EA619593417}" srcOrd="8" destOrd="0" presId="urn:microsoft.com/office/officeart/2005/8/layout/pList1"/>
    <dgm:cxn modelId="{2AD5C3DA-0828-41C8-B41D-F160D85E93DB}" type="presParOf" srcId="{BD9EEC82-8CEE-4A4B-8F2D-5EA619593417}" destId="{D15B07AF-43F8-4D00-9A77-CF4A416FAA60}" srcOrd="0" destOrd="0" presId="urn:microsoft.com/office/officeart/2005/8/layout/pList1"/>
    <dgm:cxn modelId="{30F81EF7-BC91-4192-A694-7635E24CCB57}" type="presParOf" srcId="{BD9EEC82-8CEE-4A4B-8F2D-5EA619593417}" destId="{AB0FBF7D-B4CD-490F-8D37-BF9A626B0927}" srcOrd="1" destOrd="0" presId="urn:microsoft.com/office/officeart/2005/8/layout/pList1"/>
    <dgm:cxn modelId="{B25D4726-1BD0-4D9A-B056-81D9D8674969}" type="presParOf" srcId="{1DE46439-2091-42DF-B7B0-F307A0D0A038}" destId="{D560EA3B-A6E8-4FBA-A71B-32748A205190}" srcOrd="9" destOrd="0" presId="urn:microsoft.com/office/officeart/2005/8/layout/pList1"/>
    <dgm:cxn modelId="{00439E96-230F-486D-888F-B41D6B1C53E6}" type="presParOf" srcId="{1DE46439-2091-42DF-B7B0-F307A0D0A038}" destId="{EA5AEA8E-B7BA-4AD9-8FC3-D8549E97801A}" srcOrd="10" destOrd="0" presId="urn:microsoft.com/office/officeart/2005/8/layout/pList1"/>
    <dgm:cxn modelId="{88DBB470-E1DC-49F2-B4BB-FEC274E9841B}" type="presParOf" srcId="{EA5AEA8E-B7BA-4AD9-8FC3-D8549E97801A}" destId="{F6F12D36-BEC1-4444-88C9-A483B9EE3ADB}" srcOrd="0" destOrd="0" presId="urn:microsoft.com/office/officeart/2005/8/layout/pList1"/>
    <dgm:cxn modelId="{EC6DE932-1D75-40D1-B98B-5DED9AA5DA3D}" type="presParOf" srcId="{EA5AEA8E-B7BA-4AD9-8FC3-D8549E97801A}" destId="{6AC6958D-2A48-41ED-ACAE-846270FAC49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7C064-5F73-4E4D-81EB-2FB32F84C9D7}">
      <dsp:nvSpPr>
        <dsp:cNvPr id="0" name=""/>
        <dsp:cNvSpPr/>
      </dsp:nvSpPr>
      <dsp:spPr>
        <a:xfrm>
          <a:off x="0" y="475"/>
          <a:ext cx="6906801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2077FD-1F94-4B23-ABE3-085E561FA03D}">
      <dsp:nvSpPr>
        <dsp:cNvPr id="0" name=""/>
        <dsp:cNvSpPr/>
      </dsp:nvSpPr>
      <dsp:spPr>
        <a:xfrm>
          <a:off x="0" y="475"/>
          <a:ext cx="6906801" cy="779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Globally recognised credential</a:t>
          </a:r>
        </a:p>
      </dsp:txBody>
      <dsp:txXfrm>
        <a:off x="0" y="475"/>
        <a:ext cx="6906801" cy="779077"/>
      </dsp:txXfrm>
    </dsp:sp>
    <dsp:sp modelId="{AEEC6417-7B2A-40F9-AA25-DFDD9B046529}">
      <dsp:nvSpPr>
        <dsp:cNvPr id="0" name=""/>
        <dsp:cNvSpPr/>
      </dsp:nvSpPr>
      <dsp:spPr>
        <a:xfrm>
          <a:off x="0" y="779553"/>
          <a:ext cx="6906801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F42FBB-E113-4FF5-AAA6-AB0ACE90CE75}">
      <dsp:nvSpPr>
        <dsp:cNvPr id="0" name=""/>
        <dsp:cNvSpPr/>
      </dsp:nvSpPr>
      <dsp:spPr>
        <a:xfrm>
          <a:off x="0" y="779553"/>
          <a:ext cx="6906801" cy="779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Access to knowledge and CPD resources</a:t>
          </a:r>
        </a:p>
      </dsp:txBody>
      <dsp:txXfrm>
        <a:off x="0" y="779553"/>
        <a:ext cx="6906801" cy="779077"/>
      </dsp:txXfrm>
    </dsp:sp>
    <dsp:sp modelId="{9EA385BA-F3F6-4054-8DF2-860897B6CBD1}">
      <dsp:nvSpPr>
        <dsp:cNvPr id="0" name=""/>
        <dsp:cNvSpPr/>
      </dsp:nvSpPr>
      <dsp:spPr>
        <a:xfrm>
          <a:off x="0" y="1558631"/>
          <a:ext cx="6906801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D9486CE-69C0-4B21-B405-331B8585DE63}">
      <dsp:nvSpPr>
        <dsp:cNvPr id="0" name=""/>
        <dsp:cNvSpPr/>
      </dsp:nvSpPr>
      <dsp:spPr>
        <a:xfrm>
          <a:off x="0" y="1558631"/>
          <a:ext cx="6906801" cy="779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Grow your professional network</a:t>
          </a:r>
        </a:p>
      </dsp:txBody>
      <dsp:txXfrm>
        <a:off x="0" y="1558631"/>
        <a:ext cx="6906801" cy="779077"/>
      </dsp:txXfrm>
    </dsp:sp>
    <dsp:sp modelId="{5192BF7A-5B19-437E-954C-11A84ABF0C26}">
      <dsp:nvSpPr>
        <dsp:cNvPr id="0" name=""/>
        <dsp:cNvSpPr/>
      </dsp:nvSpPr>
      <dsp:spPr>
        <a:xfrm>
          <a:off x="0" y="2337708"/>
          <a:ext cx="6906801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0B047B-299A-4C9F-9F27-A719B2830BF2}">
      <dsp:nvSpPr>
        <dsp:cNvPr id="0" name=""/>
        <dsp:cNvSpPr/>
      </dsp:nvSpPr>
      <dsp:spPr>
        <a:xfrm>
          <a:off x="0" y="2337708"/>
          <a:ext cx="6906801" cy="779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Shows commitment to professional development</a:t>
          </a:r>
        </a:p>
      </dsp:txBody>
      <dsp:txXfrm>
        <a:off x="0" y="2337708"/>
        <a:ext cx="6906801" cy="779077"/>
      </dsp:txXfrm>
    </dsp:sp>
    <dsp:sp modelId="{8507553D-625F-4377-99B9-079AF2FA8D66}">
      <dsp:nvSpPr>
        <dsp:cNvPr id="0" name=""/>
        <dsp:cNvSpPr/>
      </dsp:nvSpPr>
      <dsp:spPr>
        <a:xfrm>
          <a:off x="0" y="3116786"/>
          <a:ext cx="6906801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F23AE0-9DCB-4013-B0C1-B42D4CCB7B01}">
      <dsp:nvSpPr>
        <dsp:cNvPr id="0" name=""/>
        <dsp:cNvSpPr/>
      </dsp:nvSpPr>
      <dsp:spPr>
        <a:xfrm>
          <a:off x="0" y="3116786"/>
          <a:ext cx="6906801" cy="779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Indicates a professional mindset to employers</a:t>
          </a:r>
        </a:p>
      </dsp:txBody>
      <dsp:txXfrm>
        <a:off x="0" y="3116786"/>
        <a:ext cx="6906801" cy="7790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44BF4-FBAA-48A4-B88F-8B009725DED8}">
      <dsp:nvSpPr>
        <dsp:cNvPr id="0" name=""/>
        <dsp:cNvSpPr/>
      </dsp:nvSpPr>
      <dsp:spPr>
        <a:xfrm>
          <a:off x="0" y="371"/>
          <a:ext cx="45960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41C19-B167-4716-A5DB-64A9FE8277BA}">
      <dsp:nvSpPr>
        <dsp:cNvPr id="0" name=""/>
        <dsp:cNvSpPr/>
      </dsp:nvSpPr>
      <dsp:spPr>
        <a:xfrm>
          <a:off x="0" y="371"/>
          <a:ext cx="4596014" cy="608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CIBSE Journal</a:t>
          </a:r>
        </a:p>
      </dsp:txBody>
      <dsp:txXfrm>
        <a:off x="0" y="371"/>
        <a:ext cx="4596014" cy="608209"/>
      </dsp:txXfrm>
    </dsp:sp>
    <dsp:sp modelId="{2A4FD01B-B500-441F-9F8E-C094D9236354}">
      <dsp:nvSpPr>
        <dsp:cNvPr id="0" name=""/>
        <dsp:cNvSpPr/>
      </dsp:nvSpPr>
      <dsp:spPr>
        <a:xfrm>
          <a:off x="0" y="608580"/>
          <a:ext cx="45960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53F7C-FE0D-406B-88D3-BD4D984AF75E}">
      <dsp:nvSpPr>
        <dsp:cNvPr id="0" name=""/>
        <dsp:cNvSpPr/>
      </dsp:nvSpPr>
      <dsp:spPr>
        <a:xfrm>
          <a:off x="0" y="608580"/>
          <a:ext cx="4596014" cy="608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Knowledge Portal</a:t>
          </a:r>
          <a:endParaRPr lang="en-GB" sz="2900" kern="1200" dirty="0"/>
        </a:p>
      </dsp:txBody>
      <dsp:txXfrm>
        <a:off x="0" y="608580"/>
        <a:ext cx="4596014" cy="608209"/>
      </dsp:txXfrm>
    </dsp:sp>
    <dsp:sp modelId="{11B01C42-15C2-4359-948A-B8D466EFD54A}">
      <dsp:nvSpPr>
        <dsp:cNvPr id="0" name=""/>
        <dsp:cNvSpPr/>
      </dsp:nvSpPr>
      <dsp:spPr>
        <a:xfrm>
          <a:off x="0" y="1216790"/>
          <a:ext cx="45960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99202-CD5A-4843-9678-F724C97F491E}">
      <dsp:nvSpPr>
        <dsp:cNvPr id="0" name=""/>
        <dsp:cNvSpPr/>
      </dsp:nvSpPr>
      <dsp:spPr>
        <a:xfrm>
          <a:off x="0" y="1216790"/>
          <a:ext cx="4596014" cy="608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Networks</a:t>
          </a:r>
          <a:endParaRPr lang="en-GB" sz="2900" kern="1200" dirty="0"/>
        </a:p>
      </dsp:txBody>
      <dsp:txXfrm>
        <a:off x="0" y="1216790"/>
        <a:ext cx="4596014" cy="608209"/>
      </dsp:txXfrm>
    </dsp:sp>
    <dsp:sp modelId="{0A3DE8A7-1FB0-48C1-B9F1-D3639188B971}">
      <dsp:nvSpPr>
        <dsp:cNvPr id="0" name=""/>
        <dsp:cNvSpPr/>
      </dsp:nvSpPr>
      <dsp:spPr>
        <a:xfrm>
          <a:off x="0" y="1825000"/>
          <a:ext cx="45960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65945-B9DD-43B2-AB6B-034E002E29DD}">
      <dsp:nvSpPr>
        <dsp:cNvPr id="0" name=""/>
        <dsp:cNvSpPr/>
      </dsp:nvSpPr>
      <dsp:spPr>
        <a:xfrm>
          <a:off x="0" y="1825000"/>
          <a:ext cx="4596014" cy="608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Events</a:t>
          </a:r>
          <a:endParaRPr lang="en-GB" sz="2900" kern="1200" dirty="0"/>
        </a:p>
      </dsp:txBody>
      <dsp:txXfrm>
        <a:off x="0" y="1825000"/>
        <a:ext cx="4596014" cy="608209"/>
      </dsp:txXfrm>
    </dsp:sp>
    <dsp:sp modelId="{A5DA957E-C946-45DF-B8F2-3C09A52D814B}">
      <dsp:nvSpPr>
        <dsp:cNvPr id="0" name=""/>
        <dsp:cNvSpPr/>
      </dsp:nvSpPr>
      <dsp:spPr>
        <a:xfrm>
          <a:off x="0" y="2433210"/>
          <a:ext cx="45960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B6BE9-515C-4727-9912-67023DF127A7}">
      <dsp:nvSpPr>
        <dsp:cNvPr id="0" name=""/>
        <dsp:cNvSpPr/>
      </dsp:nvSpPr>
      <dsp:spPr>
        <a:xfrm>
          <a:off x="0" y="2433210"/>
          <a:ext cx="4596014" cy="608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Training</a:t>
          </a:r>
          <a:endParaRPr lang="en-GB" sz="2900" kern="1200" dirty="0"/>
        </a:p>
      </dsp:txBody>
      <dsp:txXfrm>
        <a:off x="0" y="2433210"/>
        <a:ext cx="4596014" cy="6082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FC7EA-86A3-4728-8230-27D727A28730}">
      <dsp:nvSpPr>
        <dsp:cNvPr id="0" name=""/>
        <dsp:cNvSpPr/>
      </dsp:nvSpPr>
      <dsp:spPr>
        <a:xfrm>
          <a:off x="639611" y="1416"/>
          <a:ext cx="1764600" cy="121580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530F40-42F2-4B58-9B02-D9D2A3C5B7A1}">
      <dsp:nvSpPr>
        <dsp:cNvPr id="0" name=""/>
        <dsp:cNvSpPr/>
      </dsp:nvSpPr>
      <dsp:spPr>
        <a:xfrm>
          <a:off x="639611" y="1217226"/>
          <a:ext cx="1764600" cy="6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Knowledge Portal</a:t>
          </a:r>
        </a:p>
      </dsp:txBody>
      <dsp:txXfrm>
        <a:off x="639611" y="1217226"/>
        <a:ext cx="1764600" cy="654666"/>
      </dsp:txXfrm>
    </dsp:sp>
    <dsp:sp modelId="{C82A51A6-C229-4BB3-82CC-65D8F2BCD180}">
      <dsp:nvSpPr>
        <dsp:cNvPr id="0" name=""/>
        <dsp:cNvSpPr/>
      </dsp:nvSpPr>
      <dsp:spPr>
        <a:xfrm>
          <a:off x="2580746" y="1416"/>
          <a:ext cx="1764600" cy="1215809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EB4234-31AD-464F-BBE0-0A2A45B2DC14}">
      <dsp:nvSpPr>
        <dsp:cNvPr id="0" name=""/>
        <dsp:cNvSpPr/>
      </dsp:nvSpPr>
      <dsp:spPr>
        <a:xfrm>
          <a:off x="2580746" y="1217226"/>
          <a:ext cx="1764600" cy="6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CIBSE Journal</a:t>
          </a:r>
        </a:p>
      </dsp:txBody>
      <dsp:txXfrm>
        <a:off x="2580746" y="1217226"/>
        <a:ext cx="1764600" cy="654666"/>
      </dsp:txXfrm>
    </dsp:sp>
    <dsp:sp modelId="{8C1D91E5-9C88-46C2-96BA-8499A9FCF7F1}">
      <dsp:nvSpPr>
        <dsp:cNvPr id="0" name=""/>
        <dsp:cNvSpPr/>
      </dsp:nvSpPr>
      <dsp:spPr>
        <a:xfrm>
          <a:off x="4557878" y="13562"/>
          <a:ext cx="1764600" cy="1215809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33FC4B-C531-4BB0-B7E2-8AE61117F921}">
      <dsp:nvSpPr>
        <dsp:cNvPr id="0" name=""/>
        <dsp:cNvSpPr/>
      </dsp:nvSpPr>
      <dsp:spPr>
        <a:xfrm>
          <a:off x="4521881" y="1217226"/>
          <a:ext cx="1764600" cy="6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20% off CIBSE Training</a:t>
          </a:r>
        </a:p>
      </dsp:txBody>
      <dsp:txXfrm>
        <a:off x="4521881" y="1217226"/>
        <a:ext cx="1764600" cy="654666"/>
      </dsp:txXfrm>
    </dsp:sp>
    <dsp:sp modelId="{C659DC9F-FF92-47FB-AC7D-EE2250E2EDA7}">
      <dsp:nvSpPr>
        <dsp:cNvPr id="0" name=""/>
        <dsp:cNvSpPr/>
      </dsp:nvSpPr>
      <dsp:spPr>
        <a:xfrm>
          <a:off x="639611" y="2048353"/>
          <a:ext cx="1764600" cy="1215809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CFBAD8-010F-43D0-8E2F-D2ECBF65D2CB}">
      <dsp:nvSpPr>
        <dsp:cNvPr id="0" name=""/>
        <dsp:cNvSpPr/>
      </dsp:nvSpPr>
      <dsp:spPr>
        <a:xfrm>
          <a:off x="639611" y="3264162"/>
          <a:ext cx="1764600" cy="6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Awards and Bursaries</a:t>
          </a:r>
        </a:p>
      </dsp:txBody>
      <dsp:txXfrm>
        <a:off x="639611" y="3264162"/>
        <a:ext cx="1764600" cy="654666"/>
      </dsp:txXfrm>
    </dsp:sp>
    <dsp:sp modelId="{D15B07AF-43F8-4D00-9A77-CF4A416FAA60}">
      <dsp:nvSpPr>
        <dsp:cNvPr id="0" name=""/>
        <dsp:cNvSpPr/>
      </dsp:nvSpPr>
      <dsp:spPr>
        <a:xfrm>
          <a:off x="2580746" y="2048353"/>
          <a:ext cx="1764600" cy="1215809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0FBF7D-B4CD-490F-8D37-BF9A626B0927}">
      <dsp:nvSpPr>
        <dsp:cNvPr id="0" name=""/>
        <dsp:cNvSpPr/>
      </dsp:nvSpPr>
      <dsp:spPr>
        <a:xfrm>
          <a:off x="2580746" y="3264162"/>
          <a:ext cx="1764600" cy="6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CPD Events and Webinars</a:t>
          </a:r>
        </a:p>
      </dsp:txBody>
      <dsp:txXfrm>
        <a:off x="2580746" y="3264162"/>
        <a:ext cx="1764600" cy="654666"/>
      </dsp:txXfrm>
    </dsp:sp>
    <dsp:sp modelId="{F6F12D36-BEC1-4444-88C9-A483B9EE3ADB}">
      <dsp:nvSpPr>
        <dsp:cNvPr id="0" name=""/>
        <dsp:cNvSpPr/>
      </dsp:nvSpPr>
      <dsp:spPr>
        <a:xfrm>
          <a:off x="4521881" y="2048353"/>
          <a:ext cx="1764600" cy="1215809"/>
        </a:xfrm>
        <a:prstGeom prst="round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C6958D-2A48-41ED-ACAE-846270FAC498}">
      <dsp:nvSpPr>
        <dsp:cNvPr id="0" name=""/>
        <dsp:cNvSpPr/>
      </dsp:nvSpPr>
      <dsp:spPr>
        <a:xfrm>
          <a:off x="4521881" y="3264162"/>
          <a:ext cx="1764600" cy="6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Networking</a:t>
          </a:r>
        </a:p>
      </dsp:txBody>
      <dsp:txXfrm>
        <a:off x="4521881" y="3264162"/>
        <a:ext cx="1764600" cy="65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5FCBA-E193-41EC-9323-CCC8748AE13D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6E3BD-648B-480B-97CE-19F3925BE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41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bse.org/workshop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mailto:membership@cibse.org" TargetMode="External"/><Relationship Id="rId5" Type="http://schemas.openxmlformats.org/officeDocument/2006/relationships/hyperlink" Target="https://www.cibse.org/membership/help-for-applicants/membership-development-support/membership-surgeries#Closing%20Date" TargetMode="External"/><Relationship Id="rId4" Type="http://schemas.openxmlformats.org/officeDocument/2006/relationships/hyperlink" Target="https://register.gotowebinar.com/register/8047526127087254285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endParaRPr lang="en-US" b="1" i="0" dirty="0">
              <a:solidFill>
                <a:srgbClr val="02707A"/>
              </a:solidFill>
              <a:effectLst/>
              <a:latin typeface="PT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EFE40C-5E5E-44D2-891B-BD3CC2DB07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921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b="0" i="0" dirty="0">
              <a:solidFill>
                <a:srgbClr val="1A1A38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GB" b="0" i="0" dirty="0">
              <a:solidFill>
                <a:srgbClr val="1A1A38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GB" b="0" i="0" dirty="0">
              <a:solidFill>
                <a:srgbClr val="1A1A38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GB" dirty="0"/>
          </a:p>
          <a:p>
            <a:pPr algn="l"/>
            <a:endParaRPr lang="en-GB" b="0" i="0" dirty="0">
              <a:solidFill>
                <a:srgbClr val="2D2D2D"/>
              </a:solidFill>
              <a:effectLst/>
              <a:latin typeface="Silka"/>
            </a:endParaRPr>
          </a:p>
          <a:p>
            <a:pPr algn="l"/>
            <a:endParaRPr lang="en-US" b="0" i="0" dirty="0">
              <a:solidFill>
                <a:srgbClr val="2D2D2D"/>
              </a:solidFill>
              <a:effectLst/>
              <a:latin typeface="Silk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EFE40C-5E5E-44D2-891B-BD3CC2DB07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333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D6819-D863-4E8D-8BBA-B0BAF969769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215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run </a:t>
            </a: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virtual surgeries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free one on one 30 minute slots every Thursday with one of our Membership team where you can discuss your membership options – please get in touch by replying to this email if you would like to book a session.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 are considering ACIBSE/MCIBSE/FCIBSE membership our </a:t>
            </a: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November Application Workshop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provides technical guidance in the form of a workshop and step by step support from two experienced CIBSE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reviewers.The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workshop will consist of four online midday sessions each lasting 90 minutes, taking place throughout November. You can find out more information and register </a:t>
            </a:r>
            <a:r>
              <a:rPr lang="en-GB" sz="18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here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run </a:t>
            </a: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free webinars twice a month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the application process for Associate (ACIBSE) and Member (MCIBSE) grades that can help you understand the process and requirements. you can find out more information and register </a:t>
            </a:r>
            <a:r>
              <a:rPr lang="en-GB" sz="18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here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also hold closing date surgeries before each closing date and </a:t>
            </a: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phone surgery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slots where you can book an appointment with a CIBSE interviewer to review your draft EPR for £25.00 – see </a:t>
            </a:r>
            <a:r>
              <a:rPr lang="en-GB" sz="18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here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more details.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Finally you can always </a:t>
            </a: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contact us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emailing your query into </a:t>
            </a:r>
            <a:r>
              <a:rPr lang="en-GB" sz="18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membership@cibse.org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phoning the membership team on +44 (0)20 8772 3650.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6E3BD-648B-480B-97CE-19F3925BEA4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256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2108" y="360894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70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A8442-16FB-4301-A9E4-93DB9DB3DCE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C564-6144-4361-B679-5901F56A4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03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A8442-16FB-4301-A9E4-93DB9DB3DCE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C564-6144-4361-B679-5901F56A4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178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2108" y="360894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890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C564-6144-4361-B679-5901F56A4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796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C564-6144-4361-B679-5901F56A4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646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C564-6144-4361-B679-5901F56A4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097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C564-6144-4361-B679-5901F56A4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649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C564-6144-4361-B679-5901F56A4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630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C564-6144-4361-B679-5901F56A4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917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C564-6144-4361-B679-5901F56A4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70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C564-6144-4361-B679-5901F56A4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444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C564-6144-4361-B679-5901F56A4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323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C564-6144-4361-B679-5901F56A4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06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C564-6144-4361-B679-5901F56A4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74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A8442-16FB-4301-A9E4-93DB9DB3DCE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C564-6144-4361-B679-5901F56A4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44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A8442-16FB-4301-A9E4-93DB9DB3DCE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C564-6144-4361-B679-5901F56A4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81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A8442-16FB-4301-A9E4-93DB9DB3DCE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C564-6144-4361-B679-5901F56A4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17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A8442-16FB-4301-A9E4-93DB9DB3DCE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C564-6144-4361-B679-5901F56A4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785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A8442-16FB-4301-A9E4-93DB9DB3DCE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C564-6144-4361-B679-5901F56A4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56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A8442-16FB-4301-A9E4-93DB9DB3DCE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C564-6144-4361-B679-5901F56A4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47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A8442-16FB-4301-A9E4-93DB9DB3DCE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C564-6144-4361-B679-5901F56A4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6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9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2950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971593"/>
            <a:ext cx="12192000" cy="886408"/>
          </a:xfrm>
          <a:prstGeom prst="rect">
            <a:avLst/>
          </a:prstGeom>
          <a:solidFill>
            <a:srgbClr val="0068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252" y="6058517"/>
            <a:ext cx="615941" cy="71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3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9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2950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971593"/>
            <a:ext cx="12192000" cy="886408"/>
          </a:xfrm>
          <a:prstGeom prst="rect">
            <a:avLst/>
          </a:prstGeom>
          <a:solidFill>
            <a:srgbClr val="0068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252" y="6058517"/>
            <a:ext cx="615941" cy="71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4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81" y="365125"/>
            <a:ext cx="11139167" cy="109978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Boost your CV with CIBSE membership</a:t>
            </a:r>
            <a:endParaRPr lang="en-GB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9F1382E-CA9F-4468-BD32-16C63DD4A2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5408627"/>
              </p:ext>
            </p:extLst>
          </p:nvPr>
        </p:nvGraphicFramePr>
        <p:xfrm>
          <a:off x="4794618" y="1794934"/>
          <a:ext cx="6906801" cy="389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A95A36E4-E18A-48B3-8BB2-AE08583AEA9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1" b="15349"/>
          <a:stretch/>
        </p:blipFill>
        <p:spPr>
          <a:xfrm>
            <a:off x="851825" y="1794934"/>
            <a:ext cx="329184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7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61" y="280654"/>
            <a:ext cx="11139167" cy="1099781"/>
          </a:xfrm>
        </p:spPr>
        <p:txBody>
          <a:bodyPr>
            <a:normAutofit fontScale="90000"/>
          </a:bodyPr>
          <a:lstStyle/>
          <a:p>
            <a:pPr algn="ctr"/>
            <a:r>
              <a:rPr lang="en-GB"/>
              <a:t>Growing your industry knowledge through CIBSE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56762E-0CB4-47A1-87DE-FC3473DB17A9}"/>
              </a:ext>
            </a:extLst>
          </p:cNvPr>
          <p:cNvSpPr txBox="1">
            <a:spLocks/>
          </p:cNvSpPr>
          <p:nvPr/>
        </p:nvSpPr>
        <p:spPr>
          <a:xfrm>
            <a:off x="6255058" y="1402671"/>
            <a:ext cx="4896775" cy="4578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495CF37-726D-44B8-8F3E-3E3A5B9B65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094208"/>
              </p:ext>
            </p:extLst>
          </p:nvPr>
        </p:nvGraphicFramePr>
        <p:xfrm>
          <a:off x="6555820" y="2331719"/>
          <a:ext cx="4596014" cy="3041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Picture 18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8DB39D36-55C8-411A-A359-65D09A54E4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61" y="2533210"/>
            <a:ext cx="2058001" cy="2944573"/>
          </a:xfrm>
          <a:prstGeom prst="rect">
            <a:avLst/>
          </a:prstGeom>
        </p:spPr>
      </p:pic>
      <p:pic>
        <p:nvPicPr>
          <p:cNvPr id="25" name="Picture 24" descr="Diagram&#10;&#10;Description automatically generated">
            <a:extLst>
              <a:ext uri="{FF2B5EF4-FFF2-40B4-BE49-F238E27FC236}">
                <a16:creationId xmlns:a16="http://schemas.microsoft.com/office/drawing/2014/main" id="{1F133297-3B4F-442E-AD54-6643D683ED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129" y="1576095"/>
            <a:ext cx="1850227" cy="2429401"/>
          </a:xfrm>
          <a:prstGeom prst="rect">
            <a:avLst/>
          </a:prstGeom>
        </p:spPr>
      </p:pic>
      <p:pic>
        <p:nvPicPr>
          <p:cNvPr id="15" name="Picture 14" descr="A picture containing text, indoor, cluttered, desk&#10;&#10;Description automatically generated">
            <a:extLst>
              <a:ext uri="{FF2B5EF4-FFF2-40B4-BE49-F238E27FC236}">
                <a16:creationId xmlns:a16="http://schemas.microsoft.com/office/drawing/2014/main" id="{CAA4168A-8948-418D-8B02-8E15331240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17" y="2678987"/>
            <a:ext cx="2057343" cy="294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E91A57B-FD27-4879-AC45-5F4FCC035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62" y="282190"/>
            <a:ext cx="10501676" cy="1099781"/>
          </a:xfrm>
        </p:spPr>
        <p:txBody>
          <a:bodyPr>
            <a:normAutofit/>
          </a:bodyPr>
          <a:lstStyle/>
          <a:p>
            <a:r>
              <a:rPr lang="en-GB" dirty="0"/>
              <a:t>Summary of benefits for CIBSE Members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1A0A0E-EAD3-4B35-8101-A352198F6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344" y="1838528"/>
            <a:ext cx="2955908" cy="2740727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5A1119E-8D97-4E49-BF97-2D07919E0A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6963131"/>
              </p:ext>
            </p:extLst>
          </p:nvPr>
        </p:nvGraphicFramePr>
        <p:xfrm>
          <a:off x="573932" y="1614792"/>
          <a:ext cx="6926093" cy="3920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1739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351DB-DB0B-45ED-AEAF-2127238F1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AC564-6144-4361-B679-5901F56A44A3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6B92B8-566A-4DA1-A514-D7448ED3A81F}"/>
              </a:ext>
            </a:extLst>
          </p:cNvPr>
          <p:cNvSpPr txBox="1"/>
          <p:nvPr/>
        </p:nvSpPr>
        <p:spPr>
          <a:xfrm>
            <a:off x="1529629" y="409695"/>
            <a:ext cx="913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6890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Application support &amp; guidance</a:t>
            </a:r>
          </a:p>
        </p:txBody>
      </p:sp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99C36768-EA08-4FC2-9698-9DF4DAB55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8715"/>
            <a:ext cx="5070059" cy="236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A6F7EB0A-7E18-4C8F-83E1-ECA6B365B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741" y="1388715"/>
            <a:ext cx="5070059" cy="23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995129C-DC1D-4F83-BF25-97AD9575732B}"/>
              </a:ext>
            </a:extLst>
          </p:cNvPr>
          <p:cNvSpPr/>
          <p:nvPr/>
        </p:nvSpPr>
        <p:spPr>
          <a:xfrm>
            <a:off x="1236715" y="4207663"/>
            <a:ext cx="2866717" cy="775419"/>
          </a:xfrm>
          <a:prstGeom prst="roundRect">
            <a:avLst/>
          </a:prstGeom>
          <a:solidFill>
            <a:srgbClr val="F1AB0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1807066"/>
              <a:satOff val="66667"/>
              <a:lumOff val="-980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CLOSING DATE SURGERIES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AC1477F-D765-4A49-839C-E6981D199D04}"/>
              </a:ext>
            </a:extLst>
          </p:cNvPr>
          <p:cNvSpPr/>
          <p:nvPr/>
        </p:nvSpPr>
        <p:spPr>
          <a:xfrm>
            <a:off x="4662641" y="4207664"/>
            <a:ext cx="2866717" cy="775419"/>
          </a:xfrm>
          <a:prstGeom prst="roundRect">
            <a:avLst/>
          </a:prstGeom>
          <a:solidFill>
            <a:srgbClr val="F1AB0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1807066"/>
              <a:satOff val="66667"/>
              <a:lumOff val="-980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PHONE SURGERIES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AAE6AC4-CA74-4469-A10B-AAF39412F04C}"/>
              </a:ext>
            </a:extLst>
          </p:cNvPr>
          <p:cNvSpPr/>
          <p:nvPr/>
        </p:nvSpPr>
        <p:spPr>
          <a:xfrm>
            <a:off x="7858640" y="4207665"/>
            <a:ext cx="2866717" cy="775419"/>
          </a:xfrm>
          <a:prstGeom prst="roundRect">
            <a:avLst/>
          </a:prstGeom>
          <a:solidFill>
            <a:srgbClr val="F1AB0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1807066"/>
              <a:satOff val="66667"/>
              <a:lumOff val="-980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MEMBERSHIP WEBINARS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19304B-4E04-4D62-86EF-CE54ED9F0CEF}"/>
              </a:ext>
            </a:extLst>
          </p:cNvPr>
          <p:cNvSpPr txBox="1"/>
          <p:nvPr/>
        </p:nvSpPr>
        <p:spPr>
          <a:xfrm>
            <a:off x="1529629" y="5207675"/>
            <a:ext cx="9132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6890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membership@cibse.org</a:t>
            </a:r>
          </a:p>
        </p:txBody>
      </p:sp>
    </p:spTree>
    <p:extLst>
      <p:ext uri="{BB962C8B-B14F-4D97-AF65-F5344CB8AC3E}">
        <p14:creationId xmlns:p14="http://schemas.microsoft.com/office/powerpoint/2010/main" val="379521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00689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311</Words>
  <Application>Microsoft Office PowerPoint</Application>
  <PresentationFormat>Widescreen</PresentationFormat>
  <Paragraphs>43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(body)</vt:lpstr>
      <vt:lpstr>Montserrat</vt:lpstr>
      <vt:lpstr>PT Sans</vt:lpstr>
      <vt:lpstr>Silka</vt:lpstr>
      <vt:lpstr>1_Office Theme</vt:lpstr>
      <vt:lpstr>2_Office Theme</vt:lpstr>
      <vt:lpstr>Boost your CV with CIBSE membership</vt:lpstr>
      <vt:lpstr>Growing your industry knowledge through CIBSE</vt:lpstr>
      <vt:lpstr>Summary of benefits for CIBSE Members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CIBSE Membership can boost your CV</dc:title>
  <dc:creator>Steven Rodgers</dc:creator>
  <cp:lastModifiedBy>Steven Rodgers</cp:lastModifiedBy>
  <cp:revision>13</cp:revision>
  <dcterms:created xsi:type="dcterms:W3CDTF">2021-06-10T15:29:32Z</dcterms:created>
  <dcterms:modified xsi:type="dcterms:W3CDTF">2021-10-04T13:44:08Z</dcterms:modified>
</cp:coreProperties>
</file>