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2E7_D9C88C50.xml" ContentType="application/vnd.ms-powerpoint.comments+xml"/>
  <Override PartName="/ppt/comments/modernComment_2CE_C9D2E691.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9" r:id="rId4"/>
  </p:sldMasterIdLst>
  <p:notesMasterIdLst>
    <p:notesMasterId r:id="rId21"/>
  </p:notesMasterIdLst>
  <p:handoutMasterIdLst>
    <p:handoutMasterId r:id="rId22"/>
  </p:handoutMasterIdLst>
  <p:sldIdLst>
    <p:sldId id="604" r:id="rId5"/>
    <p:sldId id="2147471936" r:id="rId6"/>
    <p:sldId id="2147471937" r:id="rId7"/>
    <p:sldId id="608" r:id="rId8"/>
    <p:sldId id="751" r:id="rId9"/>
    <p:sldId id="2147377076" r:id="rId10"/>
    <p:sldId id="743" r:id="rId11"/>
    <p:sldId id="609" r:id="rId12"/>
    <p:sldId id="692" r:id="rId13"/>
    <p:sldId id="2147471944" r:id="rId14"/>
    <p:sldId id="718" r:id="rId15"/>
    <p:sldId id="2147471945" r:id="rId16"/>
    <p:sldId id="690" r:id="rId17"/>
    <p:sldId id="752" r:id="rId18"/>
    <p:sldId id="619" r:id="rId19"/>
    <p:sldId id="2147377073" r:id="rId20"/>
  </p:sldIdLst>
  <p:sldSz cx="12192000" cy="6858000"/>
  <p:notesSz cx="9601200" cy="15087600"/>
  <p:embeddedFontLst>
    <p:embeddedFont>
      <p:font typeface="Gotham Bold" pitchFamily="50" charset="0"/>
      <p:regular r:id="rId23"/>
      <p:bold r:id="rId24"/>
      <p:italic r:id="rId25"/>
    </p:embeddedFont>
    <p:embeddedFont>
      <p:font typeface="Gotham Book" pitchFamily="50" charset="0"/>
      <p:regular r:id="rId26"/>
      <p:italic r:id="rId27"/>
    </p:embeddedFont>
    <p:embeddedFont>
      <p:font typeface="Gotham Light" pitchFamily="50" charset="0"/>
      <p:regular r:id="rId28"/>
      <p:italic r:id="rId29"/>
    </p:embeddedFont>
    <p:embeddedFont>
      <p:font typeface="Gotham Medium" pitchFamily="50" charset="0"/>
      <p:regular r:id="rId30"/>
      <p:italic r:id="rId31"/>
    </p:embeddedFont>
  </p:embeddedFontLst>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5DC11D-E987-043B-CFC2-E62564BE5B5A}" name="Peter Brown" initials="PB" userId="S::peter.brown@savills.com::e922c6c0-d727-4835-ae0a-d37f4f607aa1" providerId="AD"/>
  <p188:author id="{A9B3E322-F10E-36D5-1D58-FCC0448ADE40}" name="Zoe Carney" initials="ZC" userId="S::zoe.carney@savills.com::46d245fa-f968-4247-9315-579257c78292" providerId="AD"/>
  <p188:author id="{4648EB89-D7D6-88DC-279B-4FDC5ECFFEEE}" name="Angela Harvey" initials="AH" userId="0d29c8bcd57eb550" providerId="Windows Live"/>
  <p188:author id="{AC67339B-ABF8-EC95-32B5-AB6531CF963D}" name="Gemma Griffiths" initials="GG" userId="e58fa1889b16ce0a" providerId="Windows Live"/>
  <p188:author id="{1A13FDB4-9910-E2FF-902D-12854290B0C5}" name="Victoria Bennett" initials="VB" userId="S::victoria.bennett@savills.com::2925eb64-f174-4800-9b79-4fd9b827e99e" providerId="AD"/>
  <p188:author id="{DE0204DB-E04C-1DBB-9F29-4E1683EEC80F}" name="Osman Rashid" initials="OR" userId="S::osman.rashid@Savills.com::1b6bea97-bcf3-4db0-84b4-c9b3d7f4773e" providerId="AD"/>
  <p188:author id="{56F21DF8-17F3-5A2F-A931-5646880CDEE0}" name="Marilyn Yost" initials="MY" userId="S::Marilyn.Yost@Savills.com::628b6502-5555-4ff7-af0a-4023581fe92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F00"/>
    <a:srgbClr val="6C9173"/>
    <a:srgbClr val="118DFF"/>
    <a:srgbClr val="25273A"/>
    <a:srgbClr val="CE181E"/>
    <a:srgbClr val="FCE2CC"/>
    <a:srgbClr val="5AAADA"/>
    <a:srgbClr val="E3E6E8"/>
    <a:srgbClr val="D7DED7"/>
    <a:srgbClr val="BDC7BD"/>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713CC4-FC41-47DA-986D-51F9D92A9427}" v="90" dt="2025-06-17T16:01:48.1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5182" autoAdjust="0"/>
  </p:normalViewPr>
  <p:slideViewPr>
    <p:cSldViewPr>
      <p:cViewPr varScale="1">
        <p:scale>
          <a:sx n="155" d="100"/>
          <a:sy n="155" d="100"/>
        </p:scale>
        <p:origin x="3000" y="150"/>
      </p:cViewPr>
      <p:guideLst/>
    </p:cSldViewPr>
  </p:slideViewPr>
  <p:outlineViewPr>
    <p:cViewPr>
      <p:scale>
        <a:sx n="33" d="100"/>
        <a:sy n="33" d="100"/>
      </p:scale>
      <p:origin x="0" y="-254022"/>
    </p:cViewPr>
  </p:outlineViewPr>
  <p:notesTextViewPr>
    <p:cViewPr>
      <p:scale>
        <a:sx n="125" d="100"/>
        <a:sy n="125" d="100"/>
      </p:scale>
      <p:origin x="0" y="0"/>
    </p:cViewPr>
  </p:notesTextViewPr>
  <p:sorterViewPr>
    <p:cViewPr varScale="1">
      <p:scale>
        <a:sx n="100" d="100"/>
        <a:sy n="100" d="100"/>
      </p:scale>
      <p:origin x="0" y="-12582"/>
    </p:cViewPr>
  </p:sorterViewPr>
  <p:notesViewPr>
    <p:cSldViewPr>
      <p:cViewPr varScale="1">
        <p:scale>
          <a:sx n="51" d="100"/>
          <a:sy n="51" d="100"/>
        </p:scale>
        <p:origin x="3264"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microsoft.com/office/2018/10/relationships/authors" Target="authors.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Brown" userId="e922c6c0-d727-4835-ae0a-d37f4f607aa1" providerId="ADAL" clId="{86713CC4-FC41-47DA-986D-51F9D92A9427}"/>
    <pc:docChg chg="undo redo custSel addSld delSld modSld sldOrd">
      <pc:chgData name="Peter Brown" userId="e922c6c0-d727-4835-ae0a-d37f4f607aa1" providerId="ADAL" clId="{86713CC4-FC41-47DA-986D-51F9D92A9427}" dt="2025-06-17T16:00:32.738" v="2765" actId="20577"/>
      <pc:docMkLst>
        <pc:docMk/>
      </pc:docMkLst>
      <pc:sldChg chg="del">
        <pc:chgData name="Peter Brown" userId="e922c6c0-d727-4835-ae0a-d37f4f607aa1" providerId="ADAL" clId="{86713CC4-FC41-47DA-986D-51F9D92A9427}" dt="2025-06-17T10:28:46.934" v="417" actId="47"/>
        <pc:sldMkLst>
          <pc:docMk/>
          <pc:sldMk cId="329437216" sldId="523"/>
        </pc:sldMkLst>
      </pc:sldChg>
      <pc:sldChg chg="del">
        <pc:chgData name="Peter Brown" userId="e922c6c0-d727-4835-ae0a-d37f4f607aa1" providerId="ADAL" clId="{86713CC4-FC41-47DA-986D-51F9D92A9427}" dt="2025-06-17T10:29:56.986" v="419" actId="47"/>
        <pc:sldMkLst>
          <pc:docMk/>
          <pc:sldMk cId="1403668459" sldId="577"/>
        </pc:sldMkLst>
      </pc:sldChg>
      <pc:sldChg chg="del">
        <pc:chgData name="Peter Brown" userId="e922c6c0-d727-4835-ae0a-d37f4f607aa1" providerId="ADAL" clId="{86713CC4-FC41-47DA-986D-51F9D92A9427}" dt="2025-06-17T10:29:56.986" v="419" actId="47"/>
        <pc:sldMkLst>
          <pc:docMk/>
          <pc:sldMk cId="3261191778" sldId="582"/>
        </pc:sldMkLst>
      </pc:sldChg>
      <pc:sldChg chg="del">
        <pc:chgData name="Peter Brown" userId="e922c6c0-d727-4835-ae0a-d37f4f607aa1" providerId="ADAL" clId="{86713CC4-FC41-47DA-986D-51F9D92A9427}" dt="2025-06-17T10:28:46.934" v="417" actId="47"/>
        <pc:sldMkLst>
          <pc:docMk/>
          <pc:sldMk cId="146861688" sldId="598"/>
        </pc:sldMkLst>
      </pc:sldChg>
      <pc:sldChg chg="del">
        <pc:chgData name="Peter Brown" userId="e922c6c0-d727-4835-ae0a-d37f4f607aa1" providerId="ADAL" clId="{86713CC4-FC41-47DA-986D-51F9D92A9427}" dt="2025-06-17T10:30:38.927" v="422" actId="47"/>
        <pc:sldMkLst>
          <pc:docMk/>
          <pc:sldMk cId="3366320871" sldId="599"/>
        </pc:sldMkLst>
      </pc:sldChg>
      <pc:sldChg chg="addSp modSp mod">
        <pc:chgData name="Peter Brown" userId="e922c6c0-d727-4835-ae0a-d37f4f607aa1" providerId="ADAL" clId="{86713CC4-FC41-47DA-986D-51F9D92A9427}" dt="2025-06-17T10:17:32.867" v="282" actId="1076"/>
        <pc:sldMkLst>
          <pc:docMk/>
          <pc:sldMk cId="2654762024" sldId="604"/>
        </pc:sldMkLst>
        <pc:spChg chg="mod ord">
          <ac:chgData name="Peter Brown" userId="e922c6c0-d727-4835-ae0a-d37f4f607aa1" providerId="ADAL" clId="{86713CC4-FC41-47DA-986D-51F9D92A9427}" dt="2025-06-17T10:06:25.332" v="280" actId="14100"/>
          <ac:spMkLst>
            <pc:docMk/>
            <pc:sldMk cId="2654762024" sldId="604"/>
            <ac:spMk id="6" creationId="{5E1FF527-BDC1-B2CB-C79E-A10E130FD516}"/>
          </ac:spMkLst>
        </pc:spChg>
        <pc:spChg chg="mod">
          <ac:chgData name="Peter Brown" userId="e922c6c0-d727-4835-ae0a-d37f4f607aa1" providerId="ADAL" clId="{86713CC4-FC41-47DA-986D-51F9D92A9427}" dt="2025-06-17T10:01:04.383" v="171" actId="20577"/>
          <ac:spMkLst>
            <pc:docMk/>
            <pc:sldMk cId="2654762024" sldId="604"/>
            <ac:spMk id="14" creationId="{E32B4F6C-BB6F-4A26-93EA-8228751772A0}"/>
          </ac:spMkLst>
        </pc:spChg>
        <pc:spChg chg="mod">
          <ac:chgData name="Peter Brown" userId="e922c6c0-d727-4835-ae0a-d37f4f607aa1" providerId="ADAL" clId="{86713CC4-FC41-47DA-986D-51F9D92A9427}" dt="2025-06-17T10:01:23.415" v="214" actId="20577"/>
          <ac:spMkLst>
            <pc:docMk/>
            <pc:sldMk cId="2654762024" sldId="604"/>
            <ac:spMk id="15" creationId="{2ECB7144-EC55-07B2-5B5F-294837326ECB}"/>
          </ac:spMkLst>
        </pc:spChg>
        <pc:picChg chg="add mod">
          <ac:chgData name="Peter Brown" userId="e922c6c0-d727-4835-ae0a-d37f4f607aa1" providerId="ADAL" clId="{86713CC4-FC41-47DA-986D-51F9D92A9427}" dt="2025-06-17T10:17:32.867" v="282" actId="1076"/>
          <ac:picMkLst>
            <pc:docMk/>
            <pc:sldMk cId="2654762024" sldId="604"/>
            <ac:picMk id="2" creationId="{AD4439EB-B353-97D0-132F-9DE6AE228CF2}"/>
          </ac:picMkLst>
        </pc:picChg>
      </pc:sldChg>
      <pc:sldChg chg="del">
        <pc:chgData name="Peter Brown" userId="e922c6c0-d727-4835-ae0a-d37f4f607aa1" providerId="ADAL" clId="{86713CC4-FC41-47DA-986D-51F9D92A9427}" dt="2025-06-17T10:30:43.068" v="424" actId="47"/>
        <pc:sldMkLst>
          <pc:docMk/>
          <pc:sldMk cId="530169514" sldId="605"/>
        </pc:sldMkLst>
      </pc:sldChg>
      <pc:sldChg chg="del">
        <pc:chgData name="Peter Brown" userId="e922c6c0-d727-4835-ae0a-d37f4f607aa1" providerId="ADAL" clId="{86713CC4-FC41-47DA-986D-51F9D92A9427}" dt="2025-06-17T10:28:46.934" v="417" actId="47"/>
        <pc:sldMkLst>
          <pc:docMk/>
          <pc:sldMk cId="169877410" sldId="606"/>
        </pc:sldMkLst>
      </pc:sldChg>
      <pc:sldChg chg="addSp delSp modSp add del mod">
        <pc:chgData name="Peter Brown" userId="e922c6c0-d727-4835-ae0a-d37f4f607aa1" providerId="ADAL" clId="{86713CC4-FC41-47DA-986D-51F9D92A9427}" dt="2025-06-17T15:28:27.337" v="2745" actId="47"/>
        <pc:sldMkLst>
          <pc:docMk/>
          <pc:sldMk cId="249940608" sldId="606"/>
        </pc:sldMkLst>
        <pc:spChg chg="add">
          <ac:chgData name="Peter Brown" userId="e922c6c0-d727-4835-ae0a-d37f4f607aa1" providerId="ADAL" clId="{86713CC4-FC41-47DA-986D-51F9D92A9427}" dt="2025-06-17T11:36:17.116" v="464"/>
          <ac:spMkLst>
            <pc:docMk/>
            <pc:sldMk cId="249940608" sldId="606"/>
            <ac:spMk id="2" creationId="{7F1CFD43-A6EA-155C-4F30-F7470FF370D1}"/>
          </ac:spMkLst>
        </pc:spChg>
        <pc:spChg chg="add mod">
          <ac:chgData name="Peter Brown" userId="e922c6c0-d727-4835-ae0a-d37f4f607aa1" providerId="ADAL" clId="{86713CC4-FC41-47DA-986D-51F9D92A9427}" dt="2025-06-17T11:36:27.634" v="467"/>
          <ac:spMkLst>
            <pc:docMk/>
            <pc:sldMk cId="249940608" sldId="606"/>
            <ac:spMk id="3" creationId="{4EFD536A-2B10-D073-3C80-0426EAE8BAC2}"/>
          </ac:spMkLst>
        </pc:spChg>
        <pc:spChg chg="mod">
          <ac:chgData name="Peter Brown" userId="e922c6c0-d727-4835-ae0a-d37f4f607aa1" providerId="ADAL" clId="{86713CC4-FC41-47DA-986D-51F9D92A9427}" dt="2025-06-17T11:36:41.525" v="469" actId="6549"/>
          <ac:spMkLst>
            <pc:docMk/>
            <pc:sldMk cId="249940608" sldId="606"/>
            <ac:spMk id="7" creationId="{09E74604-A742-06A6-797C-B1A47E8240F5}"/>
          </ac:spMkLst>
        </pc:spChg>
        <pc:spChg chg="add del mod">
          <ac:chgData name="Peter Brown" userId="e922c6c0-d727-4835-ae0a-d37f4f607aa1" providerId="ADAL" clId="{86713CC4-FC41-47DA-986D-51F9D92A9427}" dt="2025-06-17T11:36:31.935" v="468" actId="478"/>
          <ac:spMkLst>
            <pc:docMk/>
            <pc:sldMk cId="249940608" sldId="606"/>
            <ac:spMk id="10" creationId="{3EFE789C-5E91-B8F7-CCDB-B2E73DAB4465}"/>
          </ac:spMkLst>
        </pc:spChg>
        <pc:graphicFrameChg chg="mod modGraphic">
          <ac:chgData name="Peter Brown" userId="e922c6c0-d727-4835-ae0a-d37f4f607aa1" providerId="ADAL" clId="{86713CC4-FC41-47DA-986D-51F9D92A9427}" dt="2025-06-17T13:58:08.109" v="1146" actId="20577"/>
          <ac:graphicFrameMkLst>
            <pc:docMk/>
            <pc:sldMk cId="249940608" sldId="606"/>
            <ac:graphicFrameMk id="15" creationId="{13C91002-8620-48D5-1E05-B3E6965AF791}"/>
          </ac:graphicFrameMkLst>
        </pc:graphicFrameChg>
        <pc:picChg chg="add mod">
          <ac:chgData name="Peter Brown" userId="e922c6c0-d727-4835-ae0a-d37f4f607aa1" providerId="ADAL" clId="{86713CC4-FC41-47DA-986D-51F9D92A9427}" dt="2025-06-17T11:38:25.927" v="476" actId="14100"/>
          <ac:picMkLst>
            <pc:docMk/>
            <pc:sldMk cId="249940608" sldId="606"/>
            <ac:picMk id="5" creationId="{D35ACCBD-D65E-74AE-8767-4CD94F1723EF}"/>
          </ac:picMkLst>
        </pc:picChg>
        <pc:picChg chg="mod">
          <ac:chgData name="Peter Brown" userId="e922c6c0-d727-4835-ae0a-d37f4f607aa1" providerId="ADAL" clId="{86713CC4-FC41-47DA-986D-51F9D92A9427}" dt="2025-06-17T11:38:08.575" v="475" actId="1076"/>
          <ac:picMkLst>
            <pc:docMk/>
            <pc:sldMk cId="249940608" sldId="606"/>
            <ac:picMk id="3073" creationId="{BE6E8F07-DF05-D092-0BAB-ED8628668F32}"/>
          </ac:picMkLst>
        </pc:picChg>
      </pc:sldChg>
      <pc:sldChg chg="addSp delSp modSp add mod">
        <pc:chgData name="Peter Brown" userId="e922c6c0-d727-4835-ae0a-d37f4f607aa1" providerId="ADAL" clId="{86713CC4-FC41-47DA-986D-51F9D92A9427}" dt="2025-06-17T14:32:25.091" v="1945" actId="20577"/>
        <pc:sldMkLst>
          <pc:docMk/>
          <pc:sldMk cId="366539208" sldId="608"/>
        </pc:sldMkLst>
        <pc:spChg chg="add del mod">
          <ac:chgData name="Peter Brown" userId="e922c6c0-d727-4835-ae0a-d37f4f607aa1" providerId="ADAL" clId="{86713CC4-FC41-47DA-986D-51F9D92A9427}" dt="2025-06-17T14:00:24.980" v="1161" actId="478"/>
          <ac:spMkLst>
            <pc:docMk/>
            <pc:sldMk cId="366539208" sldId="608"/>
            <ac:spMk id="3" creationId="{BE75F3E6-2CF4-4B4B-9C86-161F535E1FB4}"/>
          </ac:spMkLst>
        </pc:spChg>
        <pc:spChg chg="mod">
          <ac:chgData name="Peter Brown" userId="e922c6c0-d727-4835-ae0a-d37f4f607aa1" providerId="ADAL" clId="{86713CC4-FC41-47DA-986D-51F9D92A9427}" dt="2025-06-17T14:04:56.585" v="1427" actId="20577"/>
          <ac:spMkLst>
            <pc:docMk/>
            <pc:sldMk cId="366539208" sldId="608"/>
            <ac:spMk id="7" creationId="{09E74604-A742-06A6-797C-B1A47E8240F5}"/>
          </ac:spMkLst>
        </pc:spChg>
        <pc:spChg chg="add mod">
          <ac:chgData name="Peter Brown" userId="e922c6c0-d727-4835-ae0a-d37f4f607aa1" providerId="ADAL" clId="{86713CC4-FC41-47DA-986D-51F9D92A9427}" dt="2025-06-17T14:00:34.488" v="1165" actId="478"/>
          <ac:spMkLst>
            <pc:docMk/>
            <pc:sldMk cId="366539208" sldId="608"/>
            <ac:spMk id="9" creationId="{D83310B7-9E1C-13C2-CF5C-83CE0C49B5D2}"/>
          </ac:spMkLst>
        </pc:spChg>
        <pc:spChg chg="add del">
          <ac:chgData name="Peter Brown" userId="e922c6c0-d727-4835-ae0a-d37f4f607aa1" providerId="ADAL" clId="{86713CC4-FC41-47DA-986D-51F9D92A9427}" dt="2025-06-17T14:00:34.488" v="1165" actId="478"/>
          <ac:spMkLst>
            <pc:docMk/>
            <pc:sldMk cId="366539208" sldId="608"/>
            <ac:spMk id="10" creationId="{3EFE789C-5E91-B8F7-CCDB-B2E73DAB4465}"/>
          </ac:spMkLst>
        </pc:spChg>
        <pc:graphicFrameChg chg="add mod modGraphic">
          <ac:chgData name="Peter Brown" userId="e922c6c0-d727-4835-ae0a-d37f4f607aa1" providerId="ADAL" clId="{86713CC4-FC41-47DA-986D-51F9D92A9427}" dt="2025-06-17T14:32:25.091" v="1945" actId="20577"/>
          <ac:graphicFrameMkLst>
            <pc:docMk/>
            <pc:sldMk cId="366539208" sldId="608"/>
            <ac:graphicFrameMk id="12" creationId="{529770C8-FD98-704C-4797-CFFE524CD4BE}"/>
          </ac:graphicFrameMkLst>
        </pc:graphicFrameChg>
        <pc:graphicFrameChg chg="del">
          <ac:chgData name="Peter Brown" userId="e922c6c0-d727-4835-ae0a-d37f4f607aa1" providerId="ADAL" clId="{86713CC4-FC41-47DA-986D-51F9D92A9427}" dt="2025-06-17T14:01:23.230" v="1172" actId="478"/>
          <ac:graphicFrameMkLst>
            <pc:docMk/>
            <pc:sldMk cId="366539208" sldId="608"/>
            <ac:graphicFrameMk id="15" creationId="{13C91002-8620-48D5-1E05-B3E6965AF791}"/>
          </ac:graphicFrameMkLst>
        </pc:graphicFrameChg>
        <pc:picChg chg="add mod">
          <ac:chgData name="Peter Brown" userId="e922c6c0-d727-4835-ae0a-d37f4f607aa1" providerId="ADAL" clId="{86713CC4-FC41-47DA-986D-51F9D92A9427}" dt="2025-06-17T14:00:16.160" v="1158"/>
          <ac:picMkLst>
            <pc:docMk/>
            <pc:sldMk cId="366539208" sldId="608"/>
            <ac:picMk id="5" creationId="{3DEADB9C-EDF3-D7EE-5BFE-A9972F6944B8}"/>
          </ac:picMkLst>
        </pc:picChg>
        <pc:picChg chg="add mod">
          <ac:chgData name="Peter Brown" userId="e922c6c0-d727-4835-ae0a-d37f4f607aa1" providerId="ADAL" clId="{86713CC4-FC41-47DA-986D-51F9D92A9427}" dt="2025-06-17T14:00:34.740" v="1166"/>
          <ac:picMkLst>
            <pc:docMk/>
            <pc:sldMk cId="366539208" sldId="608"/>
            <ac:picMk id="11" creationId="{61F60AE5-8D13-5463-629D-79E98BBC8BA4}"/>
          </ac:picMkLst>
        </pc:picChg>
        <pc:picChg chg="mod">
          <ac:chgData name="Peter Brown" userId="e922c6c0-d727-4835-ae0a-d37f4f607aa1" providerId="ADAL" clId="{86713CC4-FC41-47DA-986D-51F9D92A9427}" dt="2025-06-17T14:00:50.980" v="1169" actId="14100"/>
          <ac:picMkLst>
            <pc:docMk/>
            <pc:sldMk cId="366539208" sldId="608"/>
            <ac:picMk id="5121" creationId="{26CC9ED3-A81F-28E1-C091-FD7A03BDE1D3}"/>
          </ac:picMkLst>
        </pc:picChg>
        <pc:picChg chg="add del mod">
          <ac:chgData name="Peter Brown" userId="e922c6c0-d727-4835-ae0a-d37f4f607aa1" providerId="ADAL" clId="{86713CC4-FC41-47DA-986D-51F9D92A9427}" dt="2025-06-17T14:01:01.270" v="1171" actId="14100"/>
          <ac:picMkLst>
            <pc:docMk/>
            <pc:sldMk cId="366539208" sldId="608"/>
            <ac:picMk id="5122" creationId="{EB44D33B-230A-68B1-F8A5-DB03260FB399}"/>
          </ac:picMkLst>
        </pc:picChg>
      </pc:sldChg>
      <pc:sldChg chg="addSp delSp modSp add mod ord">
        <pc:chgData name="Peter Brown" userId="e922c6c0-d727-4835-ae0a-d37f4f607aa1" providerId="ADAL" clId="{86713CC4-FC41-47DA-986D-51F9D92A9427}" dt="2025-06-17T15:28:46.072" v="2747"/>
        <pc:sldMkLst>
          <pc:docMk/>
          <pc:sldMk cId="651059528" sldId="609"/>
        </pc:sldMkLst>
        <pc:spChg chg="add del mod">
          <ac:chgData name="Peter Brown" userId="e922c6c0-d727-4835-ae0a-d37f4f607aa1" providerId="ADAL" clId="{86713CC4-FC41-47DA-986D-51F9D92A9427}" dt="2025-06-17T13:53:07.117" v="817" actId="478"/>
          <ac:spMkLst>
            <pc:docMk/>
            <pc:sldMk cId="651059528" sldId="609"/>
            <ac:spMk id="3" creationId="{83BB29C2-7C0E-735B-59CA-0E98E23359E2}"/>
          </ac:spMkLst>
        </pc:spChg>
        <pc:spChg chg="add mod">
          <ac:chgData name="Peter Brown" userId="e922c6c0-d727-4835-ae0a-d37f4f607aa1" providerId="ADAL" clId="{86713CC4-FC41-47DA-986D-51F9D92A9427}" dt="2025-06-17T13:53:14.663" v="818" actId="478"/>
          <ac:spMkLst>
            <pc:docMk/>
            <pc:sldMk cId="651059528" sldId="609"/>
            <ac:spMk id="6" creationId="{F6F13EEF-5D20-C162-A6BD-176964EC3D01}"/>
          </ac:spMkLst>
        </pc:spChg>
        <pc:spChg chg="mod">
          <ac:chgData name="Peter Brown" userId="e922c6c0-d727-4835-ae0a-d37f4f607aa1" providerId="ADAL" clId="{86713CC4-FC41-47DA-986D-51F9D92A9427}" dt="2025-06-17T13:52:43.089" v="815" actId="20577"/>
          <ac:spMkLst>
            <pc:docMk/>
            <pc:sldMk cId="651059528" sldId="609"/>
            <ac:spMk id="7" creationId="{09E74604-A742-06A6-797C-B1A47E8240F5}"/>
          </ac:spMkLst>
        </pc:spChg>
        <pc:spChg chg="add del">
          <ac:chgData name="Peter Brown" userId="e922c6c0-d727-4835-ae0a-d37f4f607aa1" providerId="ADAL" clId="{86713CC4-FC41-47DA-986D-51F9D92A9427}" dt="2025-06-17T13:53:14.663" v="818" actId="478"/>
          <ac:spMkLst>
            <pc:docMk/>
            <pc:sldMk cId="651059528" sldId="609"/>
            <ac:spMk id="10" creationId="{3EFE789C-5E91-B8F7-CCDB-B2E73DAB4465}"/>
          </ac:spMkLst>
        </pc:spChg>
        <pc:graphicFrameChg chg="add mod modGraphic">
          <ac:chgData name="Peter Brown" userId="e922c6c0-d727-4835-ae0a-d37f4f607aa1" providerId="ADAL" clId="{86713CC4-FC41-47DA-986D-51F9D92A9427}" dt="2025-06-17T14:31:27.781" v="1935" actId="20577"/>
          <ac:graphicFrameMkLst>
            <pc:docMk/>
            <pc:sldMk cId="651059528" sldId="609"/>
            <ac:graphicFrameMk id="11" creationId="{922BF055-114A-0824-4D6F-BED13BAF1461}"/>
          </ac:graphicFrameMkLst>
        </pc:graphicFrameChg>
        <pc:graphicFrameChg chg="del">
          <ac:chgData name="Peter Brown" userId="e922c6c0-d727-4835-ae0a-d37f4f607aa1" providerId="ADAL" clId="{86713CC4-FC41-47DA-986D-51F9D92A9427}" dt="2025-06-17T13:53:35.052" v="821" actId="478"/>
          <ac:graphicFrameMkLst>
            <pc:docMk/>
            <pc:sldMk cId="651059528" sldId="609"/>
            <ac:graphicFrameMk id="15" creationId="{13C91002-8620-48D5-1E05-B3E6965AF791}"/>
          </ac:graphicFrameMkLst>
        </pc:graphicFrameChg>
        <pc:picChg chg="add mod">
          <ac:chgData name="Peter Brown" userId="e922c6c0-d727-4835-ae0a-d37f4f607aa1" providerId="ADAL" clId="{86713CC4-FC41-47DA-986D-51F9D92A9427}" dt="2025-06-17T13:53:15.157" v="819"/>
          <ac:picMkLst>
            <pc:docMk/>
            <pc:sldMk cId="651059528" sldId="609"/>
            <ac:picMk id="9" creationId="{6AB110B2-0398-0C5D-376E-9566EC3D006D}"/>
          </ac:picMkLst>
        </pc:picChg>
        <pc:picChg chg="mod">
          <ac:chgData name="Peter Brown" userId="e922c6c0-d727-4835-ae0a-d37f4f607aa1" providerId="ADAL" clId="{86713CC4-FC41-47DA-986D-51F9D92A9427}" dt="2025-06-17T13:53:20.087" v="820" actId="1076"/>
          <ac:picMkLst>
            <pc:docMk/>
            <pc:sldMk cId="651059528" sldId="609"/>
            <ac:picMk id="6145" creationId="{653CBDC2-6849-87F7-DE6C-601609BA25DC}"/>
          </ac:picMkLst>
        </pc:picChg>
      </pc:sldChg>
      <pc:sldChg chg="addSp delSp modSp add mod">
        <pc:chgData name="Peter Brown" userId="e922c6c0-d727-4835-ae0a-d37f4f607aa1" providerId="ADAL" clId="{86713CC4-FC41-47DA-986D-51F9D92A9427}" dt="2025-06-17T15:08:04.427" v="2404"/>
        <pc:sldMkLst>
          <pc:docMk/>
          <pc:sldMk cId="2980475530" sldId="619"/>
        </pc:sldMkLst>
        <pc:spChg chg="add del mod">
          <ac:chgData name="Peter Brown" userId="e922c6c0-d727-4835-ae0a-d37f4f607aa1" providerId="ADAL" clId="{86713CC4-FC41-47DA-986D-51F9D92A9427}" dt="2025-06-17T15:07:53.615" v="2402" actId="478"/>
          <ac:spMkLst>
            <pc:docMk/>
            <pc:sldMk cId="2980475530" sldId="619"/>
            <ac:spMk id="3" creationId="{A4BF6B42-6090-9B6F-C4AE-33A991FD4B94}"/>
          </ac:spMkLst>
        </pc:spChg>
        <pc:spChg chg="mod">
          <ac:chgData name="Peter Brown" userId="e922c6c0-d727-4835-ae0a-d37f4f607aa1" providerId="ADAL" clId="{86713CC4-FC41-47DA-986D-51F9D92A9427}" dt="2025-06-17T15:08:02.873" v="2403" actId="1076"/>
          <ac:spMkLst>
            <pc:docMk/>
            <pc:sldMk cId="2980475530" sldId="619"/>
            <ac:spMk id="9" creationId="{86732F1B-99D6-89D2-4714-746218513846}"/>
          </ac:spMkLst>
        </pc:spChg>
        <pc:spChg chg="del">
          <ac:chgData name="Peter Brown" userId="e922c6c0-d727-4835-ae0a-d37f4f607aa1" providerId="ADAL" clId="{86713CC4-FC41-47DA-986D-51F9D92A9427}" dt="2025-06-17T15:07:49.780" v="2401" actId="478"/>
          <ac:spMkLst>
            <pc:docMk/>
            <pc:sldMk cId="2980475530" sldId="619"/>
            <ac:spMk id="23" creationId="{5B1268A5-E206-66B1-2A84-47A8231AC749}"/>
          </ac:spMkLst>
        </pc:spChg>
        <pc:graphicFrameChg chg="add mod">
          <ac:chgData name="Peter Brown" userId="e922c6c0-d727-4835-ae0a-d37f4f607aa1" providerId="ADAL" clId="{86713CC4-FC41-47DA-986D-51F9D92A9427}" dt="2025-06-17T15:08:04.427" v="2404"/>
          <ac:graphicFrameMkLst>
            <pc:docMk/>
            <pc:sldMk cId="2980475530" sldId="619"/>
            <ac:graphicFrameMk id="5" creationId="{449798CB-6B0B-BC97-53CD-99C00246D44C}"/>
          </ac:graphicFrameMkLst>
        </pc:graphicFrameChg>
        <pc:picChg chg="mod">
          <ac:chgData name="Peter Brown" userId="e922c6c0-d727-4835-ae0a-d37f4f607aa1" providerId="ADAL" clId="{86713CC4-FC41-47DA-986D-51F9D92A9427}" dt="2025-06-17T15:08:02.873" v="2403" actId="1076"/>
          <ac:picMkLst>
            <pc:docMk/>
            <pc:sldMk cId="2980475530" sldId="619"/>
            <ac:picMk id="11" creationId="{8B30BECB-3440-FAEB-361E-63B8C19654AE}"/>
          </ac:picMkLst>
        </pc:picChg>
        <pc:picChg chg="mod">
          <ac:chgData name="Peter Brown" userId="e922c6c0-d727-4835-ae0a-d37f4f607aa1" providerId="ADAL" clId="{86713CC4-FC41-47DA-986D-51F9D92A9427}" dt="2025-06-17T15:08:02.873" v="2403" actId="1076"/>
          <ac:picMkLst>
            <pc:docMk/>
            <pc:sldMk cId="2980475530" sldId="619"/>
            <ac:picMk id="1025" creationId="{1B78F280-AD25-C9A4-20B8-B73FCA65B696}"/>
          </ac:picMkLst>
        </pc:picChg>
      </pc:sldChg>
      <pc:sldChg chg="del">
        <pc:chgData name="Peter Brown" userId="e922c6c0-d727-4835-ae0a-d37f4f607aa1" providerId="ADAL" clId="{86713CC4-FC41-47DA-986D-51F9D92A9427}" dt="2025-06-17T14:35:43.811" v="1952" actId="47"/>
        <pc:sldMkLst>
          <pc:docMk/>
          <pc:sldMk cId="1825450918" sldId="684"/>
        </pc:sldMkLst>
      </pc:sldChg>
      <pc:sldChg chg="del">
        <pc:chgData name="Peter Brown" userId="e922c6c0-d727-4835-ae0a-d37f4f607aa1" providerId="ADAL" clId="{86713CC4-FC41-47DA-986D-51F9D92A9427}" dt="2025-06-17T10:32:16.086" v="435" actId="47"/>
        <pc:sldMkLst>
          <pc:docMk/>
          <pc:sldMk cId="3498337553" sldId="685"/>
        </pc:sldMkLst>
      </pc:sldChg>
      <pc:sldChg chg="del">
        <pc:chgData name="Peter Brown" userId="e922c6c0-d727-4835-ae0a-d37f4f607aa1" providerId="ADAL" clId="{86713CC4-FC41-47DA-986D-51F9D92A9427}" dt="2025-06-17T10:31:47.907" v="431" actId="47"/>
        <pc:sldMkLst>
          <pc:docMk/>
          <pc:sldMk cId="745697369" sldId="688"/>
        </pc:sldMkLst>
      </pc:sldChg>
      <pc:sldChg chg="addSp delSp modSp add mod">
        <pc:chgData name="Peter Brown" userId="e922c6c0-d727-4835-ae0a-d37f4f607aa1" providerId="ADAL" clId="{86713CC4-FC41-47DA-986D-51F9D92A9427}" dt="2025-06-17T15:20:20.466" v="2609" actId="20577"/>
        <pc:sldMkLst>
          <pc:docMk/>
          <pc:sldMk cId="2391267969" sldId="690"/>
        </pc:sldMkLst>
        <pc:spChg chg="add del mod">
          <ac:chgData name="Peter Brown" userId="e922c6c0-d727-4835-ae0a-d37f4f607aa1" providerId="ADAL" clId="{86713CC4-FC41-47DA-986D-51F9D92A9427}" dt="2025-06-17T15:17:44.120" v="2487" actId="478"/>
          <ac:spMkLst>
            <pc:docMk/>
            <pc:sldMk cId="2391267969" sldId="690"/>
            <ac:spMk id="5" creationId="{931AF7B6-7E64-E9CF-11EE-67DFE886D7FA}"/>
          </ac:spMkLst>
        </pc:spChg>
        <pc:spChg chg="mod">
          <ac:chgData name="Peter Brown" userId="e922c6c0-d727-4835-ae0a-d37f4f607aa1" providerId="ADAL" clId="{86713CC4-FC41-47DA-986D-51F9D92A9427}" dt="2025-06-17T15:17:21.781" v="2483" actId="20577"/>
          <ac:spMkLst>
            <pc:docMk/>
            <pc:sldMk cId="2391267969" sldId="690"/>
            <ac:spMk id="7" creationId="{09E74604-A742-06A6-797C-B1A47E8240F5}"/>
          </ac:spMkLst>
        </pc:spChg>
        <pc:spChg chg="mod">
          <ac:chgData name="Peter Brown" userId="e922c6c0-d727-4835-ae0a-d37f4f607aa1" providerId="ADAL" clId="{86713CC4-FC41-47DA-986D-51F9D92A9427}" dt="2025-06-17T15:18:03.561" v="2488" actId="1076"/>
          <ac:spMkLst>
            <pc:docMk/>
            <pc:sldMk cId="2391267969" sldId="690"/>
            <ac:spMk id="14" creationId="{6DF11401-8281-52E3-8D08-5A709F111345}"/>
          </ac:spMkLst>
        </pc:spChg>
        <pc:spChg chg="mod">
          <ac:chgData name="Peter Brown" userId="e922c6c0-d727-4835-ae0a-d37f4f607aa1" providerId="ADAL" clId="{86713CC4-FC41-47DA-986D-51F9D92A9427}" dt="2025-06-17T15:18:03.561" v="2488" actId="1076"/>
          <ac:spMkLst>
            <pc:docMk/>
            <pc:sldMk cId="2391267969" sldId="690"/>
            <ac:spMk id="16" creationId="{11D6B1AA-8B12-60C3-95CF-5DC8F6B7EA86}"/>
          </ac:spMkLst>
        </pc:spChg>
        <pc:spChg chg="del">
          <ac:chgData name="Peter Brown" userId="e922c6c0-d727-4835-ae0a-d37f4f607aa1" providerId="ADAL" clId="{86713CC4-FC41-47DA-986D-51F9D92A9427}" dt="2025-06-17T15:17:41" v="2486" actId="478"/>
          <ac:spMkLst>
            <pc:docMk/>
            <pc:sldMk cId="2391267969" sldId="690"/>
            <ac:spMk id="19" creationId="{6CC272D6-B7C8-2CE8-0E69-F239BFB40895}"/>
          </ac:spMkLst>
        </pc:spChg>
        <pc:graphicFrameChg chg="add mod modGraphic">
          <ac:chgData name="Peter Brown" userId="e922c6c0-d727-4835-ae0a-d37f4f607aa1" providerId="ADAL" clId="{86713CC4-FC41-47DA-986D-51F9D92A9427}" dt="2025-06-17T15:20:20.466" v="2609" actId="20577"/>
          <ac:graphicFrameMkLst>
            <pc:docMk/>
            <pc:sldMk cId="2391267969" sldId="690"/>
            <ac:graphicFrameMk id="2" creationId="{7F47BD51-CF85-582B-D77C-D8DFBC13444E}"/>
          </ac:graphicFrameMkLst>
        </pc:graphicFrameChg>
        <pc:graphicFrameChg chg="mod">
          <ac:chgData name="Peter Brown" userId="e922c6c0-d727-4835-ae0a-d37f4f607aa1" providerId="ADAL" clId="{86713CC4-FC41-47DA-986D-51F9D92A9427}" dt="2025-06-17T15:18:03.561" v="2488" actId="1076"/>
          <ac:graphicFrameMkLst>
            <pc:docMk/>
            <pc:sldMk cId="2391267969" sldId="690"/>
            <ac:graphicFrameMk id="13" creationId="{1EECAEC0-1A89-29A8-C50B-BC94F670ADE9}"/>
          </ac:graphicFrameMkLst>
        </pc:graphicFrameChg>
        <pc:graphicFrameChg chg="del">
          <ac:chgData name="Peter Brown" userId="e922c6c0-d727-4835-ae0a-d37f4f607aa1" providerId="ADAL" clId="{86713CC4-FC41-47DA-986D-51F9D92A9427}" dt="2025-06-17T15:17:33.644" v="2484" actId="478"/>
          <ac:graphicFrameMkLst>
            <pc:docMk/>
            <pc:sldMk cId="2391267969" sldId="690"/>
            <ac:graphicFrameMk id="15" creationId="{13C91002-8620-48D5-1E05-B3E6965AF791}"/>
          </ac:graphicFrameMkLst>
        </pc:graphicFrameChg>
      </pc:sldChg>
      <pc:sldChg chg="del">
        <pc:chgData name="Peter Brown" userId="e922c6c0-d727-4835-ae0a-d37f4f607aa1" providerId="ADAL" clId="{86713CC4-FC41-47DA-986D-51F9D92A9427}" dt="2025-06-17T10:31:02.080" v="428" actId="47"/>
        <pc:sldMkLst>
          <pc:docMk/>
          <pc:sldMk cId="2890502432" sldId="690"/>
        </pc:sldMkLst>
      </pc:sldChg>
      <pc:sldChg chg="addSp delSp modSp mod ord">
        <pc:chgData name="Peter Brown" userId="e922c6c0-d727-4835-ae0a-d37f4f607aa1" providerId="ADAL" clId="{86713CC4-FC41-47DA-986D-51F9D92A9427}" dt="2025-06-17T15:29:36.542" v="2751"/>
        <pc:sldMkLst>
          <pc:docMk/>
          <pc:sldMk cId="2281365991" sldId="692"/>
        </pc:sldMkLst>
        <pc:spChg chg="del">
          <ac:chgData name="Peter Brown" userId="e922c6c0-d727-4835-ae0a-d37f4f607aa1" providerId="ADAL" clId="{86713CC4-FC41-47DA-986D-51F9D92A9427}" dt="2025-06-17T14:14:05.992" v="1755" actId="478"/>
          <ac:spMkLst>
            <pc:docMk/>
            <pc:sldMk cId="2281365991" sldId="692"/>
            <ac:spMk id="5" creationId="{828D0306-E983-DBC8-2B5A-8D42C1C63266}"/>
          </ac:spMkLst>
        </pc:spChg>
        <pc:spChg chg="del mod">
          <ac:chgData name="Peter Brown" userId="e922c6c0-d727-4835-ae0a-d37f4f607aa1" providerId="ADAL" clId="{86713CC4-FC41-47DA-986D-51F9D92A9427}" dt="2025-06-17T14:14:04.743" v="1754" actId="478"/>
          <ac:spMkLst>
            <pc:docMk/>
            <pc:sldMk cId="2281365991" sldId="692"/>
            <ac:spMk id="6" creationId="{55118628-0BE8-CEE8-EFE5-F885120F2DE1}"/>
          </ac:spMkLst>
        </pc:spChg>
        <pc:spChg chg="mod">
          <ac:chgData name="Peter Brown" userId="e922c6c0-d727-4835-ae0a-d37f4f607aa1" providerId="ADAL" clId="{86713CC4-FC41-47DA-986D-51F9D92A9427}" dt="2025-06-17T14:13:56.716" v="1749" actId="20577"/>
          <ac:spMkLst>
            <pc:docMk/>
            <pc:sldMk cId="2281365991" sldId="692"/>
            <ac:spMk id="7" creationId="{09E74604-A742-06A6-797C-B1A47E8240F5}"/>
          </ac:spMkLst>
        </pc:spChg>
        <pc:spChg chg="del">
          <ac:chgData name="Peter Brown" userId="e922c6c0-d727-4835-ae0a-d37f4f607aa1" providerId="ADAL" clId="{86713CC4-FC41-47DA-986D-51F9D92A9427}" dt="2025-06-17T14:14:25.452" v="1758" actId="478"/>
          <ac:spMkLst>
            <pc:docMk/>
            <pc:sldMk cId="2281365991" sldId="692"/>
            <ac:spMk id="10" creationId="{3EFE789C-5E91-B8F7-CCDB-B2E73DAB4465}"/>
          </ac:spMkLst>
        </pc:spChg>
        <pc:spChg chg="add mod">
          <ac:chgData name="Peter Brown" userId="e922c6c0-d727-4835-ae0a-d37f4f607aa1" providerId="ADAL" clId="{86713CC4-FC41-47DA-986D-51F9D92A9427}" dt="2025-06-17T14:14:25.452" v="1758" actId="478"/>
          <ac:spMkLst>
            <pc:docMk/>
            <pc:sldMk cId="2281365991" sldId="692"/>
            <ac:spMk id="11" creationId="{FA114AC0-AA48-3CFE-0E01-26158AB2697F}"/>
          </ac:spMkLst>
        </pc:spChg>
        <pc:spChg chg="del">
          <ac:chgData name="Peter Brown" userId="e922c6c0-d727-4835-ae0a-d37f4f607aa1" providerId="ADAL" clId="{86713CC4-FC41-47DA-986D-51F9D92A9427}" dt="2025-06-17T14:14:00.786" v="1751" actId="478"/>
          <ac:spMkLst>
            <pc:docMk/>
            <pc:sldMk cId="2281365991" sldId="692"/>
            <ac:spMk id="16" creationId="{9B25871B-D059-8ABA-18E8-443DDBB2166F}"/>
          </ac:spMkLst>
        </pc:spChg>
        <pc:graphicFrameChg chg="add mod modGraphic">
          <ac:chgData name="Peter Brown" userId="e922c6c0-d727-4835-ae0a-d37f4f607aa1" providerId="ADAL" clId="{86713CC4-FC41-47DA-986D-51F9D92A9427}" dt="2025-06-17T14:29:41.754" v="1929" actId="20577"/>
          <ac:graphicFrameMkLst>
            <pc:docMk/>
            <pc:sldMk cId="2281365991" sldId="692"/>
            <ac:graphicFrameMk id="13" creationId="{004774AF-1215-7D45-DD65-52EB40945CF5}"/>
          </ac:graphicFrameMkLst>
        </pc:graphicFrameChg>
        <pc:graphicFrameChg chg="del">
          <ac:chgData name="Peter Brown" userId="e922c6c0-d727-4835-ae0a-d37f4f607aa1" providerId="ADAL" clId="{86713CC4-FC41-47DA-986D-51F9D92A9427}" dt="2025-06-17T14:14:21.717" v="1757" actId="478"/>
          <ac:graphicFrameMkLst>
            <pc:docMk/>
            <pc:sldMk cId="2281365991" sldId="692"/>
            <ac:graphicFrameMk id="15" creationId="{13C91002-8620-48D5-1E05-B3E6965AF791}"/>
          </ac:graphicFrameMkLst>
        </pc:graphicFrameChg>
        <pc:picChg chg="del">
          <ac:chgData name="Peter Brown" userId="e922c6c0-d727-4835-ae0a-d37f4f607aa1" providerId="ADAL" clId="{86713CC4-FC41-47DA-986D-51F9D92A9427}" dt="2025-06-17T14:14:01.380" v="1752" actId="478"/>
          <ac:picMkLst>
            <pc:docMk/>
            <pc:sldMk cId="2281365991" sldId="692"/>
            <ac:picMk id="2" creationId="{6BD67016-E18A-F8FD-4C64-3AF7D85CBAAC}"/>
          </ac:picMkLst>
        </pc:picChg>
        <pc:picChg chg="mod">
          <ac:chgData name="Peter Brown" userId="e922c6c0-d727-4835-ae0a-d37f4f607aa1" providerId="ADAL" clId="{86713CC4-FC41-47DA-986D-51F9D92A9427}" dt="2025-06-17T14:40:31.359" v="1980" actId="1440"/>
          <ac:picMkLst>
            <pc:docMk/>
            <pc:sldMk cId="2281365991" sldId="692"/>
            <ac:picMk id="3" creationId="{A0820F3C-411B-DBCB-0405-5070E215B817}"/>
          </ac:picMkLst>
        </pc:picChg>
        <pc:picChg chg="add mod">
          <ac:chgData name="Peter Brown" userId="e922c6c0-d727-4835-ae0a-d37f4f607aa1" providerId="ADAL" clId="{86713CC4-FC41-47DA-986D-51F9D92A9427}" dt="2025-06-17T14:14:25.921" v="1759"/>
          <ac:picMkLst>
            <pc:docMk/>
            <pc:sldMk cId="2281365991" sldId="692"/>
            <ac:picMk id="12" creationId="{2548B371-AFA2-65B5-8812-0CD1D9AD57C9}"/>
          </ac:picMkLst>
        </pc:picChg>
        <pc:picChg chg="del">
          <ac:chgData name="Peter Brown" userId="e922c6c0-d727-4835-ae0a-d37f4f607aa1" providerId="ADAL" clId="{86713CC4-FC41-47DA-986D-51F9D92A9427}" dt="2025-06-17T14:14:00.008" v="1750" actId="478"/>
          <ac:picMkLst>
            <pc:docMk/>
            <pc:sldMk cId="2281365991" sldId="692"/>
            <ac:picMk id="14" creationId="{E02B4302-317D-EA12-1FFF-5B53ACA6ED5E}"/>
          </ac:picMkLst>
        </pc:picChg>
      </pc:sldChg>
      <pc:sldChg chg="del">
        <pc:chgData name="Peter Brown" userId="e922c6c0-d727-4835-ae0a-d37f4f607aa1" providerId="ADAL" clId="{86713CC4-FC41-47DA-986D-51F9D92A9427}" dt="2025-06-17T10:30:59.448" v="427" actId="47"/>
        <pc:sldMkLst>
          <pc:docMk/>
          <pc:sldMk cId="1003243827" sldId="695"/>
        </pc:sldMkLst>
      </pc:sldChg>
      <pc:sldChg chg="del ord">
        <pc:chgData name="Peter Brown" userId="e922c6c0-d727-4835-ae0a-d37f4f607aa1" providerId="ADAL" clId="{86713CC4-FC41-47DA-986D-51F9D92A9427}" dt="2025-06-17T14:13:20.409" v="1731" actId="47"/>
        <pc:sldMkLst>
          <pc:docMk/>
          <pc:sldMk cId="3319101215" sldId="697"/>
        </pc:sldMkLst>
      </pc:sldChg>
      <pc:sldChg chg="del">
        <pc:chgData name="Peter Brown" userId="e922c6c0-d727-4835-ae0a-d37f4f607aa1" providerId="ADAL" clId="{86713CC4-FC41-47DA-986D-51F9D92A9427}" dt="2025-06-17T10:31:50.475" v="432" actId="47"/>
        <pc:sldMkLst>
          <pc:docMk/>
          <pc:sldMk cId="605667020" sldId="700"/>
        </pc:sldMkLst>
      </pc:sldChg>
      <pc:sldChg chg="del">
        <pc:chgData name="Peter Brown" userId="e922c6c0-d727-4835-ae0a-d37f4f607aa1" providerId="ADAL" clId="{86713CC4-FC41-47DA-986D-51F9D92A9427}" dt="2025-06-17T10:32:22.555" v="436" actId="47"/>
        <pc:sldMkLst>
          <pc:docMk/>
          <pc:sldMk cId="4219843467" sldId="706"/>
        </pc:sldMkLst>
      </pc:sldChg>
      <pc:sldChg chg="addSp delSp modSp add mod ord modCm">
        <pc:chgData name="Peter Brown" userId="e922c6c0-d727-4835-ae0a-d37f4f607aa1" providerId="ADAL" clId="{86713CC4-FC41-47DA-986D-51F9D92A9427}" dt="2025-06-17T16:00:32.738" v="2765" actId="20577"/>
        <pc:sldMkLst>
          <pc:docMk/>
          <pc:sldMk cId="3386042001" sldId="718"/>
        </pc:sldMkLst>
        <pc:spChg chg="del">
          <ac:chgData name="Peter Brown" userId="e922c6c0-d727-4835-ae0a-d37f4f607aa1" providerId="ADAL" clId="{86713CC4-FC41-47DA-986D-51F9D92A9427}" dt="2025-06-17T15:12:53.200" v="2414" actId="478"/>
          <ac:spMkLst>
            <pc:docMk/>
            <pc:sldMk cId="3386042001" sldId="718"/>
            <ac:spMk id="5" creationId="{828D0306-E983-DBC8-2B5A-8D42C1C63266}"/>
          </ac:spMkLst>
        </pc:spChg>
        <pc:spChg chg="mod">
          <ac:chgData name="Peter Brown" userId="e922c6c0-d727-4835-ae0a-d37f4f607aa1" providerId="ADAL" clId="{86713CC4-FC41-47DA-986D-51F9D92A9427}" dt="2025-06-17T16:00:32.738" v="2765" actId="20577"/>
          <ac:spMkLst>
            <pc:docMk/>
            <pc:sldMk cId="3386042001" sldId="718"/>
            <ac:spMk id="7" creationId="{09E74604-A742-06A6-797C-B1A47E8240F5}"/>
          </ac:spMkLst>
        </pc:spChg>
        <pc:spChg chg="add del mod">
          <ac:chgData name="Peter Brown" userId="e922c6c0-d727-4835-ae0a-d37f4f607aa1" providerId="ADAL" clId="{86713CC4-FC41-47DA-986D-51F9D92A9427}" dt="2025-06-17T15:13:31.108" v="2416" actId="478"/>
          <ac:spMkLst>
            <pc:docMk/>
            <pc:sldMk cId="3386042001" sldId="718"/>
            <ac:spMk id="9" creationId="{A1BB7A4C-1B66-46B4-F3A8-8C7E52BB8DBD}"/>
          </ac:spMkLst>
        </pc:spChg>
        <pc:spChg chg="del">
          <ac:chgData name="Peter Brown" userId="e922c6c0-d727-4835-ae0a-d37f4f607aa1" providerId="ADAL" clId="{86713CC4-FC41-47DA-986D-51F9D92A9427}" dt="2025-06-17T15:13:28.327" v="2415" actId="478"/>
          <ac:spMkLst>
            <pc:docMk/>
            <pc:sldMk cId="3386042001" sldId="718"/>
            <ac:spMk id="10" creationId="{3EFE789C-5E91-B8F7-CCDB-B2E73DAB4465}"/>
          </ac:spMkLst>
        </pc:spChg>
        <pc:graphicFrameChg chg="del">
          <ac:chgData name="Peter Brown" userId="e922c6c0-d727-4835-ae0a-d37f4f607aa1" providerId="ADAL" clId="{86713CC4-FC41-47DA-986D-51F9D92A9427}" dt="2025-06-17T15:13:35.710" v="2417" actId="478"/>
          <ac:graphicFrameMkLst>
            <pc:docMk/>
            <pc:sldMk cId="3386042001" sldId="718"/>
            <ac:graphicFrameMk id="2" creationId="{FBB81F79-2EA9-A83E-9251-8689495D7CAE}"/>
          </ac:graphicFrameMkLst>
        </pc:graphicFrameChg>
        <pc:graphicFrameChg chg="add mod modGraphic">
          <ac:chgData name="Peter Brown" userId="e922c6c0-d727-4835-ae0a-d37f4f607aa1" providerId="ADAL" clId="{86713CC4-FC41-47DA-986D-51F9D92A9427}" dt="2025-06-17T15:16:12.830" v="2462" actId="20577"/>
          <ac:graphicFrameMkLst>
            <pc:docMk/>
            <pc:sldMk cId="3386042001" sldId="718"/>
            <ac:graphicFrameMk id="11" creationId="{7FC03AB0-6BA0-A75C-211B-4396AB748B72}"/>
          </ac:graphicFrameMkLst>
        </pc:graphicFrameChg>
        <pc:picChg chg="mod">
          <ac:chgData name="Peter Brown" userId="e922c6c0-d727-4835-ae0a-d37f4f607aa1" providerId="ADAL" clId="{86713CC4-FC41-47DA-986D-51F9D92A9427}" dt="2025-06-17T15:14:51.152" v="2427" actId="1076"/>
          <ac:picMkLst>
            <pc:docMk/>
            <pc:sldMk cId="3386042001" sldId="718"/>
            <ac:picMk id="3" creationId="{A0820F3C-411B-DBCB-0405-5070E215B817}"/>
          </ac:picMkLst>
        </pc:picChg>
        <pc:picChg chg="add mod">
          <ac:chgData name="Peter Brown" userId="e922c6c0-d727-4835-ae0a-d37f4f607aa1" providerId="ADAL" clId="{86713CC4-FC41-47DA-986D-51F9D92A9427}" dt="2025-06-17T15:14:30.823" v="2423" actId="1076"/>
          <ac:picMkLst>
            <pc:docMk/>
            <pc:sldMk cId="3386042001" sldId="718"/>
            <ac:picMk id="12" creationId="{DA43683E-5320-4989-F02B-704E27674305}"/>
          </ac:picMkLst>
        </pc:picChg>
        <pc:extLst>
          <p:ext xmlns:p="http://schemas.openxmlformats.org/presentationml/2006/main" uri="{D6D511B9-2390-475A-947B-AFAB55BFBCF1}">
            <pc226:cmChg xmlns:pc226="http://schemas.microsoft.com/office/powerpoint/2022/06/main/command" chg="mod">
              <pc226:chgData name="Peter Brown" userId="e922c6c0-d727-4835-ae0a-d37f4f607aa1" providerId="ADAL" clId="{86713CC4-FC41-47DA-986D-51F9D92A9427}" dt="2025-06-17T15:13:28.327" v="2415" actId="478"/>
              <pc2:cmMkLst xmlns:pc2="http://schemas.microsoft.com/office/powerpoint/2019/9/main/command">
                <pc:docMk/>
                <pc:sldMk cId="3386042001" sldId="718"/>
                <pc2:cmMk id="{130426FD-E079-49A2-83F3-8E7065442F53}"/>
              </pc2:cmMkLst>
            </pc226:cmChg>
          </p:ext>
        </pc:extLst>
      </pc:sldChg>
      <pc:sldChg chg="addSp delSp modSp add mod ord">
        <pc:chgData name="Peter Brown" userId="e922c6c0-d727-4835-ae0a-d37f4f607aa1" providerId="ADAL" clId="{86713CC4-FC41-47DA-986D-51F9D92A9427}" dt="2025-06-17T15:29:20.822" v="2749"/>
        <pc:sldMkLst>
          <pc:docMk/>
          <pc:sldMk cId="3653798992" sldId="743"/>
        </pc:sldMkLst>
        <pc:spChg chg="mod">
          <ac:chgData name="Peter Brown" userId="e922c6c0-d727-4835-ae0a-d37f4f607aa1" providerId="ADAL" clId="{86713CC4-FC41-47DA-986D-51F9D92A9427}" dt="2025-06-17T15:02:59.382" v="2379" actId="6549"/>
          <ac:spMkLst>
            <pc:docMk/>
            <pc:sldMk cId="3653798992" sldId="743"/>
            <ac:spMk id="7" creationId="{09E74604-A742-06A6-797C-B1A47E8240F5}"/>
          </ac:spMkLst>
        </pc:spChg>
        <pc:graphicFrameChg chg="del">
          <ac:chgData name="Peter Brown" userId="e922c6c0-d727-4835-ae0a-d37f4f607aa1" providerId="ADAL" clId="{86713CC4-FC41-47DA-986D-51F9D92A9427}" dt="2025-06-17T15:02:45.459" v="2378" actId="478"/>
          <ac:graphicFrameMkLst>
            <pc:docMk/>
            <pc:sldMk cId="3653798992" sldId="743"/>
            <ac:graphicFrameMk id="2" creationId="{582E1DFA-2D9C-1CA8-ECBB-59A1C5BEEB80}"/>
          </ac:graphicFrameMkLst>
        </pc:graphicFrameChg>
        <pc:graphicFrameChg chg="del">
          <ac:chgData name="Peter Brown" userId="e922c6c0-d727-4835-ae0a-d37f4f607aa1" providerId="ADAL" clId="{86713CC4-FC41-47DA-986D-51F9D92A9427}" dt="2025-06-17T15:02:38.202" v="2377" actId="478"/>
          <ac:graphicFrameMkLst>
            <pc:docMk/>
            <pc:sldMk cId="3653798992" sldId="743"/>
            <ac:graphicFrameMk id="6" creationId="{FFC12FB4-9E0A-0F34-A299-7FC1F21C10B2}"/>
          </ac:graphicFrameMkLst>
        </pc:graphicFrameChg>
        <pc:picChg chg="mod">
          <ac:chgData name="Peter Brown" userId="e922c6c0-d727-4835-ae0a-d37f4f607aa1" providerId="ADAL" clId="{86713CC4-FC41-47DA-986D-51F9D92A9427}" dt="2025-06-17T15:04:36.432" v="2388" actId="1076"/>
          <ac:picMkLst>
            <pc:docMk/>
            <pc:sldMk cId="3653798992" sldId="743"/>
            <ac:picMk id="3" creationId="{A0820F3C-411B-DBCB-0405-5070E215B817}"/>
          </ac:picMkLst>
        </pc:picChg>
        <pc:picChg chg="add mod">
          <ac:chgData name="Peter Brown" userId="e922c6c0-d727-4835-ae0a-d37f4f607aa1" providerId="ADAL" clId="{86713CC4-FC41-47DA-986D-51F9D92A9427}" dt="2025-06-17T15:05:14.816" v="2394" actId="14100"/>
          <ac:picMkLst>
            <pc:docMk/>
            <pc:sldMk cId="3653798992" sldId="743"/>
            <ac:picMk id="5" creationId="{E84FB007-A285-5B66-C2B0-E361D3CBB885}"/>
          </ac:picMkLst>
        </pc:picChg>
        <pc:cxnChg chg="add mod">
          <ac:chgData name="Peter Brown" userId="e922c6c0-d727-4835-ae0a-d37f4f607aa1" providerId="ADAL" clId="{86713CC4-FC41-47DA-986D-51F9D92A9427}" dt="2025-06-17T15:05:27.352" v="2396" actId="1076"/>
          <ac:cxnSpMkLst>
            <pc:docMk/>
            <pc:sldMk cId="3653798992" sldId="743"/>
            <ac:cxnSpMk id="9" creationId="{16D62D6B-60A1-1069-EB7C-DCD7A18059F0}"/>
          </ac:cxnSpMkLst>
        </pc:cxnChg>
        <pc:cxnChg chg="add mod">
          <ac:chgData name="Peter Brown" userId="e922c6c0-d727-4835-ae0a-d37f4f607aa1" providerId="ADAL" clId="{86713CC4-FC41-47DA-986D-51F9D92A9427}" dt="2025-06-17T15:05:20.090" v="2395" actId="1076"/>
          <ac:cxnSpMkLst>
            <pc:docMk/>
            <pc:sldMk cId="3653798992" sldId="743"/>
            <ac:cxnSpMk id="10" creationId="{1FE1DD97-E2B7-E5D5-0A14-640AA62368E1}"/>
          </ac:cxnSpMkLst>
        </pc:cxnChg>
      </pc:sldChg>
      <pc:sldChg chg="add del">
        <pc:chgData name="Peter Brown" userId="e922c6c0-d727-4835-ae0a-d37f4f607aa1" providerId="ADAL" clId="{86713CC4-FC41-47DA-986D-51F9D92A9427}" dt="2025-06-17T11:00:15.948" v="453" actId="47"/>
        <pc:sldMkLst>
          <pc:docMk/>
          <pc:sldMk cId="1705574626" sldId="744"/>
        </pc:sldMkLst>
      </pc:sldChg>
      <pc:sldChg chg="addSp delSp modSp add mod ord">
        <pc:chgData name="Peter Brown" userId="e922c6c0-d727-4835-ae0a-d37f4f607aa1" providerId="ADAL" clId="{86713CC4-FC41-47DA-986D-51F9D92A9427}" dt="2025-06-17T15:29:20.822" v="2749"/>
        <pc:sldMkLst>
          <pc:docMk/>
          <pc:sldMk cId="4193241982" sldId="751"/>
        </pc:sldMkLst>
        <pc:spChg chg="add del mod">
          <ac:chgData name="Peter Brown" userId="e922c6c0-d727-4835-ae0a-d37f4f607aa1" providerId="ADAL" clId="{86713CC4-FC41-47DA-986D-51F9D92A9427}" dt="2025-06-17T14:37:03.533" v="1958" actId="478"/>
          <ac:spMkLst>
            <pc:docMk/>
            <pc:sldMk cId="4193241982" sldId="751"/>
            <ac:spMk id="3" creationId="{978B537E-D05B-F2AD-1468-958D04C90E77}"/>
          </ac:spMkLst>
        </pc:spChg>
        <pc:spChg chg="mod">
          <ac:chgData name="Peter Brown" userId="e922c6c0-d727-4835-ae0a-d37f4f607aa1" providerId="ADAL" clId="{86713CC4-FC41-47DA-986D-51F9D92A9427}" dt="2025-06-17T14:36:50.971" v="1956" actId="6549"/>
          <ac:spMkLst>
            <pc:docMk/>
            <pc:sldMk cId="4193241982" sldId="751"/>
            <ac:spMk id="7" creationId="{09E74604-A742-06A6-797C-B1A47E8240F5}"/>
          </ac:spMkLst>
        </pc:spChg>
        <pc:spChg chg="del">
          <ac:chgData name="Peter Brown" userId="e922c6c0-d727-4835-ae0a-d37f4f607aa1" providerId="ADAL" clId="{86713CC4-FC41-47DA-986D-51F9D92A9427}" dt="2025-06-17T14:36:59.806" v="1957" actId="478"/>
          <ac:spMkLst>
            <pc:docMk/>
            <pc:sldMk cId="4193241982" sldId="751"/>
            <ac:spMk id="10" creationId="{3EFE789C-5E91-B8F7-CCDB-B2E73DAB4465}"/>
          </ac:spMkLst>
        </pc:spChg>
        <pc:spChg chg="del">
          <ac:chgData name="Peter Brown" userId="e922c6c0-d727-4835-ae0a-d37f4f607aa1" providerId="ADAL" clId="{86713CC4-FC41-47DA-986D-51F9D92A9427}" dt="2025-06-17T14:38:09.558" v="1970" actId="478"/>
          <ac:spMkLst>
            <pc:docMk/>
            <pc:sldMk cId="4193241982" sldId="751"/>
            <ac:spMk id="26" creationId="{7A6AF01B-8314-75DD-C353-53F3ADF9544B}"/>
          </ac:spMkLst>
        </pc:spChg>
        <pc:graphicFrameChg chg="add mod modGraphic">
          <ac:chgData name="Peter Brown" userId="e922c6c0-d727-4835-ae0a-d37f4f607aa1" providerId="ADAL" clId="{86713CC4-FC41-47DA-986D-51F9D92A9427}" dt="2025-06-17T14:45:45.543" v="2195" actId="20577"/>
          <ac:graphicFrameMkLst>
            <pc:docMk/>
            <pc:sldMk cId="4193241982" sldId="751"/>
            <ac:graphicFrameMk id="6" creationId="{20438DE0-AB63-B19E-449D-439945481C61}"/>
          </ac:graphicFrameMkLst>
        </pc:graphicFrameChg>
        <pc:graphicFrameChg chg="del">
          <ac:chgData name="Peter Brown" userId="e922c6c0-d727-4835-ae0a-d37f4f607aa1" providerId="ADAL" clId="{86713CC4-FC41-47DA-986D-51F9D92A9427}" dt="2025-06-17T14:37:43.271" v="1962" actId="478"/>
          <ac:graphicFrameMkLst>
            <pc:docMk/>
            <pc:sldMk cId="4193241982" sldId="751"/>
            <ac:graphicFrameMk id="15" creationId="{13C91002-8620-48D5-1E05-B3E6965AF791}"/>
          </ac:graphicFrameMkLst>
        </pc:graphicFrameChg>
        <pc:picChg chg="add mod">
          <ac:chgData name="Peter Brown" userId="e922c6c0-d727-4835-ae0a-d37f4f607aa1" providerId="ADAL" clId="{86713CC4-FC41-47DA-986D-51F9D92A9427}" dt="2025-06-17T14:37:59.561" v="1966" actId="14100"/>
          <ac:picMkLst>
            <pc:docMk/>
            <pc:sldMk cId="4193241982" sldId="751"/>
            <ac:picMk id="5" creationId="{57C08732-25FA-0FF9-5A98-51B3FBD91518}"/>
          </ac:picMkLst>
        </pc:picChg>
        <pc:picChg chg="mod">
          <ac:chgData name="Peter Brown" userId="e922c6c0-d727-4835-ae0a-d37f4f607aa1" providerId="ADAL" clId="{86713CC4-FC41-47DA-986D-51F9D92A9427}" dt="2025-06-17T14:40:36.004" v="1981" actId="1440"/>
          <ac:picMkLst>
            <pc:docMk/>
            <pc:sldMk cId="4193241982" sldId="751"/>
            <ac:picMk id="13" creationId="{D607FD0D-CBBC-8B77-9D84-20CFF8ABBC1C}"/>
          </ac:picMkLst>
        </pc:picChg>
      </pc:sldChg>
      <pc:sldChg chg="addSp delSp modSp add mod">
        <pc:chgData name="Peter Brown" userId="e922c6c0-d727-4835-ae0a-d37f4f607aa1" providerId="ADAL" clId="{86713CC4-FC41-47DA-986D-51F9D92A9427}" dt="2025-06-17T15:26:45.622" v="2743" actId="20577"/>
        <pc:sldMkLst>
          <pc:docMk/>
          <pc:sldMk cId="2165321843" sldId="752"/>
        </pc:sldMkLst>
        <pc:spChg chg="add del mod">
          <ac:chgData name="Peter Brown" userId="e922c6c0-d727-4835-ae0a-d37f4f607aa1" providerId="ADAL" clId="{86713CC4-FC41-47DA-986D-51F9D92A9427}" dt="2025-06-17T15:21:07.800" v="2631" actId="478"/>
          <ac:spMkLst>
            <pc:docMk/>
            <pc:sldMk cId="2165321843" sldId="752"/>
            <ac:spMk id="5" creationId="{7859D56F-46F8-3DA4-992D-832B5C910184}"/>
          </ac:spMkLst>
        </pc:spChg>
        <pc:spChg chg="mod">
          <ac:chgData name="Peter Brown" userId="e922c6c0-d727-4835-ae0a-d37f4f607aa1" providerId="ADAL" clId="{86713CC4-FC41-47DA-986D-51F9D92A9427}" dt="2025-06-17T15:25:26.939" v="2671" actId="20577"/>
          <ac:spMkLst>
            <pc:docMk/>
            <pc:sldMk cId="2165321843" sldId="752"/>
            <ac:spMk id="7" creationId="{09E74604-A742-06A6-797C-B1A47E8240F5}"/>
          </ac:spMkLst>
        </pc:spChg>
        <pc:spChg chg="del">
          <ac:chgData name="Peter Brown" userId="e922c6c0-d727-4835-ae0a-d37f4f607aa1" providerId="ADAL" clId="{86713CC4-FC41-47DA-986D-51F9D92A9427}" dt="2025-06-17T15:21:05.113" v="2630" actId="478"/>
          <ac:spMkLst>
            <pc:docMk/>
            <pc:sldMk cId="2165321843" sldId="752"/>
            <ac:spMk id="10" creationId="{3EFE789C-5E91-B8F7-CCDB-B2E73DAB4465}"/>
          </ac:spMkLst>
        </pc:spChg>
        <pc:spChg chg="del">
          <ac:chgData name="Peter Brown" userId="e922c6c0-d727-4835-ae0a-d37f4f607aa1" providerId="ADAL" clId="{86713CC4-FC41-47DA-986D-51F9D92A9427}" dt="2025-06-17T15:21:23.584" v="2634" actId="478"/>
          <ac:spMkLst>
            <pc:docMk/>
            <pc:sldMk cId="2165321843" sldId="752"/>
            <ac:spMk id="26" creationId="{7A6AF01B-8314-75DD-C353-53F3ADF9544B}"/>
          </ac:spMkLst>
        </pc:spChg>
        <pc:graphicFrameChg chg="add mod modGraphic">
          <ac:chgData name="Peter Brown" userId="e922c6c0-d727-4835-ae0a-d37f4f607aa1" providerId="ADAL" clId="{86713CC4-FC41-47DA-986D-51F9D92A9427}" dt="2025-06-17T15:26:45.622" v="2743" actId="20577"/>
          <ac:graphicFrameMkLst>
            <pc:docMk/>
            <pc:sldMk cId="2165321843" sldId="752"/>
            <ac:graphicFrameMk id="6" creationId="{8BDA67A5-6A98-607F-427E-123F3B9F68F1}"/>
          </ac:graphicFrameMkLst>
        </pc:graphicFrameChg>
        <pc:graphicFrameChg chg="del">
          <ac:chgData name="Peter Brown" userId="e922c6c0-d727-4835-ae0a-d37f4f607aa1" providerId="ADAL" clId="{86713CC4-FC41-47DA-986D-51F9D92A9427}" dt="2025-06-17T15:21:17.312" v="2632" actId="478"/>
          <ac:graphicFrameMkLst>
            <pc:docMk/>
            <pc:sldMk cId="2165321843" sldId="752"/>
            <ac:graphicFrameMk id="15" creationId="{13C91002-8620-48D5-1E05-B3E6965AF791}"/>
          </ac:graphicFrameMkLst>
        </pc:graphicFrameChg>
        <pc:picChg chg="mod">
          <ac:chgData name="Peter Brown" userId="e922c6c0-d727-4835-ae0a-d37f4f607aa1" providerId="ADAL" clId="{86713CC4-FC41-47DA-986D-51F9D92A9427}" dt="2025-06-17T15:21:44.434" v="2639" actId="1076"/>
          <ac:picMkLst>
            <pc:docMk/>
            <pc:sldMk cId="2165321843" sldId="752"/>
            <ac:picMk id="3" creationId="{CA59C665-DE07-575F-7525-E395C447B890}"/>
          </ac:picMkLst>
        </pc:picChg>
      </pc:sldChg>
      <pc:sldChg chg="delSp add del mod">
        <pc:chgData name="Peter Brown" userId="e922c6c0-d727-4835-ae0a-d37f4f607aa1" providerId="ADAL" clId="{86713CC4-FC41-47DA-986D-51F9D92A9427}" dt="2025-06-17T15:01:22.383" v="2324" actId="47"/>
        <pc:sldMkLst>
          <pc:docMk/>
          <pc:sldMk cId="1948546665" sldId="773"/>
        </pc:sldMkLst>
        <pc:spChg chg="del">
          <ac:chgData name="Peter Brown" userId="e922c6c0-d727-4835-ae0a-d37f4f607aa1" providerId="ADAL" clId="{86713CC4-FC41-47DA-986D-51F9D92A9427}" dt="2025-06-17T14:57:32.988" v="2251" actId="478"/>
          <ac:spMkLst>
            <pc:docMk/>
            <pc:sldMk cId="1948546665" sldId="773"/>
            <ac:spMk id="18" creationId="{248CDB42-03ED-8459-000B-748929CB5AE5}"/>
          </ac:spMkLst>
        </pc:spChg>
        <pc:spChg chg="del">
          <ac:chgData name="Peter Brown" userId="e922c6c0-d727-4835-ae0a-d37f4f607aa1" providerId="ADAL" clId="{86713CC4-FC41-47DA-986D-51F9D92A9427}" dt="2025-06-17T14:57:29.695" v="2250" actId="478"/>
          <ac:spMkLst>
            <pc:docMk/>
            <pc:sldMk cId="1948546665" sldId="773"/>
            <ac:spMk id="26" creationId="{7A6AF01B-8314-75DD-C353-53F3ADF9544B}"/>
          </ac:spMkLst>
        </pc:spChg>
      </pc:sldChg>
      <pc:sldChg chg="add del">
        <pc:chgData name="Peter Brown" userId="e922c6c0-d727-4835-ae0a-d37f4f607aa1" providerId="ADAL" clId="{86713CC4-FC41-47DA-986D-51F9D92A9427}" dt="2025-06-17T14:54:14.416" v="2226" actId="47"/>
        <pc:sldMkLst>
          <pc:docMk/>
          <pc:sldMk cId="4234745724" sldId="774"/>
        </pc:sldMkLst>
      </pc:sldChg>
      <pc:sldChg chg="add del">
        <pc:chgData name="Peter Brown" userId="e922c6c0-d727-4835-ae0a-d37f4f607aa1" providerId="ADAL" clId="{86713CC4-FC41-47DA-986D-51F9D92A9427}" dt="2025-06-17T15:09:18.292" v="2410" actId="47"/>
        <pc:sldMkLst>
          <pc:docMk/>
          <pc:sldMk cId="3246343006" sldId="775"/>
        </pc:sldMkLst>
      </pc:sldChg>
      <pc:sldChg chg="del">
        <pc:chgData name="Peter Brown" userId="e922c6c0-d727-4835-ae0a-d37f4f607aa1" providerId="ADAL" clId="{86713CC4-FC41-47DA-986D-51F9D92A9427}" dt="2025-06-17T10:32:50.406" v="437" actId="47"/>
        <pc:sldMkLst>
          <pc:docMk/>
          <pc:sldMk cId="967419606" sldId="2147377072"/>
        </pc:sldMkLst>
      </pc:sldChg>
      <pc:sldChg chg="addSp delSp modSp mod">
        <pc:chgData name="Peter Brown" userId="e922c6c0-d727-4835-ae0a-d37f4f607aa1" providerId="ADAL" clId="{86713CC4-FC41-47DA-986D-51F9D92A9427}" dt="2025-06-17T10:50:19.143" v="446" actId="478"/>
        <pc:sldMkLst>
          <pc:docMk/>
          <pc:sldMk cId="2607460681" sldId="2147377073"/>
        </pc:sldMkLst>
        <pc:picChg chg="add del mod">
          <ac:chgData name="Peter Brown" userId="e922c6c0-d727-4835-ae0a-d37f4f607aa1" providerId="ADAL" clId="{86713CC4-FC41-47DA-986D-51F9D92A9427}" dt="2025-06-17T10:50:19.143" v="446" actId="478"/>
          <ac:picMkLst>
            <pc:docMk/>
            <pc:sldMk cId="2607460681" sldId="2147377073"/>
            <ac:picMk id="4" creationId="{F42738B4-164A-D3D8-1A9B-8108FA24B736}"/>
          </ac:picMkLst>
        </pc:picChg>
      </pc:sldChg>
      <pc:sldChg chg="delSp modSp add del mod delAnim">
        <pc:chgData name="Peter Brown" userId="e922c6c0-d727-4835-ae0a-d37f4f607aa1" providerId="ADAL" clId="{86713CC4-FC41-47DA-986D-51F9D92A9427}" dt="2025-06-17T15:30:34.920" v="2754" actId="47"/>
        <pc:sldMkLst>
          <pc:docMk/>
          <pc:sldMk cId="1172343547" sldId="2147377074"/>
        </pc:sldMkLst>
        <pc:spChg chg="del">
          <ac:chgData name="Peter Brown" userId="e922c6c0-d727-4835-ae0a-d37f4f607aa1" providerId="ADAL" clId="{86713CC4-FC41-47DA-986D-51F9D92A9427}" dt="2025-06-17T15:08:27.894" v="2406" actId="478"/>
          <ac:spMkLst>
            <pc:docMk/>
            <pc:sldMk cId="1172343547" sldId="2147377074"/>
            <ac:spMk id="2" creationId="{A34E89F1-F925-1ED0-3733-99B5D1B3E5B7}"/>
          </ac:spMkLst>
        </pc:spChg>
        <pc:spChg chg="del">
          <ac:chgData name="Peter Brown" userId="e922c6c0-d727-4835-ae0a-d37f4f607aa1" providerId="ADAL" clId="{86713CC4-FC41-47DA-986D-51F9D92A9427}" dt="2025-06-17T15:08:32.472" v="2407" actId="478"/>
          <ac:spMkLst>
            <pc:docMk/>
            <pc:sldMk cId="1172343547" sldId="2147377074"/>
            <ac:spMk id="12" creationId="{FA211301-43B6-216F-25B2-C44093D8462F}"/>
          </ac:spMkLst>
        </pc:spChg>
        <pc:cxnChg chg="del mod">
          <ac:chgData name="Peter Brown" userId="e922c6c0-d727-4835-ae0a-d37f4f607aa1" providerId="ADAL" clId="{86713CC4-FC41-47DA-986D-51F9D92A9427}" dt="2025-06-17T15:08:46.657" v="2409" actId="478"/>
          <ac:cxnSpMkLst>
            <pc:docMk/>
            <pc:sldMk cId="1172343547" sldId="2147377074"/>
            <ac:cxnSpMk id="3" creationId="{221CE34B-52A8-B707-1B39-85FA6643DE6F}"/>
          </ac:cxnSpMkLst>
        </pc:cxnChg>
      </pc:sldChg>
      <pc:sldChg chg="addSp delSp modSp add mod ord">
        <pc:chgData name="Peter Brown" userId="e922c6c0-d727-4835-ae0a-d37f4f607aa1" providerId="ADAL" clId="{86713CC4-FC41-47DA-986D-51F9D92A9427}" dt="2025-06-17T15:29:20.822" v="2749"/>
        <pc:sldMkLst>
          <pc:docMk/>
          <pc:sldMk cId="545302880" sldId="2147377076"/>
        </pc:sldMkLst>
        <pc:spChg chg="del">
          <ac:chgData name="Peter Brown" userId="e922c6c0-d727-4835-ae0a-d37f4f607aa1" providerId="ADAL" clId="{86713CC4-FC41-47DA-986D-51F9D92A9427}" dt="2025-06-17T14:45:17.323" v="2167" actId="478"/>
          <ac:spMkLst>
            <pc:docMk/>
            <pc:sldMk cId="545302880" sldId="2147377076"/>
            <ac:spMk id="5" creationId="{C0410E1D-96E4-D609-5291-BEB565ACCD2C}"/>
          </ac:spMkLst>
        </pc:spChg>
        <pc:spChg chg="add del mod">
          <ac:chgData name="Peter Brown" userId="e922c6c0-d727-4835-ae0a-d37f4f607aa1" providerId="ADAL" clId="{86713CC4-FC41-47DA-986D-51F9D92A9427}" dt="2025-06-17T14:46:30.576" v="2209" actId="478"/>
          <ac:spMkLst>
            <pc:docMk/>
            <pc:sldMk cId="545302880" sldId="2147377076"/>
            <ac:spMk id="6" creationId="{E3035FC2-AC20-D92F-B1A0-6C132B330500}"/>
          </ac:spMkLst>
        </pc:spChg>
        <pc:spChg chg="del">
          <ac:chgData name="Peter Brown" userId="e922c6c0-d727-4835-ae0a-d37f4f607aa1" providerId="ADAL" clId="{86713CC4-FC41-47DA-986D-51F9D92A9427}" dt="2025-06-17T14:46:25.803" v="2207" actId="478"/>
          <ac:spMkLst>
            <pc:docMk/>
            <pc:sldMk cId="545302880" sldId="2147377076"/>
            <ac:spMk id="7" creationId="{FB97833E-76D2-793C-C477-B9036800D5B7}"/>
          </ac:spMkLst>
        </pc:spChg>
        <pc:spChg chg="add del mod">
          <ac:chgData name="Peter Brown" userId="e922c6c0-d727-4835-ae0a-d37f4f607aa1" providerId="ADAL" clId="{86713CC4-FC41-47DA-986D-51F9D92A9427}" dt="2025-06-17T14:46:38.663" v="2210" actId="478"/>
          <ac:spMkLst>
            <pc:docMk/>
            <pc:sldMk cId="545302880" sldId="2147377076"/>
            <ac:spMk id="9" creationId="{A28CAE20-5465-61C4-794E-AE9767A479D2}"/>
          </ac:spMkLst>
        </pc:spChg>
        <pc:spChg chg="add mod">
          <ac:chgData name="Peter Brown" userId="e922c6c0-d727-4835-ae0a-d37f4f607aa1" providerId="ADAL" clId="{86713CC4-FC41-47DA-986D-51F9D92A9427}" dt="2025-06-17T14:46:40.876" v="2211"/>
          <ac:spMkLst>
            <pc:docMk/>
            <pc:sldMk cId="545302880" sldId="2147377076"/>
            <ac:spMk id="10" creationId="{3BBC7A4A-E0C3-75A4-6922-30DD125CC818}"/>
          </ac:spMkLst>
        </pc:spChg>
        <pc:spChg chg="mod">
          <ac:chgData name="Peter Brown" userId="e922c6c0-d727-4835-ae0a-d37f4f607aa1" providerId="ADAL" clId="{86713CC4-FC41-47DA-986D-51F9D92A9427}" dt="2025-06-17T14:46:59.528" v="2215" actId="1076"/>
          <ac:spMkLst>
            <pc:docMk/>
            <pc:sldMk cId="545302880" sldId="2147377076"/>
            <ac:spMk id="20" creationId="{BA884F90-C6F9-9403-0EB6-5AFDC3C3BC08}"/>
          </ac:spMkLst>
        </pc:spChg>
        <pc:spChg chg="mod">
          <ac:chgData name="Peter Brown" userId="e922c6c0-d727-4835-ae0a-d37f4f607aa1" providerId="ADAL" clId="{86713CC4-FC41-47DA-986D-51F9D92A9427}" dt="2025-06-17T14:44:32.432" v="2166" actId="1076"/>
          <ac:spMkLst>
            <pc:docMk/>
            <pc:sldMk cId="545302880" sldId="2147377076"/>
            <ac:spMk id="23" creationId="{7A4079B4-0AA1-B531-C589-828C05FA5004}"/>
          </ac:spMkLst>
        </pc:spChg>
        <pc:grpChg chg="mod">
          <ac:chgData name="Peter Brown" userId="e922c6c0-d727-4835-ae0a-d37f4f607aa1" providerId="ADAL" clId="{86713CC4-FC41-47DA-986D-51F9D92A9427}" dt="2025-06-17T14:48:37.104" v="2219" actId="1076"/>
          <ac:grpSpMkLst>
            <pc:docMk/>
            <pc:sldMk cId="545302880" sldId="2147377076"/>
            <ac:grpSpMk id="26" creationId="{F5FB5024-6E6C-E1CD-F566-6F60A326AE4F}"/>
          </ac:grpSpMkLst>
        </pc:grpChg>
        <pc:graphicFrameChg chg="add mod modGraphic">
          <ac:chgData name="Peter Brown" userId="e922c6c0-d727-4835-ae0a-d37f4f607aa1" providerId="ADAL" clId="{86713CC4-FC41-47DA-986D-51F9D92A9427}" dt="2025-06-17T14:51:30.899" v="2225" actId="20577"/>
          <ac:graphicFrameMkLst>
            <pc:docMk/>
            <pc:sldMk cId="545302880" sldId="2147377076"/>
            <ac:graphicFrameMk id="2" creationId="{5AA9646C-5DF6-9057-AD60-321CFB9F22A2}"/>
          </ac:graphicFrameMkLst>
        </pc:graphicFrameChg>
        <pc:picChg chg="add mod">
          <ac:chgData name="Peter Brown" userId="e922c6c0-d727-4835-ae0a-d37f4f607aa1" providerId="ADAL" clId="{86713CC4-FC41-47DA-986D-51F9D92A9427}" dt="2025-06-17T14:48:19.314" v="2217" actId="14826"/>
          <ac:picMkLst>
            <pc:docMk/>
            <pc:sldMk cId="545302880" sldId="2147377076"/>
            <ac:picMk id="11" creationId="{79DFD6AF-24E7-9720-7745-F6BA2DFE26CD}"/>
          </ac:picMkLst>
        </pc:picChg>
        <pc:picChg chg="mod">
          <ac:chgData name="Peter Brown" userId="e922c6c0-d727-4835-ae0a-d37f4f607aa1" providerId="ADAL" clId="{86713CC4-FC41-47DA-986D-51F9D92A9427}" dt="2025-06-17T14:46:56.183" v="2214" actId="1076"/>
          <ac:picMkLst>
            <pc:docMk/>
            <pc:sldMk cId="545302880" sldId="2147377076"/>
            <ac:picMk id="22" creationId="{CCEF3B55-8DB3-857C-50EB-8F299816E304}"/>
          </ac:picMkLst>
        </pc:picChg>
      </pc:sldChg>
      <pc:sldChg chg="del">
        <pc:chgData name="Peter Brown" userId="e922c6c0-d727-4835-ae0a-d37f4f607aa1" providerId="ADAL" clId="{86713CC4-FC41-47DA-986D-51F9D92A9427}" dt="2025-06-17T10:32:52.535" v="438" actId="47"/>
        <pc:sldMkLst>
          <pc:docMk/>
          <pc:sldMk cId="2500348942" sldId="2147377082"/>
        </pc:sldMkLst>
      </pc:sldChg>
      <pc:sldChg chg="modSp mod">
        <pc:chgData name="Peter Brown" userId="e922c6c0-d727-4835-ae0a-d37f4f607aa1" providerId="ADAL" clId="{86713CC4-FC41-47DA-986D-51F9D92A9427}" dt="2025-06-17T10:27:26.781" v="414" actId="207"/>
        <pc:sldMkLst>
          <pc:docMk/>
          <pc:sldMk cId="806087979" sldId="2147471936"/>
        </pc:sldMkLst>
        <pc:spChg chg="mod">
          <ac:chgData name="Peter Brown" userId="e922c6c0-d727-4835-ae0a-d37f4f607aa1" providerId="ADAL" clId="{86713CC4-FC41-47DA-986D-51F9D92A9427}" dt="2025-06-17T10:26:37.500" v="409" actId="207"/>
          <ac:spMkLst>
            <pc:docMk/>
            <pc:sldMk cId="806087979" sldId="2147471936"/>
            <ac:spMk id="4" creationId="{8FDA873E-C05A-B280-D0C9-0AA5E20CBCA1}"/>
          </ac:spMkLst>
        </pc:spChg>
        <pc:spChg chg="mod">
          <ac:chgData name="Peter Brown" userId="e922c6c0-d727-4835-ae0a-d37f4f607aa1" providerId="ADAL" clId="{86713CC4-FC41-47DA-986D-51F9D92A9427}" dt="2025-06-17T10:26:37.500" v="409" actId="207"/>
          <ac:spMkLst>
            <pc:docMk/>
            <pc:sldMk cId="806087979" sldId="2147471936"/>
            <ac:spMk id="5" creationId="{2F61BDE7-1262-7831-0A5E-E6D0BA05EC41}"/>
          </ac:spMkLst>
        </pc:spChg>
        <pc:spChg chg="mod">
          <ac:chgData name="Peter Brown" userId="e922c6c0-d727-4835-ae0a-d37f4f607aa1" providerId="ADAL" clId="{86713CC4-FC41-47DA-986D-51F9D92A9427}" dt="2025-06-17T10:26:48.414" v="410" actId="1076"/>
          <ac:spMkLst>
            <pc:docMk/>
            <pc:sldMk cId="806087979" sldId="2147471936"/>
            <ac:spMk id="18" creationId="{6AA50F28-6821-A686-F2D5-E8E1D703737F}"/>
          </ac:spMkLst>
        </pc:spChg>
        <pc:spChg chg="mod">
          <ac:chgData name="Peter Brown" userId="e922c6c0-d727-4835-ae0a-d37f4f607aa1" providerId="ADAL" clId="{86713CC4-FC41-47DA-986D-51F9D92A9427}" dt="2025-06-17T10:24:57.582" v="363" actId="20577"/>
          <ac:spMkLst>
            <pc:docMk/>
            <pc:sldMk cId="806087979" sldId="2147471936"/>
            <ac:spMk id="20" creationId="{0B20A569-2608-B20E-B1AD-FA75FE8178E2}"/>
          </ac:spMkLst>
        </pc:spChg>
        <pc:spChg chg="mod">
          <ac:chgData name="Peter Brown" userId="e922c6c0-d727-4835-ae0a-d37f4f607aa1" providerId="ADAL" clId="{86713CC4-FC41-47DA-986D-51F9D92A9427}" dt="2025-06-17T10:27:26.781" v="414" actId="207"/>
          <ac:spMkLst>
            <pc:docMk/>
            <pc:sldMk cId="806087979" sldId="2147471936"/>
            <ac:spMk id="49" creationId="{0741637B-6512-C93A-E06B-785361EE4F75}"/>
          </ac:spMkLst>
        </pc:spChg>
        <pc:spChg chg="mod">
          <ac:chgData name="Peter Brown" userId="e922c6c0-d727-4835-ae0a-d37f4f607aa1" providerId="ADAL" clId="{86713CC4-FC41-47DA-986D-51F9D92A9427}" dt="2025-06-17T10:27:26.781" v="414" actId="207"/>
          <ac:spMkLst>
            <pc:docMk/>
            <pc:sldMk cId="806087979" sldId="2147471936"/>
            <ac:spMk id="50" creationId="{E1925764-7460-2F29-22D4-AC7950A03308}"/>
          </ac:spMkLst>
        </pc:spChg>
        <pc:spChg chg="mod">
          <ac:chgData name="Peter Brown" userId="e922c6c0-d727-4835-ae0a-d37f4f607aa1" providerId="ADAL" clId="{86713CC4-FC41-47DA-986D-51F9D92A9427}" dt="2025-06-17T10:21:31.642" v="297" actId="20577"/>
          <ac:spMkLst>
            <pc:docMk/>
            <pc:sldMk cId="806087979" sldId="2147471936"/>
            <ac:spMk id="53" creationId="{9C175E08-1B3D-F81C-52B7-132C0D193EC8}"/>
          </ac:spMkLst>
        </pc:spChg>
        <pc:spChg chg="mod">
          <ac:chgData name="Peter Brown" userId="e922c6c0-d727-4835-ae0a-d37f4f607aa1" providerId="ADAL" clId="{86713CC4-FC41-47DA-986D-51F9D92A9427}" dt="2025-06-17T10:26:14.249" v="408" actId="20577"/>
          <ac:spMkLst>
            <pc:docMk/>
            <pc:sldMk cId="806087979" sldId="2147471936"/>
            <ac:spMk id="63" creationId="{5C355C2B-3F04-C555-3BA2-16B6B2C219AB}"/>
          </ac:spMkLst>
        </pc:spChg>
        <pc:spChg chg="mod">
          <ac:chgData name="Peter Brown" userId="e922c6c0-d727-4835-ae0a-d37f4f607aa1" providerId="ADAL" clId="{86713CC4-FC41-47DA-986D-51F9D92A9427}" dt="2025-06-17T10:25:41.332" v="374" actId="1076"/>
          <ac:spMkLst>
            <pc:docMk/>
            <pc:sldMk cId="806087979" sldId="2147471936"/>
            <ac:spMk id="225" creationId="{746A6593-2454-E30C-CB2F-4E5639F37AD0}"/>
          </ac:spMkLst>
        </pc:spChg>
        <pc:spChg chg="mod">
          <ac:chgData name="Peter Brown" userId="e922c6c0-d727-4835-ae0a-d37f4f607aa1" providerId="ADAL" clId="{86713CC4-FC41-47DA-986D-51F9D92A9427}" dt="2025-06-17T10:25:35.909" v="373" actId="1076"/>
          <ac:spMkLst>
            <pc:docMk/>
            <pc:sldMk cId="806087979" sldId="2147471936"/>
            <ac:spMk id="240" creationId="{0B9FB27F-C846-B7F5-E256-45B5570C3B9E}"/>
          </ac:spMkLst>
        </pc:spChg>
        <pc:grpChg chg="mod">
          <ac:chgData name="Peter Brown" userId="e922c6c0-d727-4835-ae0a-d37f4f607aa1" providerId="ADAL" clId="{86713CC4-FC41-47DA-986D-51F9D92A9427}" dt="2025-06-17T10:26:37.500" v="409" actId="207"/>
          <ac:grpSpMkLst>
            <pc:docMk/>
            <pc:sldMk cId="806087979" sldId="2147471936"/>
            <ac:grpSpMk id="2" creationId="{FED4467B-212E-4069-B757-831FA5BB3792}"/>
          </ac:grpSpMkLst>
        </pc:grpChg>
        <pc:grpChg chg="mod">
          <ac:chgData name="Peter Brown" userId="e922c6c0-d727-4835-ae0a-d37f4f607aa1" providerId="ADAL" clId="{86713CC4-FC41-47DA-986D-51F9D92A9427}" dt="2025-06-17T10:27:26.781" v="414" actId="207"/>
          <ac:grpSpMkLst>
            <pc:docMk/>
            <pc:sldMk cId="806087979" sldId="2147471936"/>
            <ac:grpSpMk id="19" creationId="{4A3803A1-F884-F932-6B98-965C9CFAA46E}"/>
          </ac:grpSpMkLst>
        </pc:grpChg>
      </pc:sldChg>
      <pc:sldChg chg="ord">
        <pc:chgData name="Peter Brown" userId="e922c6c0-d727-4835-ae0a-d37f4f607aa1" providerId="ADAL" clId="{86713CC4-FC41-47DA-986D-51F9D92A9427}" dt="2025-06-17T11:31:37.373" v="463"/>
        <pc:sldMkLst>
          <pc:docMk/>
          <pc:sldMk cId="3584590219" sldId="2147471937"/>
        </pc:sldMkLst>
      </pc:sldChg>
      <pc:sldChg chg="addSp delSp modSp del mod">
        <pc:chgData name="Peter Brown" userId="e922c6c0-d727-4835-ae0a-d37f4f607aa1" providerId="ADAL" clId="{86713CC4-FC41-47DA-986D-51F9D92A9427}" dt="2025-06-17T15:08:12.087" v="2405" actId="47"/>
        <pc:sldMkLst>
          <pc:docMk/>
          <pc:sldMk cId="1127222522" sldId="2147471941"/>
        </pc:sldMkLst>
        <pc:picChg chg="add del mod">
          <ac:chgData name="Peter Brown" userId="e922c6c0-d727-4835-ae0a-d37f4f607aa1" providerId="ADAL" clId="{86713CC4-FC41-47DA-986D-51F9D92A9427}" dt="2025-06-17T10:50:16.724" v="445" actId="478"/>
          <ac:picMkLst>
            <pc:docMk/>
            <pc:sldMk cId="1127222522" sldId="2147471941"/>
            <ac:picMk id="9" creationId="{E1567566-9F71-68D1-6759-2F8C03234A78}"/>
          </ac:picMkLst>
        </pc:picChg>
        <pc:picChg chg="add del mod">
          <ac:chgData name="Peter Brown" userId="e922c6c0-d727-4835-ae0a-d37f4f607aa1" providerId="ADAL" clId="{86713CC4-FC41-47DA-986D-51F9D92A9427}" dt="2025-06-17T10:50:14.938" v="444" actId="478"/>
          <ac:picMkLst>
            <pc:docMk/>
            <pc:sldMk cId="1127222522" sldId="2147471941"/>
            <ac:picMk id="11" creationId="{33A25BE6-8272-0711-E66D-1CE3567FFBE7}"/>
          </ac:picMkLst>
        </pc:picChg>
      </pc:sldChg>
      <pc:sldChg chg="delSp modSp add del mod">
        <pc:chgData name="Peter Brown" userId="e922c6c0-d727-4835-ae0a-d37f4f607aa1" providerId="ADAL" clId="{86713CC4-FC41-47DA-986D-51F9D92A9427}" dt="2025-06-17T15:10:40.840" v="2411" actId="47"/>
        <pc:sldMkLst>
          <pc:docMk/>
          <pc:sldMk cId="737617250" sldId="2147471942"/>
        </pc:sldMkLst>
        <pc:spChg chg="mod">
          <ac:chgData name="Peter Brown" userId="e922c6c0-d727-4835-ae0a-d37f4f607aa1" providerId="ADAL" clId="{86713CC4-FC41-47DA-986D-51F9D92A9427}" dt="2025-06-17T15:06:17.110" v="2400" actId="20577"/>
          <ac:spMkLst>
            <pc:docMk/>
            <pc:sldMk cId="737617250" sldId="2147471942"/>
            <ac:spMk id="7" creationId="{09E74604-A742-06A6-797C-B1A47E8240F5}"/>
          </ac:spMkLst>
        </pc:spChg>
        <pc:graphicFrameChg chg="del">
          <ac:chgData name="Peter Brown" userId="e922c6c0-d727-4835-ae0a-d37f4f607aa1" providerId="ADAL" clId="{86713CC4-FC41-47DA-986D-51F9D92A9427}" dt="2025-06-17T15:06:11.934" v="2399" actId="478"/>
          <ac:graphicFrameMkLst>
            <pc:docMk/>
            <pc:sldMk cId="737617250" sldId="2147471942"/>
            <ac:graphicFrameMk id="2" creationId="{397BACB7-0447-AD87-4945-BAF8D0AB7BDA}"/>
          </ac:graphicFrameMkLst>
        </pc:graphicFrameChg>
        <pc:graphicFrameChg chg="del">
          <ac:chgData name="Peter Brown" userId="e922c6c0-d727-4835-ae0a-d37f4f607aa1" providerId="ADAL" clId="{86713CC4-FC41-47DA-986D-51F9D92A9427}" dt="2025-06-17T15:05:59.120" v="2397" actId="478"/>
          <ac:graphicFrameMkLst>
            <pc:docMk/>
            <pc:sldMk cId="737617250" sldId="2147471942"/>
            <ac:graphicFrameMk id="6" creationId="{37E93A65-4426-ED66-AF44-1AB8CC4E0DCF}"/>
          </ac:graphicFrameMkLst>
        </pc:graphicFrameChg>
        <pc:picChg chg="mod">
          <ac:chgData name="Peter Brown" userId="e922c6c0-d727-4835-ae0a-d37f4f607aa1" providerId="ADAL" clId="{86713CC4-FC41-47DA-986D-51F9D92A9427}" dt="2025-06-17T15:06:08.370" v="2398" actId="14100"/>
          <ac:picMkLst>
            <pc:docMk/>
            <pc:sldMk cId="737617250" sldId="2147471942"/>
            <ac:picMk id="3" creationId="{A0820F3C-411B-DBCB-0405-5070E215B817}"/>
          </ac:picMkLst>
        </pc:picChg>
      </pc:sldChg>
      <pc:sldChg chg="del">
        <pc:chgData name="Peter Brown" userId="e922c6c0-d727-4835-ae0a-d37f4f607aa1" providerId="ADAL" clId="{86713CC4-FC41-47DA-986D-51F9D92A9427}" dt="2025-06-17T10:30:06.608" v="420" actId="47"/>
        <pc:sldMkLst>
          <pc:docMk/>
          <pc:sldMk cId="1344240366" sldId="2147471942"/>
        </pc:sldMkLst>
      </pc:sldChg>
      <pc:sldChg chg="del ord">
        <pc:chgData name="Peter Brown" userId="e922c6c0-d727-4835-ae0a-d37f4f607aa1" providerId="ADAL" clId="{86713CC4-FC41-47DA-986D-51F9D92A9427}" dt="2025-06-17T10:30:09.152" v="421" actId="47"/>
        <pc:sldMkLst>
          <pc:docMk/>
          <pc:sldMk cId="1241553462" sldId="2147471943"/>
        </pc:sldMkLst>
      </pc:sldChg>
      <pc:sldChg chg="addSp delSp modSp add del mod">
        <pc:chgData name="Peter Brown" userId="e922c6c0-d727-4835-ae0a-d37f4f607aa1" providerId="ADAL" clId="{86713CC4-FC41-47DA-986D-51F9D92A9427}" dt="2025-06-17T15:28:23.777" v="2744" actId="47"/>
        <pc:sldMkLst>
          <pc:docMk/>
          <pc:sldMk cId="2152390763" sldId="2147471943"/>
        </pc:sldMkLst>
        <pc:spChg chg="mod">
          <ac:chgData name="Peter Brown" userId="e922c6c0-d727-4835-ae0a-d37f4f607aa1" providerId="ADAL" clId="{86713CC4-FC41-47DA-986D-51F9D92A9427}" dt="2025-06-17T14:05:17.671" v="1441" actId="20577"/>
          <ac:spMkLst>
            <pc:docMk/>
            <pc:sldMk cId="2152390763" sldId="2147471943"/>
            <ac:spMk id="7" creationId="{09E74604-A742-06A6-797C-B1A47E8240F5}"/>
          </ac:spMkLst>
        </pc:spChg>
        <pc:graphicFrameChg chg="modGraphic">
          <ac:chgData name="Peter Brown" userId="e922c6c0-d727-4835-ae0a-d37f4f607aa1" providerId="ADAL" clId="{86713CC4-FC41-47DA-986D-51F9D92A9427}" dt="2025-06-17T14:32:57.870" v="1951" actId="20577"/>
          <ac:graphicFrameMkLst>
            <pc:docMk/>
            <pc:sldMk cId="2152390763" sldId="2147471943"/>
            <ac:graphicFrameMk id="12" creationId="{529770C8-FD98-704C-4797-CFFE524CD4BE}"/>
          </ac:graphicFrameMkLst>
        </pc:graphicFrameChg>
        <pc:picChg chg="add mod">
          <ac:chgData name="Peter Brown" userId="e922c6c0-d727-4835-ae0a-d37f4f607aa1" providerId="ADAL" clId="{86713CC4-FC41-47DA-986D-51F9D92A9427}" dt="2025-06-17T14:10:35.798" v="1592" actId="1076"/>
          <ac:picMkLst>
            <pc:docMk/>
            <pc:sldMk cId="2152390763" sldId="2147471943"/>
            <ac:picMk id="2" creationId="{3214F7D3-AD12-942A-F781-30EED590C97F}"/>
          </ac:picMkLst>
        </pc:picChg>
        <pc:picChg chg="del">
          <ac:chgData name="Peter Brown" userId="e922c6c0-d727-4835-ae0a-d37f4f607aa1" providerId="ADAL" clId="{86713CC4-FC41-47DA-986D-51F9D92A9427}" dt="2025-06-17T14:05:24.456" v="1442" actId="478"/>
          <ac:picMkLst>
            <pc:docMk/>
            <pc:sldMk cId="2152390763" sldId="2147471943"/>
            <ac:picMk id="5121" creationId="{26CC9ED3-A81F-28E1-C091-FD7A03BDE1D3}"/>
          </ac:picMkLst>
        </pc:picChg>
        <pc:picChg chg="del">
          <ac:chgData name="Peter Brown" userId="e922c6c0-d727-4835-ae0a-d37f4f607aa1" providerId="ADAL" clId="{86713CC4-FC41-47DA-986D-51F9D92A9427}" dt="2025-06-17T14:05:27.407" v="1443" actId="478"/>
          <ac:picMkLst>
            <pc:docMk/>
            <pc:sldMk cId="2152390763" sldId="2147471943"/>
            <ac:picMk id="5122" creationId="{EB44D33B-230A-68B1-F8A5-DB03260FB399}"/>
          </ac:picMkLst>
        </pc:picChg>
      </pc:sldChg>
      <pc:sldChg chg="addSp delSp modSp add mod">
        <pc:chgData name="Peter Brown" userId="e922c6c0-d727-4835-ae0a-d37f4f607aa1" providerId="ADAL" clId="{86713CC4-FC41-47DA-986D-51F9D92A9427}" dt="2025-06-17T14:40:15.442" v="1979" actId="1076"/>
        <pc:sldMkLst>
          <pc:docMk/>
          <pc:sldMk cId="1447872180" sldId="2147471944"/>
        </pc:sldMkLst>
        <pc:spChg chg="mod">
          <ac:chgData name="Peter Brown" userId="e922c6c0-d727-4835-ae0a-d37f4f607aa1" providerId="ADAL" clId="{86713CC4-FC41-47DA-986D-51F9D92A9427}" dt="2025-06-17T14:07:35.092" v="1584" actId="20577"/>
          <ac:spMkLst>
            <pc:docMk/>
            <pc:sldMk cId="1447872180" sldId="2147471944"/>
            <ac:spMk id="7" creationId="{09E74604-A742-06A6-797C-B1A47E8240F5}"/>
          </ac:spMkLst>
        </pc:spChg>
        <pc:graphicFrameChg chg="modGraphic">
          <ac:chgData name="Peter Brown" userId="e922c6c0-d727-4835-ae0a-d37f4f607aa1" providerId="ADAL" clId="{86713CC4-FC41-47DA-986D-51F9D92A9427}" dt="2025-06-17T14:24:49.668" v="1920" actId="20577"/>
          <ac:graphicFrameMkLst>
            <pc:docMk/>
            <pc:sldMk cId="1447872180" sldId="2147471944"/>
            <ac:graphicFrameMk id="12" creationId="{529770C8-FD98-704C-4797-CFFE524CD4BE}"/>
          </ac:graphicFrameMkLst>
        </pc:graphicFrameChg>
        <pc:picChg chg="mod">
          <ac:chgData name="Peter Brown" userId="e922c6c0-d727-4835-ae0a-d37f4f607aa1" providerId="ADAL" clId="{86713CC4-FC41-47DA-986D-51F9D92A9427}" dt="2025-06-17T14:40:15.442" v="1979" actId="1076"/>
          <ac:picMkLst>
            <pc:docMk/>
            <pc:sldMk cId="1447872180" sldId="2147471944"/>
            <ac:picMk id="2" creationId="{3214F7D3-AD12-942A-F781-30EED590C97F}"/>
          </ac:picMkLst>
        </pc:picChg>
        <pc:picChg chg="add del mod">
          <ac:chgData name="Peter Brown" userId="e922c6c0-d727-4835-ae0a-d37f4f607aa1" providerId="ADAL" clId="{86713CC4-FC41-47DA-986D-51F9D92A9427}" dt="2025-06-17T14:08:11.159" v="1586" actId="478"/>
          <ac:picMkLst>
            <pc:docMk/>
            <pc:sldMk cId="1447872180" sldId="2147471944"/>
            <ac:picMk id="3" creationId="{91F73365-B962-3CCC-5A52-ED0FFF7BBA60}"/>
          </ac:picMkLst>
        </pc:picChg>
        <pc:picChg chg="mod">
          <ac:chgData name="Peter Brown" userId="e922c6c0-d727-4835-ae0a-d37f4f607aa1" providerId="ADAL" clId="{86713CC4-FC41-47DA-986D-51F9D92A9427}" dt="2025-06-17T14:10:20.773" v="1590" actId="1076"/>
          <ac:picMkLst>
            <pc:docMk/>
            <pc:sldMk cId="1447872180" sldId="2147471944"/>
            <ac:picMk id="11" creationId="{61F60AE5-8D13-5463-629D-79E98BBC8BA4}"/>
          </ac:picMkLst>
        </pc:picChg>
      </pc:sldChg>
      <pc:sldChg chg="del">
        <pc:chgData name="Peter Brown" userId="e922c6c0-d727-4835-ae0a-d37f4f607aa1" providerId="ADAL" clId="{86713CC4-FC41-47DA-986D-51F9D92A9427}" dt="2025-06-17T10:28:51.035" v="418" actId="47"/>
        <pc:sldMkLst>
          <pc:docMk/>
          <pc:sldMk cId="3219964489" sldId="2147471944"/>
        </pc:sldMkLst>
      </pc:sldChg>
      <pc:sldChg chg="addSp delSp modSp add mod">
        <pc:chgData name="Peter Brown" userId="e922c6c0-d727-4835-ae0a-d37f4f607aa1" providerId="ADAL" clId="{86713CC4-FC41-47DA-986D-51F9D92A9427}" dt="2025-06-17T15:01:46.572" v="2376" actId="20577"/>
        <pc:sldMkLst>
          <pc:docMk/>
          <pc:sldMk cId="651385010" sldId="2147471945"/>
        </pc:sldMkLst>
        <pc:spChg chg="mod">
          <ac:chgData name="Peter Brown" userId="e922c6c0-d727-4835-ae0a-d37f4f607aa1" providerId="ADAL" clId="{86713CC4-FC41-47DA-986D-51F9D92A9427}" dt="2025-06-17T14:54:37.447" v="2238" actId="20577"/>
          <ac:spMkLst>
            <pc:docMk/>
            <pc:sldMk cId="651385010" sldId="2147471945"/>
            <ac:spMk id="10" creationId="{3BBC7A4A-E0C3-75A4-6922-30DD125CC818}"/>
          </ac:spMkLst>
        </pc:spChg>
        <pc:grpChg chg="del topLvl">
          <ac:chgData name="Peter Brown" userId="e922c6c0-d727-4835-ae0a-d37f4f607aa1" providerId="ADAL" clId="{86713CC4-FC41-47DA-986D-51F9D92A9427}" dt="2025-06-17T14:58:07.113" v="2256" actId="478"/>
          <ac:grpSpMkLst>
            <pc:docMk/>
            <pc:sldMk cId="651385010" sldId="2147471945"/>
            <ac:grpSpMk id="25" creationId="{51190D1B-CC2F-92F8-DA9B-EA10DA7C84A2}"/>
          </ac:grpSpMkLst>
        </pc:grpChg>
        <pc:grpChg chg="del">
          <ac:chgData name="Peter Brown" userId="e922c6c0-d727-4835-ae0a-d37f4f607aa1" providerId="ADAL" clId="{86713CC4-FC41-47DA-986D-51F9D92A9427}" dt="2025-06-17T14:58:02.677" v="2255" actId="478"/>
          <ac:grpSpMkLst>
            <pc:docMk/>
            <pc:sldMk cId="651385010" sldId="2147471945"/>
            <ac:grpSpMk id="26" creationId="{F5FB5024-6E6C-E1CD-F566-6F60A326AE4F}"/>
          </ac:grpSpMkLst>
        </pc:grpChg>
        <pc:graphicFrameChg chg="modGraphic">
          <ac:chgData name="Peter Brown" userId="e922c6c0-d727-4835-ae0a-d37f4f607aa1" providerId="ADAL" clId="{86713CC4-FC41-47DA-986D-51F9D92A9427}" dt="2025-06-17T15:01:46.572" v="2376" actId="20577"/>
          <ac:graphicFrameMkLst>
            <pc:docMk/>
            <pc:sldMk cId="651385010" sldId="2147471945"/>
            <ac:graphicFrameMk id="2" creationId="{5AA9646C-5DF6-9057-AD60-321CFB9F22A2}"/>
          </ac:graphicFrameMkLst>
        </pc:graphicFrameChg>
        <pc:picChg chg="add mod">
          <ac:chgData name="Peter Brown" userId="e922c6c0-d727-4835-ae0a-d37f4f607aa1" providerId="ADAL" clId="{86713CC4-FC41-47DA-986D-51F9D92A9427}" dt="2025-06-17T14:58:30.698" v="2260" actId="1440"/>
          <ac:picMkLst>
            <pc:docMk/>
            <pc:sldMk cId="651385010" sldId="2147471945"/>
            <ac:picMk id="3" creationId="{3EC8AED3-9D7A-EE22-227F-6CC300FCA711}"/>
          </ac:picMkLst>
        </pc:picChg>
        <pc:picChg chg="add mod">
          <ac:chgData name="Peter Brown" userId="e922c6c0-d727-4835-ae0a-d37f4f607aa1" providerId="ADAL" clId="{86713CC4-FC41-47DA-986D-51F9D92A9427}" dt="2025-06-17T14:58:30.698" v="2260" actId="1440"/>
          <ac:picMkLst>
            <pc:docMk/>
            <pc:sldMk cId="651385010" sldId="2147471945"/>
            <ac:picMk id="5" creationId="{7A01A678-1BC9-6DA2-BDB6-7BA56985CB8E}"/>
          </ac:picMkLst>
        </pc:picChg>
        <pc:picChg chg="mod">
          <ac:chgData name="Peter Brown" userId="e922c6c0-d727-4835-ae0a-d37f4f607aa1" providerId="ADAL" clId="{86713CC4-FC41-47DA-986D-51F9D92A9427}" dt="2025-06-17T14:57:59.773" v="2254" actId="1076"/>
          <ac:picMkLst>
            <pc:docMk/>
            <pc:sldMk cId="651385010" sldId="2147471945"/>
            <ac:picMk id="11" creationId="{79DFD6AF-24E7-9720-7745-F6BA2DFE26CD}"/>
          </ac:picMkLst>
        </pc:picChg>
        <pc:picChg chg="del topLvl">
          <ac:chgData name="Peter Brown" userId="e922c6c0-d727-4835-ae0a-d37f4f607aa1" providerId="ADAL" clId="{86713CC4-FC41-47DA-986D-51F9D92A9427}" dt="2025-06-17T14:58:02.677" v="2255" actId="478"/>
          <ac:picMkLst>
            <pc:docMk/>
            <pc:sldMk cId="651385010" sldId="2147471945"/>
            <ac:picMk id="22" creationId="{CCEF3B55-8DB3-857C-50EB-8F299816E304}"/>
          </ac:picMkLst>
        </pc:picChg>
      </pc:sldChg>
      <pc:sldChg chg="del">
        <pc:chgData name="Peter Brown" userId="e922c6c0-d727-4835-ae0a-d37f4f607aa1" providerId="ADAL" clId="{86713CC4-FC41-47DA-986D-51F9D92A9427}" dt="2025-06-17T10:30:43.863" v="425" actId="47"/>
        <pc:sldMkLst>
          <pc:docMk/>
          <pc:sldMk cId="1420077385" sldId="2147471945"/>
        </pc:sldMkLst>
      </pc:sldChg>
      <pc:sldChg chg="del">
        <pc:chgData name="Peter Brown" userId="e922c6c0-d727-4835-ae0a-d37f4f607aa1" providerId="ADAL" clId="{86713CC4-FC41-47DA-986D-51F9D92A9427}" dt="2025-06-17T10:20:01.631" v="283" actId="47"/>
        <pc:sldMkLst>
          <pc:docMk/>
          <pc:sldMk cId="769528957" sldId="2147471946"/>
        </pc:sldMkLst>
      </pc:sldChg>
      <pc:sldChg chg="del">
        <pc:chgData name="Peter Brown" userId="e922c6c0-d727-4835-ae0a-d37f4f607aa1" providerId="ADAL" clId="{86713CC4-FC41-47DA-986D-51F9D92A9427}" dt="2025-06-17T10:30:57.744" v="426" actId="47"/>
        <pc:sldMkLst>
          <pc:docMk/>
          <pc:sldMk cId="2862593242" sldId="2147471947"/>
        </pc:sldMkLst>
      </pc:sldChg>
      <pc:sldMasterChg chg="delSldLayout">
        <pc:chgData name="Peter Brown" userId="e922c6c0-d727-4835-ae0a-d37f4f607aa1" providerId="ADAL" clId="{86713CC4-FC41-47DA-986D-51F9D92A9427}" dt="2025-06-17T10:28:46.934" v="417" actId="47"/>
        <pc:sldMasterMkLst>
          <pc:docMk/>
          <pc:sldMasterMk cId="3956963367" sldId="2147483769"/>
        </pc:sldMasterMkLst>
        <pc:sldLayoutChg chg="del">
          <pc:chgData name="Peter Brown" userId="e922c6c0-d727-4835-ae0a-d37f4f607aa1" providerId="ADAL" clId="{86713CC4-FC41-47DA-986D-51F9D92A9427}" dt="2025-06-17T10:28:46.934" v="417" actId="47"/>
          <pc:sldLayoutMkLst>
            <pc:docMk/>
            <pc:sldMasterMk cId="3956963367" sldId="2147483769"/>
            <pc:sldLayoutMk cId="4049698614" sldId="2147484088"/>
          </pc:sldLayoutMkLst>
        </pc:sldLayoutChg>
      </pc:sldMasterChg>
    </pc:docChg>
  </pc:docChgLst>
</pc:chgInfo>
</file>

<file path=ppt/comments/modernComment_2CE_C9D2E691.xml><?xml version="1.0" encoding="utf-8"?>
<p188:cmLst xmlns:a="http://schemas.openxmlformats.org/drawingml/2006/main" xmlns:r="http://schemas.openxmlformats.org/officeDocument/2006/relationships" xmlns:p188="http://schemas.microsoft.com/office/powerpoint/2018/8/main">
  <p188:cm id="{130426FD-E079-49A2-83F3-8E7065442F53}" authorId="{8E5DC11D-E987-043B-CFC2-E62564BE5B5A}" created="2025-02-25T10:37:43.609">
    <ac:txMkLst xmlns:ac="http://schemas.microsoft.com/office/drawing/2013/main/command">
      <pc:docMk xmlns:pc="http://schemas.microsoft.com/office/powerpoint/2013/main/command"/>
      <pc:sldMk xmlns:pc="http://schemas.microsoft.com/office/powerpoint/2013/main/command" cId="3386042001" sldId="718"/>
      <ac:graphicFrameMk id="2" creationId="{FBB81F79-2EA9-A83E-9251-8689495D7CAE}"/>
      <ac:tblMk/>
      <ac:tcMk rowId="4154973472" colId="3645765102"/>
      <ac:txMk cp="0">
        <ac:context len="330" hash="3465401898"/>
      </ac:txMk>
    </ac:txMkLst>
    <p188:replyLst>
      <p188:reply id="{6F48B631-4994-4533-8BB7-D34D3638FB71}" authorId="{DE0204DB-E04C-1DBB-9F29-4E1683EEC80F}" created="2025-02-25T15:28:19.875">
        <p188:txBody>
          <a:bodyPr/>
          <a:lstStyle/>
          <a:p>
            <a:r>
              <a:rPr lang="en-GB"/>
              <a:t>Updated</a:t>
            </a:r>
          </a:p>
        </p188:txBody>
      </p188:reply>
    </p188:replyLst>
    <p188:txBody>
      <a:bodyPr/>
      <a:lstStyle/>
      <a:p>
        <a:r>
          <a:rPr lang="en-GB"/>
          <a:t>Can we be more specific here? The AHU's are providing tempered air  only and the setpoint adjustments are covered on the next slide. The FCU settings as you say should default and reset every evening to the levels you mention (this will override occupant changes once per day)</a:t>
        </a:r>
      </a:p>
    </p188:txBody>
  </p188:cm>
</p188:cmLst>
</file>

<file path=ppt/comments/modernComment_2E7_D9C88C50.xml><?xml version="1.0" encoding="utf-8"?>
<p188:cmLst xmlns:a="http://schemas.openxmlformats.org/drawingml/2006/main" xmlns:r="http://schemas.openxmlformats.org/officeDocument/2006/relationships" xmlns:p188="http://schemas.microsoft.com/office/powerpoint/2018/8/main">
  <p188:cm id="{24263020-B36C-44BF-A770-90599927D447}" authorId="{DE0204DB-E04C-1DBB-9F29-4E1683EEC80F}" status="resolved" created="2025-03-07T14:35:17.984">
    <ac:deMkLst xmlns:ac="http://schemas.microsoft.com/office/drawing/2013/main/command">
      <pc:docMk xmlns:pc="http://schemas.microsoft.com/office/powerpoint/2013/main/command"/>
      <pc:sldMk xmlns:pc="http://schemas.microsoft.com/office/powerpoint/2013/main/command" cId="3653798992" sldId="743"/>
      <ac:graphicFrameMk id="6" creationId="{FFC12FB4-9E0A-0F34-A299-7FC1F21C10B2}"/>
    </ac:deMkLst>
    <p188:replyLst>
      <p188:reply id="{18189CF3-DFA9-47F4-A955-29B98963A3BA}" authorId="{8E5DC11D-E987-043B-CFC2-E62564BE5B5A}" created="2025-03-10T09:54:12.827">
        <p188:txBody>
          <a:bodyPr/>
          <a:lstStyle/>
          <a:p>
            <a:r>
              <a:rPr lang="en-GB"/>
              <a:t>Thanks Osman, I have made a broad note of this, although Sarah stated it was typically 8-6 Mon-Fri building. I don’t think the lease should determine this as it would be better to prove that the occupant’s needs are being met first and foremost and then later potentially agree a change in terms.
</a:t>
            </a:r>
          </a:p>
        </p188:txBody>
      </p188:reply>
    </p188:replyLst>
    <p188:txBody>
      <a:bodyPr/>
      <a:lstStyle/>
      <a:p>
        <a:r>
          <a:rPr lang="en-GB"/>
          <a:t>Is it worth checking what is in the lease for plant run hours, as per Nabers methodology</a:t>
        </a:r>
      </a:p>
    </p188:txBody>
  </p188:cm>
</p188:cmLst>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A46922-D2C1-4BFC-A97B-D737B9A95975}" type="doc">
      <dgm:prSet loTypeId="urn:microsoft.com/office/officeart/2009/3/layout/RandomtoResultProcess" loCatId="process" qsTypeId="urn:microsoft.com/office/officeart/2005/8/quickstyle/simple1" qsCatId="simple" csTypeId="urn:microsoft.com/office/officeart/2005/8/colors/accent1_4" csCatId="accent1" phldr="1"/>
      <dgm:spPr/>
      <dgm:t>
        <a:bodyPr/>
        <a:lstStyle/>
        <a:p>
          <a:endParaRPr lang="en-GB"/>
        </a:p>
      </dgm:t>
    </dgm:pt>
    <dgm:pt modelId="{C3A6CF7E-5239-45D0-A0CB-0FBAE7D04500}">
      <dgm:prSet phldrT="[Text]" custT="1"/>
      <dgm:spPr/>
      <dgm:t>
        <a:bodyPr/>
        <a:lstStyle/>
        <a:p>
          <a:r>
            <a:rPr lang="en-GB" sz="1800" dirty="0"/>
            <a:t>Data collection</a:t>
          </a:r>
        </a:p>
      </dgm:t>
    </dgm:pt>
    <dgm:pt modelId="{6109F5E9-8571-4A88-95BE-AD38B2F33398}" type="parTrans" cxnId="{EF26293D-6E36-4710-82B3-79130940349F}">
      <dgm:prSet/>
      <dgm:spPr/>
      <dgm:t>
        <a:bodyPr/>
        <a:lstStyle/>
        <a:p>
          <a:endParaRPr lang="en-GB"/>
        </a:p>
      </dgm:t>
    </dgm:pt>
    <dgm:pt modelId="{20A67957-4290-4203-A41F-1C57CB7254AC}" type="sibTrans" cxnId="{EF26293D-6E36-4710-82B3-79130940349F}">
      <dgm:prSet/>
      <dgm:spPr/>
      <dgm:t>
        <a:bodyPr/>
        <a:lstStyle/>
        <a:p>
          <a:endParaRPr lang="en-GB"/>
        </a:p>
      </dgm:t>
    </dgm:pt>
    <dgm:pt modelId="{B6D42407-99E5-479D-BA4D-D13B2C8E0D94}">
      <dgm:prSet phldrT="[Text]" custT="1"/>
      <dgm:spPr/>
      <dgm:t>
        <a:bodyPr/>
        <a:lstStyle/>
        <a:p>
          <a:r>
            <a:rPr lang="en-GB" sz="900" dirty="0"/>
            <a:t>Familiarisation with BMS &amp; Site</a:t>
          </a:r>
        </a:p>
      </dgm:t>
    </dgm:pt>
    <dgm:pt modelId="{6BA44FD9-D79B-44AC-9790-A662CE7E3E44}" type="parTrans" cxnId="{36478B79-1E34-416A-B58F-0D440B416223}">
      <dgm:prSet/>
      <dgm:spPr/>
      <dgm:t>
        <a:bodyPr/>
        <a:lstStyle/>
        <a:p>
          <a:endParaRPr lang="en-GB"/>
        </a:p>
      </dgm:t>
    </dgm:pt>
    <dgm:pt modelId="{593CBD15-78C3-4AA8-B7CB-BD088F2023A5}" type="sibTrans" cxnId="{36478B79-1E34-416A-B58F-0D440B416223}">
      <dgm:prSet/>
      <dgm:spPr/>
      <dgm:t>
        <a:bodyPr/>
        <a:lstStyle/>
        <a:p>
          <a:endParaRPr lang="en-GB"/>
        </a:p>
      </dgm:t>
    </dgm:pt>
    <dgm:pt modelId="{9DFCC783-95DF-42F4-9CA8-47F882D8091B}">
      <dgm:prSet phldrT="[Text]" custT="1"/>
      <dgm:spPr/>
      <dgm:t>
        <a:bodyPr/>
        <a:lstStyle/>
        <a:p>
          <a:r>
            <a:rPr lang="en-GB" sz="900" dirty="0"/>
            <a:t>Locate historical data &amp; download</a:t>
          </a:r>
        </a:p>
      </dgm:t>
    </dgm:pt>
    <dgm:pt modelId="{57078736-8E38-4ED4-AAD1-1F411F0CF997}" type="parTrans" cxnId="{CFD9A448-E928-4BDA-9808-B5C8EAC5B475}">
      <dgm:prSet/>
      <dgm:spPr/>
      <dgm:t>
        <a:bodyPr/>
        <a:lstStyle/>
        <a:p>
          <a:endParaRPr lang="en-GB"/>
        </a:p>
      </dgm:t>
    </dgm:pt>
    <dgm:pt modelId="{4623D72F-E4D9-463B-B5FA-9400857DCB1A}" type="sibTrans" cxnId="{CFD9A448-E928-4BDA-9808-B5C8EAC5B475}">
      <dgm:prSet/>
      <dgm:spPr/>
      <dgm:t>
        <a:bodyPr/>
        <a:lstStyle/>
        <a:p>
          <a:endParaRPr lang="en-GB"/>
        </a:p>
      </dgm:t>
    </dgm:pt>
    <dgm:pt modelId="{6B246623-4BF4-4F3D-AFF2-C66FE95CDCA8}">
      <dgm:prSet phldrT="[Text]" custT="1"/>
      <dgm:spPr/>
      <dgm:t>
        <a:bodyPr/>
        <a:lstStyle/>
        <a:p>
          <a:r>
            <a:rPr lang="en-GB" sz="1800" dirty="0"/>
            <a:t>Analysis</a:t>
          </a:r>
        </a:p>
      </dgm:t>
    </dgm:pt>
    <dgm:pt modelId="{D0BA98BD-F4A6-41C3-8E9F-FA30FB3D7343}" type="parTrans" cxnId="{C42A3FD1-B3CD-485C-BB4A-210DC77E04DC}">
      <dgm:prSet/>
      <dgm:spPr/>
      <dgm:t>
        <a:bodyPr/>
        <a:lstStyle/>
        <a:p>
          <a:endParaRPr lang="en-GB"/>
        </a:p>
      </dgm:t>
    </dgm:pt>
    <dgm:pt modelId="{2547FB8C-4DBE-4E48-8602-D2D4F422C45D}" type="sibTrans" cxnId="{C42A3FD1-B3CD-485C-BB4A-210DC77E04DC}">
      <dgm:prSet/>
      <dgm:spPr/>
      <dgm:t>
        <a:bodyPr/>
        <a:lstStyle/>
        <a:p>
          <a:endParaRPr lang="en-GB"/>
        </a:p>
      </dgm:t>
    </dgm:pt>
    <dgm:pt modelId="{C12AA139-7C48-4E18-8441-01584B1B25F2}">
      <dgm:prSet phldrT="[Text]" custT="1"/>
      <dgm:spPr/>
      <dgm:t>
        <a:bodyPr/>
        <a:lstStyle/>
        <a:p>
          <a:r>
            <a:rPr lang="en-GB" sz="900" dirty="0"/>
            <a:t>Create a model from aggregated BMS data </a:t>
          </a:r>
        </a:p>
      </dgm:t>
    </dgm:pt>
    <dgm:pt modelId="{F82B637C-804F-4DE1-8881-FF99A035F5F7}" type="parTrans" cxnId="{1987B497-EDD9-48DE-9E2B-2FC485E9DF7A}">
      <dgm:prSet/>
      <dgm:spPr/>
      <dgm:t>
        <a:bodyPr/>
        <a:lstStyle/>
        <a:p>
          <a:endParaRPr lang="en-GB"/>
        </a:p>
      </dgm:t>
    </dgm:pt>
    <dgm:pt modelId="{A6CE14D7-4E20-4D00-9B10-ACD363AC0140}" type="sibTrans" cxnId="{1987B497-EDD9-48DE-9E2B-2FC485E9DF7A}">
      <dgm:prSet/>
      <dgm:spPr/>
      <dgm:t>
        <a:bodyPr/>
        <a:lstStyle/>
        <a:p>
          <a:endParaRPr lang="en-GB"/>
        </a:p>
      </dgm:t>
    </dgm:pt>
    <dgm:pt modelId="{14F5EF0F-48C1-478F-8D9B-32A9B0D81F67}">
      <dgm:prSet phldrT="[Text]" custT="1"/>
      <dgm:spPr/>
      <dgm:t>
        <a:bodyPr/>
        <a:lstStyle/>
        <a:p>
          <a:r>
            <a:rPr lang="en-GB" sz="1800" dirty="0"/>
            <a:t>Interpretation</a:t>
          </a:r>
        </a:p>
      </dgm:t>
    </dgm:pt>
    <dgm:pt modelId="{80033C47-94D3-48DF-90F1-20748D9B1DB9}" type="parTrans" cxnId="{16A450C2-198A-4D01-AAB3-9A84E948A8A1}">
      <dgm:prSet/>
      <dgm:spPr/>
      <dgm:t>
        <a:bodyPr/>
        <a:lstStyle/>
        <a:p>
          <a:endParaRPr lang="en-GB"/>
        </a:p>
      </dgm:t>
    </dgm:pt>
    <dgm:pt modelId="{49BABDA6-2CC5-4AF2-9BEC-05CA34BE1FA1}" type="sibTrans" cxnId="{16A450C2-198A-4D01-AAB3-9A84E948A8A1}">
      <dgm:prSet/>
      <dgm:spPr/>
      <dgm:t>
        <a:bodyPr/>
        <a:lstStyle/>
        <a:p>
          <a:endParaRPr lang="en-GB"/>
        </a:p>
      </dgm:t>
    </dgm:pt>
    <dgm:pt modelId="{C9203BFA-2E1B-43A4-8FD0-0D39F59C7597}">
      <dgm:prSet phldrT="[Text]" custT="1"/>
      <dgm:spPr/>
      <dgm:t>
        <a:bodyPr/>
        <a:lstStyle/>
        <a:p>
          <a:r>
            <a:rPr lang="en-GB" sz="900" kern="1200" dirty="0">
              <a:solidFill>
                <a:prstClr val="black">
                  <a:hueOff val="0"/>
                  <a:satOff val="0"/>
                  <a:lumOff val="0"/>
                  <a:alphaOff val="0"/>
                </a:prstClr>
              </a:solidFill>
              <a:latin typeface="Gotham Book"/>
              <a:ea typeface="+mn-ea"/>
              <a:cs typeface="+mn-cs"/>
            </a:rPr>
            <a:t>Prioritise measures</a:t>
          </a:r>
          <a:r>
            <a:rPr lang="en-GB" sz="900" kern="1200" dirty="0"/>
            <a:t> </a:t>
          </a:r>
        </a:p>
      </dgm:t>
    </dgm:pt>
    <dgm:pt modelId="{B46760BC-1968-4890-A143-416317023925}" type="parTrans" cxnId="{D32B027A-EA31-413A-ACB7-8BD5C0DC3D1E}">
      <dgm:prSet/>
      <dgm:spPr/>
      <dgm:t>
        <a:bodyPr/>
        <a:lstStyle/>
        <a:p>
          <a:endParaRPr lang="en-GB"/>
        </a:p>
      </dgm:t>
    </dgm:pt>
    <dgm:pt modelId="{E5DB8497-52DD-4A37-993A-8E29494A79EA}" type="sibTrans" cxnId="{D32B027A-EA31-413A-ACB7-8BD5C0DC3D1E}">
      <dgm:prSet/>
      <dgm:spPr/>
      <dgm:t>
        <a:bodyPr/>
        <a:lstStyle/>
        <a:p>
          <a:endParaRPr lang="en-GB"/>
        </a:p>
      </dgm:t>
    </dgm:pt>
    <dgm:pt modelId="{FA5F33F9-1407-4A34-9358-549FC07605FD}">
      <dgm:prSet phldrT="[Text]" custT="1"/>
      <dgm:spPr/>
      <dgm:t>
        <a:bodyPr/>
        <a:lstStyle/>
        <a:p>
          <a:r>
            <a:rPr lang="en-GB" sz="900" dirty="0"/>
            <a:t>Discussions with facilities management</a:t>
          </a:r>
        </a:p>
      </dgm:t>
    </dgm:pt>
    <dgm:pt modelId="{F93960C0-E1D8-4DCB-B98C-AE6FDB1BAF3C}" type="parTrans" cxnId="{52C99BA0-C07D-41C8-B925-07CE2388B1F6}">
      <dgm:prSet/>
      <dgm:spPr/>
      <dgm:t>
        <a:bodyPr/>
        <a:lstStyle/>
        <a:p>
          <a:endParaRPr lang="en-GB"/>
        </a:p>
      </dgm:t>
    </dgm:pt>
    <dgm:pt modelId="{D4BF7069-8F21-410B-9C04-D2A2B1F7A663}" type="sibTrans" cxnId="{52C99BA0-C07D-41C8-B925-07CE2388B1F6}">
      <dgm:prSet/>
      <dgm:spPr/>
      <dgm:t>
        <a:bodyPr/>
        <a:lstStyle/>
        <a:p>
          <a:endParaRPr lang="en-GB"/>
        </a:p>
      </dgm:t>
    </dgm:pt>
    <dgm:pt modelId="{67647AEA-E928-4324-9F9B-B87E77D33546}">
      <dgm:prSet phldrT="[Text]" custT="1"/>
      <dgm:spPr/>
      <dgm:t>
        <a:bodyPr/>
        <a:lstStyle/>
        <a:p>
          <a:r>
            <a:rPr lang="en-GB" sz="1800" dirty="0"/>
            <a:t>Outputs</a:t>
          </a:r>
        </a:p>
      </dgm:t>
    </dgm:pt>
    <dgm:pt modelId="{94568330-E41D-45DD-B4B9-E8CCD622F576}" type="parTrans" cxnId="{B3999640-14A4-4ED1-9156-2BD5C9CFFB60}">
      <dgm:prSet/>
      <dgm:spPr/>
      <dgm:t>
        <a:bodyPr/>
        <a:lstStyle/>
        <a:p>
          <a:endParaRPr lang="en-GB"/>
        </a:p>
      </dgm:t>
    </dgm:pt>
    <dgm:pt modelId="{2D946A85-98BC-4228-AA18-410D509023D4}" type="sibTrans" cxnId="{B3999640-14A4-4ED1-9156-2BD5C9CFFB60}">
      <dgm:prSet/>
      <dgm:spPr/>
      <dgm:t>
        <a:bodyPr/>
        <a:lstStyle/>
        <a:p>
          <a:endParaRPr lang="en-GB"/>
        </a:p>
      </dgm:t>
    </dgm:pt>
    <dgm:pt modelId="{796F9E51-6455-49DD-85C0-F41CD687A9BA}">
      <dgm:prSet phldrT="[Text]" custT="1"/>
      <dgm:spPr/>
      <dgm:t>
        <a:bodyPr/>
        <a:lstStyle/>
        <a:p>
          <a:r>
            <a:rPr lang="en-GB" sz="900" dirty="0"/>
            <a:t>Action list</a:t>
          </a:r>
        </a:p>
      </dgm:t>
    </dgm:pt>
    <dgm:pt modelId="{65295963-4326-4004-9CDC-812E10AADBA2}" type="parTrans" cxnId="{6DD17770-EDE3-4229-9021-7A1396B982C6}">
      <dgm:prSet/>
      <dgm:spPr/>
      <dgm:t>
        <a:bodyPr/>
        <a:lstStyle/>
        <a:p>
          <a:endParaRPr lang="en-GB"/>
        </a:p>
      </dgm:t>
    </dgm:pt>
    <dgm:pt modelId="{315C18F4-C019-43F9-8A37-686DD0208B35}" type="sibTrans" cxnId="{6DD17770-EDE3-4229-9021-7A1396B982C6}">
      <dgm:prSet/>
      <dgm:spPr/>
      <dgm:t>
        <a:bodyPr/>
        <a:lstStyle/>
        <a:p>
          <a:endParaRPr lang="en-GB"/>
        </a:p>
      </dgm:t>
    </dgm:pt>
    <dgm:pt modelId="{153EFBA6-B2EE-4C6F-95D9-0CF7F9EFBE2E}">
      <dgm:prSet phldrT="[Text]" custT="1"/>
      <dgm:spPr/>
      <dgm:t>
        <a:bodyPr/>
        <a:lstStyle/>
        <a:p>
          <a:r>
            <a:rPr lang="en-GB" sz="900" dirty="0"/>
            <a:t>Data model</a:t>
          </a:r>
        </a:p>
      </dgm:t>
    </dgm:pt>
    <dgm:pt modelId="{67CCB655-2B10-4DD6-AF2D-83BA3A5FC756}" type="parTrans" cxnId="{C69C4AAA-028D-4CB4-A421-8055F3401B8D}">
      <dgm:prSet/>
      <dgm:spPr/>
      <dgm:t>
        <a:bodyPr/>
        <a:lstStyle/>
        <a:p>
          <a:endParaRPr lang="en-GB"/>
        </a:p>
      </dgm:t>
    </dgm:pt>
    <dgm:pt modelId="{DA850817-BA39-4AEA-934B-5B7C12740F48}" type="sibTrans" cxnId="{C69C4AAA-028D-4CB4-A421-8055F3401B8D}">
      <dgm:prSet/>
      <dgm:spPr/>
      <dgm:t>
        <a:bodyPr/>
        <a:lstStyle/>
        <a:p>
          <a:endParaRPr lang="en-GB"/>
        </a:p>
      </dgm:t>
    </dgm:pt>
    <dgm:pt modelId="{18CBF855-1D58-426C-A91F-7AF73A3CDFBA}">
      <dgm:prSet phldrT="[Text]" custT="1"/>
      <dgm:spPr/>
      <dgm:t>
        <a:bodyPr/>
        <a:lstStyle/>
        <a:p>
          <a:r>
            <a:rPr lang="en-GB" sz="900" dirty="0"/>
            <a:t>Report</a:t>
          </a:r>
        </a:p>
      </dgm:t>
    </dgm:pt>
    <dgm:pt modelId="{2AF11F28-31DC-4B7C-A084-27084262EF13}" type="parTrans" cxnId="{B2F80E55-F28F-499C-B9A0-029D2D0012CA}">
      <dgm:prSet/>
      <dgm:spPr/>
      <dgm:t>
        <a:bodyPr/>
        <a:lstStyle/>
        <a:p>
          <a:endParaRPr lang="en-GB"/>
        </a:p>
      </dgm:t>
    </dgm:pt>
    <dgm:pt modelId="{EB31799C-E1DB-4EFE-B75E-59980C8309C1}" type="sibTrans" cxnId="{B2F80E55-F28F-499C-B9A0-029D2D0012CA}">
      <dgm:prSet/>
      <dgm:spPr/>
      <dgm:t>
        <a:bodyPr/>
        <a:lstStyle/>
        <a:p>
          <a:endParaRPr lang="en-GB"/>
        </a:p>
      </dgm:t>
    </dgm:pt>
    <dgm:pt modelId="{F18577E1-88D1-4F15-92A6-00B46C5A956B}">
      <dgm:prSet phldrT="[Text]" custT="1"/>
      <dgm:spPr/>
      <dgm:t>
        <a:bodyPr/>
        <a:lstStyle/>
        <a:p>
          <a:r>
            <a:rPr lang="en-GB" sz="900" dirty="0"/>
            <a:t>Obtain building energy data</a:t>
          </a:r>
        </a:p>
      </dgm:t>
    </dgm:pt>
    <dgm:pt modelId="{CCC56BB3-D0AF-483C-AF9B-89ECDAF090A9}" type="parTrans" cxnId="{59308C3C-48EE-4ABA-9FB1-E2DD71464520}">
      <dgm:prSet/>
      <dgm:spPr/>
      <dgm:t>
        <a:bodyPr/>
        <a:lstStyle/>
        <a:p>
          <a:endParaRPr lang="en-GB"/>
        </a:p>
      </dgm:t>
    </dgm:pt>
    <dgm:pt modelId="{3046B1C5-90A9-4ED9-848D-D9BAA79A89DA}" type="sibTrans" cxnId="{59308C3C-48EE-4ABA-9FB1-E2DD71464520}">
      <dgm:prSet/>
      <dgm:spPr/>
      <dgm:t>
        <a:bodyPr/>
        <a:lstStyle/>
        <a:p>
          <a:endParaRPr lang="en-GB"/>
        </a:p>
      </dgm:t>
    </dgm:pt>
    <dgm:pt modelId="{3F58D9B8-30D1-4D2A-9055-B6423F93FFF5}">
      <dgm:prSet phldrT="[Text]" custT="1"/>
      <dgm:spPr/>
      <dgm:t>
        <a:bodyPr/>
        <a:lstStyle/>
        <a:p>
          <a:r>
            <a:rPr lang="en-GB" sz="900" kern="1200" dirty="0">
              <a:solidFill>
                <a:prstClr val="black">
                  <a:hueOff val="0"/>
                  <a:satOff val="0"/>
                  <a:lumOff val="0"/>
                  <a:alphaOff val="0"/>
                </a:prstClr>
              </a:solidFill>
              <a:latin typeface="Gotham Book"/>
              <a:ea typeface="+mn-ea"/>
              <a:cs typeface="+mn-cs"/>
            </a:rPr>
            <a:t>Draft optimisation measures &amp; assign actions</a:t>
          </a:r>
        </a:p>
      </dgm:t>
    </dgm:pt>
    <dgm:pt modelId="{46549F70-3D6B-44C4-ABFC-ABE917E3E60A}" type="parTrans" cxnId="{1A922FA9-DE88-4DD1-9971-59DB753BA2FB}">
      <dgm:prSet/>
      <dgm:spPr/>
      <dgm:t>
        <a:bodyPr/>
        <a:lstStyle/>
        <a:p>
          <a:endParaRPr lang="en-GB"/>
        </a:p>
      </dgm:t>
    </dgm:pt>
    <dgm:pt modelId="{48D5726B-305D-4022-9AE5-8A11FCF35FE0}" type="sibTrans" cxnId="{1A922FA9-DE88-4DD1-9971-59DB753BA2FB}">
      <dgm:prSet/>
      <dgm:spPr/>
      <dgm:t>
        <a:bodyPr/>
        <a:lstStyle/>
        <a:p>
          <a:endParaRPr lang="en-GB"/>
        </a:p>
      </dgm:t>
    </dgm:pt>
    <dgm:pt modelId="{2E881EAC-4672-4C2B-B6AF-A993C004B8EF}">
      <dgm:prSet phldrT="[Text]" custT="1"/>
      <dgm:spPr/>
      <dgm:t>
        <a:bodyPr/>
        <a:lstStyle/>
        <a:p>
          <a:r>
            <a:rPr lang="en-GB" sz="900" dirty="0"/>
            <a:t>Analyse trends to identify improvement measures</a:t>
          </a:r>
        </a:p>
      </dgm:t>
    </dgm:pt>
    <dgm:pt modelId="{C3624858-E9C8-4D74-BD97-5ED215D4B6DC}" type="sibTrans" cxnId="{99FCBF33-52F2-4A9E-A784-329337FEA6F6}">
      <dgm:prSet/>
      <dgm:spPr/>
      <dgm:t>
        <a:bodyPr/>
        <a:lstStyle/>
        <a:p>
          <a:endParaRPr lang="en-GB"/>
        </a:p>
      </dgm:t>
    </dgm:pt>
    <dgm:pt modelId="{2802F6BA-D0A7-47E5-A51C-AE6489DF1A73}" type="parTrans" cxnId="{99FCBF33-52F2-4A9E-A784-329337FEA6F6}">
      <dgm:prSet/>
      <dgm:spPr/>
      <dgm:t>
        <a:bodyPr/>
        <a:lstStyle/>
        <a:p>
          <a:endParaRPr lang="en-GB"/>
        </a:p>
      </dgm:t>
    </dgm:pt>
    <dgm:pt modelId="{D57BEE57-1441-4446-A15F-026329AD2DE6}">
      <dgm:prSet phldrT="[Text]" custT="1"/>
      <dgm:spPr/>
      <dgm:t>
        <a:bodyPr/>
        <a:lstStyle/>
        <a:p>
          <a:r>
            <a:rPr lang="en-GB" sz="900" kern="1200" dirty="0"/>
            <a:t>Generate thermal model</a:t>
          </a:r>
        </a:p>
      </dgm:t>
    </dgm:pt>
    <dgm:pt modelId="{B78369FF-E677-44CE-A01A-4051DF75A7AA}" type="parTrans" cxnId="{55F4B3C0-442D-46BC-B0E4-AEBD69B42D6C}">
      <dgm:prSet/>
      <dgm:spPr/>
      <dgm:t>
        <a:bodyPr/>
        <a:lstStyle/>
        <a:p>
          <a:endParaRPr lang="en-GB"/>
        </a:p>
      </dgm:t>
    </dgm:pt>
    <dgm:pt modelId="{BB4C1855-6B66-460C-BB9F-2E88F25F163D}" type="sibTrans" cxnId="{55F4B3C0-442D-46BC-B0E4-AEBD69B42D6C}">
      <dgm:prSet/>
      <dgm:spPr/>
      <dgm:t>
        <a:bodyPr/>
        <a:lstStyle/>
        <a:p>
          <a:endParaRPr lang="en-GB"/>
        </a:p>
      </dgm:t>
    </dgm:pt>
    <dgm:pt modelId="{6D5EC799-5528-4931-947B-CDD9F712B8A5}">
      <dgm:prSet custT="1"/>
      <dgm:spPr/>
      <dgm:t>
        <a:bodyPr/>
        <a:lstStyle/>
        <a:p>
          <a:r>
            <a:rPr lang="en-GB" sz="900" kern="1200" dirty="0">
              <a:solidFill>
                <a:prstClr val="black">
                  <a:hueOff val="0"/>
                  <a:satOff val="0"/>
                  <a:lumOff val="0"/>
                  <a:alphaOff val="0"/>
                </a:prstClr>
              </a:solidFill>
              <a:latin typeface="Gotham Book"/>
              <a:ea typeface="+mn-ea"/>
              <a:cs typeface="+mn-cs"/>
            </a:rPr>
            <a:t>Run scenario models to quantify impacts improvement measures</a:t>
          </a:r>
        </a:p>
      </dgm:t>
    </dgm:pt>
    <dgm:pt modelId="{F3F9B655-6429-495D-A829-DF31747523E6}" type="parTrans" cxnId="{01C3ECCE-776A-4C8E-9EAF-A9E5EFCCC48B}">
      <dgm:prSet/>
      <dgm:spPr/>
      <dgm:t>
        <a:bodyPr/>
        <a:lstStyle/>
        <a:p>
          <a:endParaRPr lang="en-GB"/>
        </a:p>
      </dgm:t>
    </dgm:pt>
    <dgm:pt modelId="{E367DB2D-5DC3-4EAF-8C30-DAE576A22C62}" type="sibTrans" cxnId="{01C3ECCE-776A-4C8E-9EAF-A9E5EFCCC48B}">
      <dgm:prSet/>
      <dgm:spPr/>
      <dgm:t>
        <a:bodyPr/>
        <a:lstStyle/>
        <a:p>
          <a:endParaRPr lang="en-GB"/>
        </a:p>
      </dgm:t>
    </dgm:pt>
    <dgm:pt modelId="{A0502BE3-6D6E-4712-A14D-8F95BA491368}" type="pres">
      <dgm:prSet presAssocID="{2DA46922-D2C1-4BFC-A97B-D737B9A95975}" presName="Name0" presStyleCnt="0">
        <dgm:presLayoutVars>
          <dgm:dir/>
          <dgm:animOne val="branch"/>
          <dgm:animLvl val="lvl"/>
        </dgm:presLayoutVars>
      </dgm:prSet>
      <dgm:spPr/>
    </dgm:pt>
    <dgm:pt modelId="{883BB6FB-2236-436A-AACA-7D713EF6FA79}" type="pres">
      <dgm:prSet presAssocID="{C3A6CF7E-5239-45D0-A0CB-0FBAE7D04500}" presName="chaos" presStyleCnt="0"/>
      <dgm:spPr/>
    </dgm:pt>
    <dgm:pt modelId="{D7F13E50-4846-407B-8171-5CC8327A7006}" type="pres">
      <dgm:prSet presAssocID="{C3A6CF7E-5239-45D0-A0CB-0FBAE7D04500}" presName="parTx1" presStyleLbl="revTx" presStyleIdx="0" presStyleCnt="7"/>
      <dgm:spPr/>
    </dgm:pt>
    <dgm:pt modelId="{F069CE5F-BDCB-49BB-A994-39302B5B98E4}" type="pres">
      <dgm:prSet presAssocID="{C3A6CF7E-5239-45D0-A0CB-0FBAE7D04500}" presName="desTx1" presStyleLbl="revTx" presStyleIdx="1" presStyleCnt="7" custScaleX="124859">
        <dgm:presLayoutVars>
          <dgm:bulletEnabled val="1"/>
        </dgm:presLayoutVars>
      </dgm:prSet>
      <dgm:spPr/>
    </dgm:pt>
    <dgm:pt modelId="{12788768-7609-412F-B03D-CC7E5CC050A8}" type="pres">
      <dgm:prSet presAssocID="{C3A6CF7E-5239-45D0-A0CB-0FBAE7D04500}" presName="c1" presStyleLbl="node1" presStyleIdx="0" presStyleCnt="19"/>
      <dgm:spPr/>
    </dgm:pt>
    <dgm:pt modelId="{985ED573-D3A4-4098-BDB7-50A58A2BF63D}" type="pres">
      <dgm:prSet presAssocID="{C3A6CF7E-5239-45D0-A0CB-0FBAE7D04500}" presName="c2" presStyleLbl="node1" presStyleIdx="1" presStyleCnt="19"/>
      <dgm:spPr/>
    </dgm:pt>
    <dgm:pt modelId="{65580E72-EAC2-454C-92DA-A076F06C78E8}" type="pres">
      <dgm:prSet presAssocID="{C3A6CF7E-5239-45D0-A0CB-0FBAE7D04500}" presName="c3" presStyleLbl="node1" presStyleIdx="2" presStyleCnt="19"/>
      <dgm:spPr/>
    </dgm:pt>
    <dgm:pt modelId="{A7F7CA4A-A4BC-4AEC-8BD6-43B10DEC9A44}" type="pres">
      <dgm:prSet presAssocID="{C3A6CF7E-5239-45D0-A0CB-0FBAE7D04500}" presName="c4" presStyleLbl="node1" presStyleIdx="3" presStyleCnt="19"/>
      <dgm:spPr/>
    </dgm:pt>
    <dgm:pt modelId="{B9916529-0360-4ED0-A38D-17BBC065DFAC}" type="pres">
      <dgm:prSet presAssocID="{C3A6CF7E-5239-45D0-A0CB-0FBAE7D04500}" presName="c5" presStyleLbl="node1" presStyleIdx="4" presStyleCnt="19"/>
      <dgm:spPr/>
    </dgm:pt>
    <dgm:pt modelId="{90F77648-0467-4651-A5DB-698D9AD6BCF1}" type="pres">
      <dgm:prSet presAssocID="{C3A6CF7E-5239-45D0-A0CB-0FBAE7D04500}" presName="c6" presStyleLbl="node1" presStyleIdx="5" presStyleCnt="19"/>
      <dgm:spPr/>
    </dgm:pt>
    <dgm:pt modelId="{FF6BA92B-7E52-4CD2-AAEB-68E454488300}" type="pres">
      <dgm:prSet presAssocID="{C3A6CF7E-5239-45D0-A0CB-0FBAE7D04500}" presName="c7" presStyleLbl="node1" presStyleIdx="6" presStyleCnt="19"/>
      <dgm:spPr/>
    </dgm:pt>
    <dgm:pt modelId="{7E765F51-572C-4402-84DD-863B6442D947}" type="pres">
      <dgm:prSet presAssocID="{C3A6CF7E-5239-45D0-A0CB-0FBAE7D04500}" presName="c8" presStyleLbl="node1" presStyleIdx="7" presStyleCnt="19"/>
      <dgm:spPr/>
    </dgm:pt>
    <dgm:pt modelId="{B3868971-83D3-4BF0-9079-90065A8481BF}" type="pres">
      <dgm:prSet presAssocID="{C3A6CF7E-5239-45D0-A0CB-0FBAE7D04500}" presName="c9" presStyleLbl="node1" presStyleIdx="8" presStyleCnt="19"/>
      <dgm:spPr/>
    </dgm:pt>
    <dgm:pt modelId="{C962EF93-B609-45C4-8B82-370BBEB0508F}" type="pres">
      <dgm:prSet presAssocID="{C3A6CF7E-5239-45D0-A0CB-0FBAE7D04500}" presName="c10" presStyleLbl="node1" presStyleIdx="9" presStyleCnt="19"/>
      <dgm:spPr/>
    </dgm:pt>
    <dgm:pt modelId="{339BF0B3-7C54-42F9-9C9F-5081052459AC}" type="pres">
      <dgm:prSet presAssocID="{C3A6CF7E-5239-45D0-A0CB-0FBAE7D04500}" presName="c11" presStyleLbl="node1" presStyleIdx="10" presStyleCnt="19"/>
      <dgm:spPr/>
    </dgm:pt>
    <dgm:pt modelId="{FC67D723-C0E0-4DB8-B78D-CBBC5750009E}" type="pres">
      <dgm:prSet presAssocID="{C3A6CF7E-5239-45D0-A0CB-0FBAE7D04500}" presName="c12" presStyleLbl="node1" presStyleIdx="11" presStyleCnt="19"/>
      <dgm:spPr/>
    </dgm:pt>
    <dgm:pt modelId="{258E4FA9-5394-4CF3-AFC4-F2D0552BBA41}" type="pres">
      <dgm:prSet presAssocID="{C3A6CF7E-5239-45D0-A0CB-0FBAE7D04500}" presName="c13" presStyleLbl="node1" presStyleIdx="12" presStyleCnt="19"/>
      <dgm:spPr/>
    </dgm:pt>
    <dgm:pt modelId="{81F11016-34EB-40A7-9A00-CEA7AC17A663}" type="pres">
      <dgm:prSet presAssocID="{C3A6CF7E-5239-45D0-A0CB-0FBAE7D04500}" presName="c14" presStyleLbl="node1" presStyleIdx="13" presStyleCnt="19"/>
      <dgm:spPr/>
    </dgm:pt>
    <dgm:pt modelId="{F11D1911-D26F-46C5-94B9-F867B8B8F51E}" type="pres">
      <dgm:prSet presAssocID="{C3A6CF7E-5239-45D0-A0CB-0FBAE7D04500}" presName="c15" presStyleLbl="node1" presStyleIdx="14" presStyleCnt="19"/>
      <dgm:spPr/>
    </dgm:pt>
    <dgm:pt modelId="{638DA95C-7291-4585-AD44-EF5F96241654}" type="pres">
      <dgm:prSet presAssocID="{C3A6CF7E-5239-45D0-A0CB-0FBAE7D04500}" presName="c16" presStyleLbl="node1" presStyleIdx="15" presStyleCnt="19"/>
      <dgm:spPr/>
    </dgm:pt>
    <dgm:pt modelId="{B97ADB42-E35F-4FEE-A5CD-66D6FBF0682A}" type="pres">
      <dgm:prSet presAssocID="{C3A6CF7E-5239-45D0-A0CB-0FBAE7D04500}" presName="c17" presStyleLbl="node1" presStyleIdx="16" presStyleCnt="19"/>
      <dgm:spPr/>
    </dgm:pt>
    <dgm:pt modelId="{C79E63EE-8ADA-4094-AE96-A7F2A081D979}" type="pres">
      <dgm:prSet presAssocID="{C3A6CF7E-5239-45D0-A0CB-0FBAE7D04500}" presName="c18" presStyleLbl="node1" presStyleIdx="17" presStyleCnt="19"/>
      <dgm:spPr/>
    </dgm:pt>
    <dgm:pt modelId="{D503F25A-60A7-4B5B-A14C-318BEBFC5711}" type="pres">
      <dgm:prSet presAssocID="{20A67957-4290-4203-A41F-1C57CB7254AC}" presName="chevronComposite1" presStyleCnt="0"/>
      <dgm:spPr/>
    </dgm:pt>
    <dgm:pt modelId="{67E00C85-DE19-4C38-AEB7-BF2BFF8EA49B}" type="pres">
      <dgm:prSet presAssocID="{20A67957-4290-4203-A41F-1C57CB7254AC}" presName="chevron1" presStyleLbl="sibTrans2D1" presStyleIdx="0" presStyleCnt="3"/>
      <dgm:spPr/>
    </dgm:pt>
    <dgm:pt modelId="{AA136144-19EC-49BB-8F25-9580F11EBEF4}" type="pres">
      <dgm:prSet presAssocID="{20A67957-4290-4203-A41F-1C57CB7254AC}" presName="spChevron1" presStyleCnt="0"/>
      <dgm:spPr/>
    </dgm:pt>
    <dgm:pt modelId="{42EE5C37-4510-4FEA-A1ED-B46E25663B38}" type="pres">
      <dgm:prSet presAssocID="{6B246623-4BF4-4F3D-AFF2-C66FE95CDCA8}" presName="middle" presStyleCnt="0"/>
      <dgm:spPr/>
    </dgm:pt>
    <dgm:pt modelId="{E76E28C1-5C99-4A90-91DA-3CDE0C14870C}" type="pres">
      <dgm:prSet presAssocID="{6B246623-4BF4-4F3D-AFF2-C66FE95CDCA8}" presName="parTxMid" presStyleLbl="revTx" presStyleIdx="2" presStyleCnt="7"/>
      <dgm:spPr/>
    </dgm:pt>
    <dgm:pt modelId="{5DA002A6-5B1D-4919-86F3-EC10A524FD3D}" type="pres">
      <dgm:prSet presAssocID="{6B246623-4BF4-4F3D-AFF2-C66FE95CDCA8}" presName="desTxMid" presStyleLbl="revTx" presStyleIdx="3" presStyleCnt="7">
        <dgm:presLayoutVars>
          <dgm:bulletEnabled val="1"/>
        </dgm:presLayoutVars>
      </dgm:prSet>
      <dgm:spPr/>
    </dgm:pt>
    <dgm:pt modelId="{F0436325-8018-494A-B5DF-8D39AC0D103E}" type="pres">
      <dgm:prSet presAssocID="{6B246623-4BF4-4F3D-AFF2-C66FE95CDCA8}" presName="spMid" presStyleCnt="0"/>
      <dgm:spPr/>
    </dgm:pt>
    <dgm:pt modelId="{AB56CB00-0B04-4E54-A8BF-F669B5219BB9}" type="pres">
      <dgm:prSet presAssocID="{2547FB8C-4DBE-4E48-8602-D2D4F422C45D}" presName="chevronComposite1" presStyleCnt="0"/>
      <dgm:spPr/>
    </dgm:pt>
    <dgm:pt modelId="{5004B034-537F-460A-89C7-088B375B8FCF}" type="pres">
      <dgm:prSet presAssocID="{2547FB8C-4DBE-4E48-8602-D2D4F422C45D}" presName="chevron1" presStyleLbl="sibTrans2D1" presStyleIdx="1" presStyleCnt="3"/>
      <dgm:spPr/>
    </dgm:pt>
    <dgm:pt modelId="{8910BE7A-5848-4429-9608-2CA1C817BC0D}" type="pres">
      <dgm:prSet presAssocID="{2547FB8C-4DBE-4E48-8602-D2D4F422C45D}" presName="spChevron1" presStyleCnt="0"/>
      <dgm:spPr/>
    </dgm:pt>
    <dgm:pt modelId="{DD388451-C377-40C4-9763-4EB35F2D9877}" type="pres">
      <dgm:prSet presAssocID="{14F5EF0F-48C1-478F-8D9B-32A9B0D81F67}" presName="middle" presStyleCnt="0"/>
      <dgm:spPr/>
    </dgm:pt>
    <dgm:pt modelId="{237C0D63-BFF5-4F82-89DC-50700BC82469}" type="pres">
      <dgm:prSet presAssocID="{14F5EF0F-48C1-478F-8D9B-32A9B0D81F67}" presName="parTxMid" presStyleLbl="revTx" presStyleIdx="4" presStyleCnt="7"/>
      <dgm:spPr/>
    </dgm:pt>
    <dgm:pt modelId="{E99EDF96-6D7C-4C30-9B93-6CA6FA79D0BC}" type="pres">
      <dgm:prSet presAssocID="{14F5EF0F-48C1-478F-8D9B-32A9B0D81F67}" presName="desTxMid" presStyleLbl="revTx" presStyleIdx="5" presStyleCnt="7" custScaleX="125484">
        <dgm:presLayoutVars>
          <dgm:bulletEnabled val="1"/>
        </dgm:presLayoutVars>
      </dgm:prSet>
      <dgm:spPr/>
    </dgm:pt>
    <dgm:pt modelId="{86143CF9-93E1-47E6-9750-5D9512B03600}" type="pres">
      <dgm:prSet presAssocID="{14F5EF0F-48C1-478F-8D9B-32A9B0D81F67}" presName="spMid" presStyleCnt="0"/>
      <dgm:spPr/>
    </dgm:pt>
    <dgm:pt modelId="{07477A76-0008-4C64-AA98-CED57B4DE7AE}" type="pres">
      <dgm:prSet presAssocID="{49BABDA6-2CC5-4AF2-9BEC-05CA34BE1FA1}" presName="chevronComposite1" presStyleCnt="0"/>
      <dgm:spPr/>
    </dgm:pt>
    <dgm:pt modelId="{33601754-C40B-4B85-A2D9-45F64985CEFF}" type="pres">
      <dgm:prSet presAssocID="{49BABDA6-2CC5-4AF2-9BEC-05CA34BE1FA1}" presName="chevron1" presStyleLbl="sibTrans2D1" presStyleIdx="2" presStyleCnt="3"/>
      <dgm:spPr/>
    </dgm:pt>
    <dgm:pt modelId="{F5A48EAA-660D-4D53-903D-1ABC7AAC17DF}" type="pres">
      <dgm:prSet presAssocID="{49BABDA6-2CC5-4AF2-9BEC-05CA34BE1FA1}" presName="spChevron1" presStyleCnt="0"/>
      <dgm:spPr/>
    </dgm:pt>
    <dgm:pt modelId="{4F897E7A-881B-4B9B-98B5-00A1DE1BA660}" type="pres">
      <dgm:prSet presAssocID="{67647AEA-E928-4324-9F9B-B87E77D33546}" presName="last" presStyleCnt="0"/>
      <dgm:spPr/>
    </dgm:pt>
    <dgm:pt modelId="{452FB9DE-0A86-473C-91C5-755927456BF6}" type="pres">
      <dgm:prSet presAssocID="{67647AEA-E928-4324-9F9B-B87E77D33546}" presName="circleTx" presStyleLbl="node1" presStyleIdx="18" presStyleCnt="19"/>
      <dgm:spPr/>
    </dgm:pt>
    <dgm:pt modelId="{500A5EB4-4EE3-4420-898C-3564C23B75DD}" type="pres">
      <dgm:prSet presAssocID="{67647AEA-E928-4324-9F9B-B87E77D33546}" presName="desTxN" presStyleLbl="revTx" presStyleIdx="6" presStyleCnt="7" custScaleX="55012">
        <dgm:presLayoutVars>
          <dgm:bulletEnabled val="1"/>
        </dgm:presLayoutVars>
      </dgm:prSet>
      <dgm:spPr/>
    </dgm:pt>
    <dgm:pt modelId="{7134ECE8-401E-42FC-8220-6754CB098F54}" type="pres">
      <dgm:prSet presAssocID="{67647AEA-E928-4324-9F9B-B87E77D33546}" presName="spN" presStyleCnt="0"/>
      <dgm:spPr/>
    </dgm:pt>
  </dgm:ptLst>
  <dgm:cxnLst>
    <dgm:cxn modelId="{378F6701-0154-4253-B8D7-6BB24AA69088}" type="presOf" srcId="{6B246623-4BF4-4F3D-AFF2-C66FE95CDCA8}" destId="{E76E28C1-5C99-4A90-91DA-3CDE0C14870C}" srcOrd="0" destOrd="0" presId="urn:microsoft.com/office/officeart/2009/3/layout/RandomtoResultProcess"/>
    <dgm:cxn modelId="{E52BFB10-5193-4E13-9ED5-66921E85B684}" type="presOf" srcId="{67647AEA-E928-4324-9F9B-B87E77D33546}" destId="{452FB9DE-0A86-473C-91C5-755927456BF6}" srcOrd="0" destOrd="0" presId="urn:microsoft.com/office/officeart/2009/3/layout/RandomtoResultProcess"/>
    <dgm:cxn modelId="{2E85CB29-7C6D-4CC5-BDBF-CD123FEFE1EE}" type="presOf" srcId="{796F9E51-6455-49DD-85C0-F41CD687A9BA}" destId="{500A5EB4-4EE3-4420-898C-3564C23B75DD}" srcOrd="0" destOrd="0" presId="urn:microsoft.com/office/officeart/2009/3/layout/RandomtoResultProcess"/>
    <dgm:cxn modelId="{99FCBF33-52F2-4A9E-A784-329337FEA6F6}" srcId="{6B246623-4BF4-4F3D-AFF2-C66FE95CDCA8}" destId="{2E881EAC-4672-4C2B-B6AF-A993C004B8EF}" srcOrd="1" destOrd="0" parTransId="{2802F6BA-D0A7-47E5-A51C-AE6489DF1A73}" sibTransId="{C3624858-E9C8-4D74-BD97-5ED215D4B6DC}"/>
    <dgm:cxn modelId="{59308C3C-48EE-4ABA-9FB1-E2DD71464520}" srcId="{C3A6CF7E-5239-45D0-A0CB-0FBAE7D04500}" destId="{F18577E1-88D1-4F15-92A6-00B46C5A956B}" srcOrd="3" destOrd="0" parTransId="{CCC56BB3-D0AF-483C-AF9B-89ECDAF090A9}" sibTransId="{3046B1C5-90A9-4ED9-848D-D9BAA79A89DA}"/>
    <dgm:cxn modelId="{EF26293D-6E36-4710-82B3-79130940349F}" srcId="{2DA46922-D2C1-4BFC-A97B-D737B9A95975}" destId="{C3A6CF7E-5239-45D0-A0CB-0FBAE7D04500}" srcOrd="0" destOrd="0" parTransId="{6109F5E9-8571-4A88-95BE-AD38B2F33398}" sibTransId="{20A67957-4290-4203-A41F-1C57CB7254AC}"/>
    <dgm:cxn modelId="{B3999640-14A4-4ED1-9156-2BD5C9CFFB60}" srcId="{2DA46922-D2C1-4BFC-A97B-D737B9A95975}" destId="{67647AEA-E928-4324-9F9B-B87E77D33546}" srcOrd="3" destOrd="0" parTransId="{94568330-E41D-45DD-B4B9-E8CCD622F576}" sibTransId="{2D946A85-98BC-4228-AA18-410D509023D4}"/>
    <dgm:cxn modelId="{C1E58547-39EB-45B6-B970-3C0E35766D89}" type="presOf" srcId="{6D5EC799-5528-4931-947B-CDD9F712B8A5}" destId="{E99EDF96-6D7C-4C30-9B93-6CA6FA79D0BC}" srcOrd="0" destOrd="1" presId="urn:microsoft.com/office/officeart/2009/3/layout/RandomtoResultProcess"/>
    <dgm:cxn modelId="{CFD9A448-E928-4BDA-9808-B5C8EAC5B475}" srcId="{C3A6CF7E-5239-45D0-A0CB-0FBAE7D04500}" destId="{9DFCC783-95DF-42F4-9CA8-47F882D8091B}" srcOrd="1" destOrd="0" parTransId="{57078736-8E38-4ED4-AAD1-1F411F0CF997}" sibTransId="{4623D72F-E4D9-463B-B5FA-9400857DCB1A}"/>
    <dgm:cxn modelId="{75FA4C4E-6EC9-480C-8962-9B6B478BE344}" type="presOf" srcId="{153EFBA6-B2EE-4C6F-95D9-0CF7F9EFBE2E}" destId="{500A5EB4-4EE3-4420-898C-3564C23B75DD}" srcOrd="0" destOrd="1" presId="urn:microsoft.com/office/officeart/2009/3/layout/RandomtoResultProcess"/>
    <dgm:cxn modelId="{6DD17770-EDE3-4229-9021-7A1396B982C6}" srcId="{67647AEA-E928-4324-9F9B-B87E77D33546}" destId="{796F9E51-6455-49DD-85C0-F41CD687A9BA}" srcOrd="0" destOrd="0" parTransId="{65295963-4326-4004-9CDC-812E10AADBA2}" sibTransId="{315C18F4-C019-43F9-8A37-686DD0208B35}"/>
    <dgm:cxn modelId="{B2F80E55-F28F-499C-B9A0-029D2D0012CA}" srcId="{67647AEA-E928-4324-9F9B-B87E77D33546}" destId="{18CBF855-1D58-426C-A91F-7AF73A3CDFBA}" srcOrd="2" destOrd="0" parTransId="{2AF11F28-31DC-4B7C-A084-27084262EF13}" sibTransId="{EB31799C-E1DB-4EFE-B75E-59980C8309C1}"/>
    <dgm:cxn modelId="{36478B79-1E34-416A-B58F-0D440B416223}" srcId="{C3A6CF7E-5239-45D0-A0CB-0FBAE7D04500}" destId="{B6D42407-99E5-479D-BA4D-D13B2C8E0D94}" srcOrd="0" destOrd="0" parTransId="{6BA44FD9-D79B-44AC-9790-A662CE7E3E44}" sibTransId="{593CBD15-78C3-4AA8-B7CB-BD088F2023A5}"/>
    <dgm:cxn modelId="{D32B027A-EA31-413A-ACB7-8BD5C0DC3D1E}" srcId="{14F5EF0F-48C1-478F-8D9B-32A9B0D81F67}" destId="{C9203BFA-2E1B-43A4-8FD0-0D39F59C7597}" srcOrd="3" destOrd="0" parTransId="{B46760BC-1968-4890-A143-416317023925}" sibTransId="{E5DB8497-52DD-4A37-993A-8E29494A79EA}"/>
    <dgm:cxn modelId="{D396A281-A7ED-454E-94D1-BBBDEB41BBC4}" type="presOf" srcId="{C12AA139-7C48-4E18-8441-01584B1B25F2}" destId="{5DA002A6-5B1D-4919-86F3-EC10A524FD3D}" srcOrd="0" destOrd="0" presId="urn:microsoft.com/office/officeart/2009/3/layout/RandomtoResultProcess"/>
    <dgm:cxn modelId="{C7A98988-61A4-4BFF-98F8-061A9B7FF278}" type="presOf" srcId="{9DFCC783-95DF-42F4-9CA8-47F882D8091B}" destId="{F069CE5F-BDCB-49BB-A994-39302B5B98E4}" srcOrd="0" destOrd="1" presId="urn:microsoft.com/office/officeart/2009/3/layout/RandomtoResultProcess"/>
    <dgm:cxn modelId="{4437138E-3EEA-493B-9FCC-30BED8C0015E}" type="presOf" srcId="{F18577E1-88D1-4F15-92A6-00B46C5A956B}" destId="{F069CE5F-BDCB-49BB-A994-39302B5B98E4}" srcOrd="0" destOrd="3" presId="urn:microsoft.com/office/officeart/2009/3/layout/RandomtoResultProcess"/>
    <dgm:cxn modelId="{1987B497-EDD9-48DE-9E2B-2FC485E9DF7A}" srcId="{6B246623-4BF4-4F3D-AFF2-C66FE95CDCA8}" destId="{C12AA139-7C48-4E18-8441-01584B1B25F2}" srcOrd="0" destOrd="0" parTransId="{F82B637C-804F-4DE1-8881-FF99A035F5F7}" sibTransId="{A6CE14D7-4E20-4D00-9B10-ACD363AC0140}"/>
    <dgm:cxn modelId="{52C99BA0-C07D-41C8-B925-07CE2388B1F6}" srcId="{C3A6CF7E-5239-45D0-A0CB-0FBAE7D04500}" destId="{FA5F33F9-1407-4A34-9358-549FC07605FD}" srcOrd="2" destOrd="0" parTransId="{F93960C0-E1D8-4DCB-B98C-AE6FDB1BAF3C}" sibTransId="{D4BF7069-8F21-410B-9C04-D2A2B1F7A663}"/>
    <dgm:cxn modelId="{019123A4-CB23-4456-B801-ED71C41E0BE1}" type="presOf" srcId="{C3A6CF7E-5239-45D0-A0CB-0FBAE7D04500}" destId="{D7F13E50-4846-407B-8171-5CC8327A7006}" srcOrd="0" destOrd="0" presId="urn:microsoft.com/office/officeart/2009/3/layout/RandomtoResultProcess"/>
    <dgm:cxn modelId="{1A922FA9-DE88-4DD1-9971-59DB753BA2FB}" srcId="{14F5EF0F-48C1-478F-8D9B-32A9B0D81F67}" destId="{3F58D9B8-30D1-4D2A-9055-B6423F93FFF5}" srcOrd="2" destOrd="0" parTransId="{46549F70-3D6B-44C4-ABFC-ABE917E3E60A}" sibTransId="{48D5726B-305D-4022-9AE5-8A11FCF35FE0}"/>
    <dgm:cxn modelId="{C69C4AAA-028D-4CB4-A421-8055F3401B8D}" srcId="{67647AEA-E928-4324-9F9B-B87E77D33546}" destId="{153EFBA6-B2EE-4C6F-95D9-0CF7F9EFBE2E}" srcOrd="1" destOrd="0" parTransId="{67CCB655-2B10-4DD6-AF2D-83BA3A5FC756}" sibTransId="{DA850817-BA39-4AEA-934B-5B7C12740F48}"/>
    <dgm:cxn modelId="{2DBF44B6-321D-4804-B2A5-FC04368DDFFA}" type="presOf" srcId="{2E881EAC-4672-4C2B-B6AF-A993C004B8EF}" destId="{5DA002A6-5B1D-4919-86F3-EC10A524FD3D}" srcOrd="0" destOrd="1" presId="urn:microsoft.com/office/officeart/2009/3/layout/RandomtoResultProcess"/>
    <dgm:cxn modelId="{FC2A69BB-0747-41F9-BB5C-9D952D32BF3F}" type="presOf" srcId="{14F5EF0F-48C1-478F-8D9B-32A9B0D81F67}" destId="{237C0D63-BFF5-4F82-89DC-50700BC82469}" srcOrd="0" destOrd="0" presId="urn:microsoft.com/office/officeart/2009/3/layout/RandomtoResultProcess"/>
    <dgm:cxn modelId="{55F4B3C0-442D-46BC-B0E4-AEBD69B42D6C}" srcId="{14F5EF0F-48C1-478F-8D9B-32A9B0D81F67}" destId="{D57BEE57-1441-4446-A15F-026329AD2DE6}" srcOrd="0" destOrd="0" parTransId="{B78369FF-E677-44CE-A01A-4051DF75A7AA}" sibTransId="{BB4C1855-6B66-460C-BB9F-2E88F25F163D}"/>
    <dgm:cxn modelId="{16A450C2-198A-4D01-AAB3-9A84E948A8A1}" srcId="{2DA46922-D2C1-4BFC-A97B-D737B9A95975}" destId="{14F5EF0F-48C1-478F-8D9B-32A9B0D81F67}" srcOrd="2" destOrd="0" parTransId="{80033C47-94D3-48DF-90F1-20748D9B1DB9}" sibTransId="{49BABDA6-2CC5-4AF2-9BEC-05CA34BE1FA1}"/>
    <dgm:cxn modelId="{4C0B42CE-59FF-44D5-92C5-CDA57C1D2DA8}" type="presOf" srcId="{C9203BFA-2E1B-43A4-8FD0-0D39F59C7597}" destId="{E99EDF96-6D7C-4C30-9B93-6CA6FA79D0BC}" srcOrd="0" destOrd="3" presId="urn:microsoft.com/office/officeart/2009/3/layout/RandomtoResultProcess"/>
    <dgm:cxn modelId="{01C3ECCE-776A-4C8E-9EAF-A9E5EFCCC48B}" srcId="{14F5EF0F-48C1-478F-8D9B-32A9B0D81F67}" destId="{6D5EC799-5528-4931-947B-CDD9F712B8A5}" srcOrd="1" destOrd="0" parTransId="{F3F9B655-6429-495D-A829-DF31747523E6}" sibTransId="{E367DB2D-5DC3-4EAF-8C30-DAE576A22C62}"/>
    <dgm:cxn modelId="{A19D40D0-71C8-4445-8B2F-E0FBD3298E59}" type="presOf" srcId="{B6D42407-99E5-479D-BA4D-D13B2C8E0D94}" destId="{F069CE5F-BDCB-49BB-A994-39302B5B98E4}" srcOrd="0" destOrd="0" presId="urn:microsoft.com/office/officeart/2009/3/layout/RandomtoResultProcess"/>
    <dgm:cxn modelId="{C42A3FD1-B3CD-485C-BB4A-210DC77E04DC}" srcId="{2DA46922-D2C1-4BFC-A97B-D737B9A95975}" destId="{6B246623-4BF4-4F3D-AFF2-C66FE95CDCA8}" srcOrd="1" destOrd="0" parTransId="{D0BA98BD-F4A6-41C3-8E9F-FA30FB3D7343}" sibTransId="{2547FB8C-4DBE-4E48-8602-D2D4F422C45D}"/>
    <dgm:cxn modelId="{516E28D4-3018-475B-A317-D2FA67CCBC4E}" type="presOf" srcId="{2DA46922-D2C1-4BFC-A97B-D737B9A95975}" destId="{A0502BE3-6D6E-4712-A14D-8F95BA491368}" srcOrd="0" destOrd="0" presId="urn:microsoft.com/office/officeart/2009/3/layout/RandomtoResultProcess"/>
    <dgm:cxn modelId="{B54CD9E2-682D-46B1-927A-15933B7D31A7}" type="presOf" srcId="{3F58D9B8-30D1-4D2A-9055-B6423F93FFF5}" destId="{E99EDF96-6D7C-4C30-9B93-6CA6FA79D0BC}" srcOrd="0" destOrd="2" presId="urn:microsoft.com/office/officeart/2009/3/layout/RandomtoResultProcess"/>
    <dgm:cxn modelId="{997098EF-3A7B-40BD-828D-C4192476C8AA}" type="presOf" srcId="{18CBF855-1D58-426C-A91F-7AF73A3CDFBA}" destId="{500A5EB4-4EE3-4420-898C-3564C23B75DD}" srcOrd="0" destOrd="2" presId="urn:microsoft.com/office/officeart/2009/3/layout/RandomtoResultProcess"/>
    <dgm:cxn modelId="{DB0DFAF5-D5D7-4B04-990F-D71699B782EE}" type="presOf" srcId="{D57BEE57-1441-4446-A15F-026329AD2DE6}" destId="{E99EDF96-6D7C-4C30-9B93-6CA6FA79D0BC}" srcOrd="0" destOrd="0" presId="urn:microsoft.com/office/officeart/2009/3/layout/RandomtoResultProcess"/>
    <dgm:cxn modelId="{439A3DF6-7347-42B5-A768-FEE4EDAF3CB7}" type="presOf" srcId="{FA5F33F9-1407-4A34-9358-549FC07605FD}" destId="{F069CE5F-BDCB-49BB-A994-39302B5B98E4}" srcOrd="0" destOrd="2" presId="urn:microsoft.com/office/officeart/2009/3/layout/RandomtoResultProcess"/>
    <dgm:cxn modelId="{1DE9058F-C65A-4CDC-AC37-3620583FA8A4}" type="presParOf" srcId="{A0502BE3-6D6E-4712-A14D-8F95BA491368}" destId="{883BB6FB-2236-436A-AACA-7D713EF6FA79}" srcOrd="0" destOrd="0" presId="urn:microsoft.com/office/officeart/2009/3/layout/RandomtoResultProcess"/>
    <dgm:cxn modelId="{886D652A-6046-4019-8607-B070E7A0E050}" type="presParOf" srcId="{883BB6FB-2236-436A-AACA-7D713EF6FA79}" destId="{D7F13E50-4846-407B-8171-5CC8327A7006}" srcOrd="0" destOrd="0" presId="urn:microsoft.com/office/officeart/2009/3/layout/RandomtoResultProcess"/>
    <dgm:cxn modelId="{6A8B1E59-A3C8-4768-957E-9A17191F8C44}" type="presParOf" srcId="{883BB6FB-2236-436A-AACA-7D713EF6FA79}" destId="{F069CE5F-BDCB-49BB-A994-39302B5B98E4}" srcOrd="1" destOrd="0" presId="urn:microsoft.com/office/officeart/2009/3/layout/RandomtoResultProcess"/>
    <dgm:cxn modelId="{C7CBF40B-47AD-4A62-BF8B-7F9954FAA597}" type="presParOf" srcId="{883BB6FB-2236-436A-AACA-7D713EF6FA79}" destId="{12788768-7609-412F-B03D-CC7E5CC050A8}" srcOrd="2" destOrd="0" presId="urn:microsoft.com/office/officeart/2009/3/layout/RandomtoResultProcess"/>
    <dgm:cxn modelId="{608CE187-C217-4D9D-BEA4-5F9A4239723B}" type="presParOf" srcId="{883BB6FB-2236-436A-AACA-7D713EF6FA79}" destId="{985ED573-D3A4-4098-BDB7-50A58A2BF63D}" srcOrd="3" destOrd="0" presId="urn:microsoft.com/office/officeart/2009/3/layout/RandomtoResultProcess"/>
    <dgm:cxn modelId="{020F8A12-2166-43D1-AD82-662D8FA9D3E9}" type="presParOf" srcId="{883BB6FB-2236-436A-AACA-7D713EF6FA79}" destId="{65580E72-EAC2-454C-92DA-A076F06C78E8}" srcOrd="4" destOrd="0" presId="urn:microsoft.com/office/officeart/2009/3/layout/RandomtoResultProcess"/>
    <dgm:cxn modelId="{AC354FA6-7E57-42E1-ADF7-9FD8648B459F}" type="presParOf" srcId="{883BB6FB-2236-436A-AACA-7D713EF6FA79}" destId="{A7F7CA4A-A4BC-4AEC-8BD6-43B10DEC9A44}" srcOrd="5" destOrd="0" presId="urn:microsoft.com/office/officeart/2009/3/layout/RandomtoResultProcess"/>
    <dgm:cxn modelId="{88CB04EC-3CB5-4644-B2FA-18734ABDD779}" type="presParOf" srcId="{883BB6FB-2236-436A-AACA-7D713EF6FA79}" destId="{B9916529-0360-4ED0-A38D-17BBC065DFAC}" srcOrd="6" destOrd="0" presId="urn:microsoft.com/office/officeart/2009/3/layout/RandomtoResultProcess"/>
    <dgm:cxn modelId="{5DD3F2F2-96E2-4997-8B65-DA0CA03A7E98}" type="presParOf" srcId="{883BB6FB-2236-436A-AACA-7D713EF6FA79}" destId="{90F77648-0467-4651-A5DB-698D9AD6BCF1}" srcOrd="7" destOrd="0" presId="urn:microsoft.com/office/officeart/2009/3/layout/RandomtoResultProcess"/>
    <dgm:cxn modelId="{0ADD910D-AA2A-4FFB-A071-EA820A0BB53F}" type="presParOf" srcId="{883BB6FB-2236-436A-AACA-7D713EF6FA79}" destId="{FF6BA92B-7E52-4CD2-AAEB-68E454488300}" srcOrd="8" destOrd="0" presId="urn:microsoft.com/office/officeart/2009/3/layout/RandomtoResultProcess"/>
    <dgm:cxn modelId="{D3D84B56-C52C-4BFC-AF2F-7FB34522BBC6}" type="presParOf" srcId="{883BB6FB-2236-436A-AACA-7D713EF6FA79}" destId="{7E765F51-572C-4402-84DD-863B6442D947}" srcOrd="9" destOrd="0" presId="urn:microsoft.com/office/officeart/2009/3/layout/RandomtoResultProcess"/>
    <dgm:cxn modelId="{710B79F9-79AD-4E18-B0E8-AD4DF44C42FE}" type="presParOf" srcId="{883BB6FB-2236-436A-AACA-7D713EF6FA79}" destId="{B3868971-83D3-4BF0-9079-90065A8481BF}" srcOrd="10" destOrd="0" presId="urn:microsoft.com/office/officeart/2009/3/layout/RandomtoResultProcess"/>
    <dgm:cxn modelId="{AE930D55-029E-442F-88FF-C5037740968D}" type="presParOf" srcId="{883BB6FB-2236-436A-AACA-7D713EF6FA79}" destId="{C962EF93-B609-45C4-8B82-370BBEB0508F}" srcOrd="11" destOrd="0" presId="urn:microsoft.com/office/officeart/2009/3/layout/RandomtoResultProcess"/>
    <dgm:cxn modelId="{A22CBBB9-0E86-46B7-83B4-1CAB58870138}" type="presParOf" srcId="{883BB6FB-2236-436A-AACA-7D713EF6FA79}" destId="{339BF0B3-7C54-42F9-9C9F-5081052459AC}" srcOrd="12" destOrd="0" presId="urn:microsoft.com/office/officeart/2009/3/layout/RandomtoResultProcess"/>
    <dgm:cxn modelId="{C9D9C5CD-AB2B-4853-8078-BD12C48D002E}" type="presParOf" srcId="{883BB6FB-2236-436A-AACA-7D713EF6FA79}" destId="{FC67D723-C0E0-4DB8-B78D-CBBC5750009E}" srcOrd="13" destOrd="0" presId="urn:microsoft.com/office/officeart/2009/3/layout/RandomtoResultProcess"/>
    <dgm:cxn modelId="{9A08371C-9D4F-41B8-B7BE-65ABE4A3CCE3}" type="presParOf" srcId="{883BB6FB-2236-436A-AACA-7D713EF6FA79}" destId="{258E4FA9-5394-4CF3-AFC4-F2D0552BBA41}" srcOrd="14" destOrd="0" presId="urn:microsoft.com/office/officeart/2009/3/layout/RandomtoResultProcess"/>
    <dgm:cxn modelId="{160ACC19-A5C3-410B-A806-AF4CB443526D}" type="presParOf" srcId="{883BB6FB-2236-436A-AACA-7D713EF6FA79}" destId="{81F11016-34EB-40A7-9A00-CEA7AC17A663}" srcOrd="15" destOrd="0" presId="urn:microsoft.com/office/officeart/2009/3/layout/RandomtoResultProcess"/>
    <dgm:cxn modelId="{7A40A35F-B787-41FF-BCA2-CD14244C1E3C}" type="presParOf" srcId="{883BB6FB-2236-436A-AACA-7D713EF6FA79}" destId="{F11D1911-D26F-46C5-94B9-F867B8B8F51E}" srcOrd="16" destOrd="0" presId="urn:microsoft.com/office/officeart/2009/3/layout/RandomtoResultProcess"/>
    <dgm:cxn modelId="{AE462145-2BFD-4240-9E44-8B18718DC120}" type="presParOf" srcId="{883BB6FB-2236-436A-AACA-7D713EF6FA79}" destId="{638DA95C-7291-4585-AD44-EF5F96241654}" srcOrd="17" destOrd="0" presId="urn:microsoft.com/office/officeart/2009/3/layout/RandomtoResultProcess"/>
    <dgm:cxn modelId="{DB71E325-8CD8-4166-A526-309DAA3F1C7E}" type="presParOf" srcId="{883BB6FB-2236-436A-AACA-7D713EF6FA79}" destId="{B97ADB42-E35F-4FEE-A5CD-66D6FBF0682A}" srcOrd="18" destOrd="0" presId="urn:microsoft.com/office/officeart/2009/3/layout/RandomtoResultProcess"/>
    <dgm:cxn modelId="{D39E649A-8378-4E24-9205-9CF302E95626}" type="presParOf" srcId="{883BB6FB-2236-436A-AACA-7D713EF6FA79}" destId="{C79E63EE-8ADA-4094-AE96-A7F2A081D979}" srcOrd="19" destOrd="0" presId="urn:microsoft.com/office/officeart/2009/3/layout/RandomtoResultProcess"/>
    <dgm:cxn modelId="{ED6E279D-616B-41BB-8800-83ED21199E4D}" type="presParOf" srcId="{A0502BE3-6D6E-4712-A14D-8F95BA491368}" destId="{D503F25A-60A7-4B5B-A14C-318BEBFC5711}" srcOrd="1" destOrd="0" presId="urn:microsoft.com/office/officeart/2009/3/layout/RandomtoResultProcess"/>
    <dgm:cxn modelId="{63EF823E-B533-4A70-8EBC-A30904D786E2}" type="presParOf" srcId="{D503F25A-60A7-4B5B-A14C-318BEBFC5711}" destId="{67E00C85-DE19-4C38-AEB7-BF2BFF8EA49B}" srcOrd="0" destOrd="0" presId="urn:microsoft.com/office/officeart/2009/3/layout/RandomtoResultProcess"/>
    <dgm:cxn modelId="{DDC1E012-5765-467F-931E-358271311353}" type="presParOf" srcId="{D503F25A-60A7-4B5B-A14C-318BEBFC5711}" destId="{AA136144-19EC-49BB-8F25-9580F11EBEF4}" srcOrd="1" destOrd="0" presId="urn:microsoft.com/office/officeart/2009/3/layout/RandomtoResultProcess"/>
    <dgm:cxn modelId="{E172B502-6A20-469C-B502-E3A64FF3CAF6}" type="presParOf" srcId="{A0502BE3-6D6E-4712-A14D-8F95BA491368}" destId="{42EE5C37-4510-4FEA-A1ED-B46E25663B38}" srcOrd="2" destOrd="0" presId="urn:microsoft.com/office/officeart/2009/3/layout/RandomtoResultProcess"/>
    <dgm:cxn modelId="{333AE735-8114-403A-B556-51EA82B06CC2}" type="presParOf" srcId="{42EE5C37-4510-4FEA-A1ED-B46E25663B38}" destId="{E76E28C1-5C99-4A90-91DA-3CDE0C14870C}" srcOrd="0" destOrd="0" presId="urn:microsoft.com/office/officeart/2009/3/layout/RandomtoResultProcess"/>
    <dgm:cxn modelId="{D805F69A-B768-48CA-AB3C-AF4B7A0584C9}" type="presParOf" srcId="{42EE5C37-4510-4FEA-A1ED-B46E25663B38}" destId="{5DA002A6-5B1D-4919-86F3-EC10A524FD3D}" srcOrd="1" destOrd="0" presId="urn:microsoft.com/office/officeart/2009/3/layout/RandomtoResultProcess"/>
    <dgm:cxn modelId="{4830B4E0-924F-4100-9477-5DD132DA7591}" type="presParOf" srcId="{42EE5C37-4510-4FEA-A1ED-B46E25663B38}" destId="{F0436325-8018-494A-B5DF-8D39AC0D103E}" srcOrd="2" destOrd="0" presId="urn:microsoft.com/office/officeart/2009/3/layout/RandomtoResultProcess"/>
    <dgm:cxn modelId="{80888EC9-8C60-40AE-916D-43006E4B797A}" type="presParOf" srcId="{A0502BE3-6D6E-4712-A14D-8F95BA491368}" destId="{AB56CB00-0B04-4E54-A8BF-F669B5219BB9}" srcOrd="3" destOrd="0" presId="urn:microsoft.com/office/officeart/2009/3/layout/RandomtoResultProcess"/>
    <dgm:cxn modelId="{D2EEBB41-3B69-4F3F-9F8B-A42BEF0D2AF7}" type="presParOf" srcId="{AB56CB00-0B04-4E54-A8BF-F669B5219BB9}" destId="{5004B034-537F-460A-89C7-088B375B8FCF}" srcOrd="0" destOrd="0" presId="urn:microsoft.com/office/officeart/2009/3/layout/RandomtoResultProcess"/>
    <dgm:cxn modelId="{767733D2-4A78-4EA2-93B0-37BB3CBA0A9E}" type="presParOf" srcId="{AB56CB00-0B04-4E54-A8BF-F669B5219BB9}" destId="{8910BE7A-5848-4429-9608-2CA1C817BC0D}" srcOrd="1" destOrd="0" presId="urn:microsoft.com/office/officeart/2009/3/layout/RandomtoResultProcess"/>
    <dgm:cxn modelId="{A66DE2E5-98D7-46AF-B828-38F62C3BD141}" type="presParOf" srcId="{A0502BE3-6D6E-4712-A14D-8F95BA491368}" destId="{DD388451-C377-40C4-9763-4EB35F2D9877}" srcOrd="4" destOrd="0" presId="urn:microsoft.com/office/officeart/2009/3/layout/RandomtoResultProcess"/>
    <dgm:cxn modelId="{106CFD32-983E-4E85-B570-8873B123A8DA}" type="presParOf" srcId="{DD388451-C377-40C4-9763-4EB35F2D9877}" destId="{237C0D63-BFF5-4F82-89DC-50700BC82469}" srcOrd="0" destOrd="0" presId="urn:microsoft.com/office/officeart/2009/3/layout/RandomtoResultProcess"/>
    <dgm:cxn modelId="{DEEAE078-3719-4D04-B55C-3BE75CDAF857}" type="presParOf" srcId="{DD388451-C377-40C4-9763-4EB35F2D9877}" destId="{E99EDF96-6D7C-4C30-9B93-6CA6FA79D0BC}" srcOrd="1" destOrd="0" presId="urn:microsoft.com/office/officeart/2009/3/layout/RandomtoResultProcess"/>
    <dgm:cxn modelId="{4FF86EBD-BCB1-408F-BBB8-65FC97E2CB94}" type="presParOf" srcId="{DD388451-C377-40C4-9763-4EB35F2D9877}" destId="{86143CF9-93E1-47E6-9750-5D9512B03600}" srcOrd="2" destOrd="0" presId="urn:microsoft.com/office/officeart/2009/3/layout/RandomtoResultProcess"/>
    <dgm:cxn modelId="{E6143FD4-5E18-4C9E-9F5D-03940F710EA1}" type="presParOf" srcId="{A0502BE3-6D6E-4712-A14D-8F95BA491368}" destId="{07477A76-0008-4C64-AA98-CED57B4DE7AE}" srcOrd="5" destOrd="0" presId="urn:microsoft.com/office/officeart/2009/3/layout/RandomtoResultProcess"/>
    <dgm:cxn modelId="{8812F300-9477-4E32-9836-F4038F235E53}" type="presParOf" srcId="{07477A76-0008-4C64-AA98-CED57B4DE7AE}" destId="{33601754-C40B-4B85-A2D9-45F64985CEFF}" srcOrd="0" destOrd="0" presId="urn:microsoft.com/office/officeart/2009/3/layout/RandomtoResultProcess"/>
    <dgm:cxn modelId="{A87FEE5E-1057-4BA3-B6D4-7660895D2891}" type="presParOf" srcId="{07477A76-0008-4C64-AA98-CED57B4DE7AE}" destId="{F5A48EAA-660D-4D53-903D-1ABC7AAC17DF}" srcOrd="1" destOrd="0" presId="urn:microsoft.com/office/officeart/2009/3/layout/RandomtoResultProcess"/>
    <dgm:cxn modelId="{4FB3A039-3072-4BE8-B90F-9FD81A8C85D8}" type="presParOf" srcId="{A0502BE3-6D6E-4712-A14D-8F95BA491368}" destId="{4F897E7A-881B-4B9B-98B5-00A1DE1BA660}" srcOrd="6" destOrd="0" presId="urn:microsoft.com/office/officeart/2009/3/layout/RandomtoResultProcess"/>
    <dgm:cxn modelId="{2A9D0206-5CCD-4C2A-9F2B-94904399F5AB}" type="presParOf" srcId="{4F897E7A-881B-4B9B-98B5-00A1DE1BA660}" destId="{452FB9DE-0A86-473C-91C5-755927456BF6}" srcOrd="0" destOrd="0" presId="urn:microsoft.com/office/officeart/2009/3/layout/RandomtoResultProcess"/>
    <dgm:cxn modelId="{5FD2D33E-C418-4451-856C-5D55DB4FABCB}" type="presParOf" srcId="{4F897E7A-881B-4B9B-98B5-00A1DE1BA660}" destId="{500A5EB4-4EE3-4420-898C-3564C23B75DD}" srcOrd="1" destOrd="0" presId="urn:microsoft.com/office/officeart/2009/3/layout/RandomtoResultProcess"/>
    <dgm:cxn modelId="{47C60E4E-B8E7-4E29-A960-DEFE87AEBE23}" type="presParOf" srcId="{4F897E7A-881B-4B9B-98B5-00A1DE1BA660}" destId="{7134ECE8-401E-42FC-8220-6754CB098F54}" srcOrd="2"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F13E50-4846-407B-8171-5CC8327A7006}">
      <dsp:nvSpPr>
        <dsp:cNvPr id="0" name=""/>
        <dsp:cNvSpPr/>
      </dsp:nvSpPr>
      <dsp:spPr>
        <a:xfrm>
          <a:off x="2035412" y="584369"/>
          <a:ext cx="1639812" cy="540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Data collection</a:t>
          </a:r>
        </a:p>
      </dsp:txBody>
      <dsp:txXfrm>
        <a:off x="2035412" y="584369"/>
        <a:ext cx="1639812" cy="540392"/>
      </dsp:txXfrm>
    </dsp:sp>
    <dsp:sp modelId="{F069CE5F-BDCB-49BB-A994-39302B5B98E4}">
      <dsp:nvSpPr>
        <dsp:cNvPr id="0" name=""/>
        <dsp:cNvSpPr/>
      </dsp:nvSpPr>
      <dsp:spPr>
        <a:xfrm>
          <a:off x="1831592" y="1723872"/>
          <a:ext cx="2047453" cy="1012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t" anchorCtr="0">
          <a:noAutofit/>
        </a:bodyPr>
        <a:lstStyle/>
        <a:p>
          <a:pPr marL="57150" lvl="1" indent="-57150" algn="l" defTabSz="400050">
            <a:lnSpc>
              <a:spcPct val="90000"/>
            </a:lnSpc>
            <a:spcBef>
              <a:spcPct val="0"/>
            </a:spcBef>
            <a:spcAft>
              <a:spcPct val="15000"/>
            </a:spcAft>
            <a:buChar char="•"/>
          </a:pPr>
          <a:r>
            <a:rPr lang="en-GB" sz="900" kern="1200" dirty="0"/>
            <a:t>Familiarisation with BMS &amp; Site</a:t>
          </a:r>
        </a:p>
        <a:p>
          <a:pPr marL="57150" lvl="1" indent="-57150" algn="l" defTabSz="400050">
            <a:lnSpc>
              <a:spcPct val="90000"/>
            </a:lnSpc>
            <a:spcBef>
              <a:spcPct val="0"/>
            </a:spcBef>
            <a:spcAft>
              <a:spcPct val="15000"/>
            </a:spcAft>
            <a:buChar char="•"/>
          </a:pPr>
          <a:r>
            <a:rPr lang="en-GB" sz="900" kern="1200" dirty="0"/>
            <a:t>Locate historical data &amp; download</a:t>
          </a:r>
        </a:p>
        <a:p>
          <a:pPr marL="57150" lvl="1" indent="-57150" algn="l" defTabSz="400050">
            <a:lnSpc>
              <a:spcPct val="90000"/>
            </a:lnSpc>
            <a:spcBef>
              <a:spcPct val="0"/>
            </a:spcBef>
            <a:spcAft>
              <a:spcPct val="15000"/>
            </a:spcAft>
            <a:buChar char="•"/>
          </a:pPr>
          <a:r>
            <a:rPr lang="en-GB" sz="900" kern="1200" dirty="0"/>
            <a:t>Discussions with facilities management</a:t>
          </a:r>
        </a:p>
        <a:p>
          <a:pPr marL="57150" lvl="1" indent="-57150" algn="l" defTabSz="400050">
            <a:lnSpc>
              <a:spcPct val="90000"/>
            </a:lnSpc>
            <a:spcBef>
              <a:spcPct val="0"/>
            </a:spcBef>
            <a:spcAft>
              <a:spcPct val="15000"/>
            </a:spcAft>
            <a:buChar char="•"/>
          </a:pPr>
          <a:r>
            <a:rPr lang="en-GB" sz="900" kern="1200" dirty="0"/>
            <a:t>Obtain building energy data</a:t>
          </a:r>
        </a:p>
      </dsp:txBody>
      <dsp:txXfrm>
        <a:off x="1831592" y="1723872"/>
        <a:ext cx="2047453" cy="1012432"/>
      </dsp:txXfrm>
    </dsp:sp>
    <dsp:sp modelId="{12788768-7609-412F-B03D-CC7E5CC050A8}">
      <dsp:nvSpPr>
        <dsp:cNvPr id="0" name=""/>
        <dsp:cNvSpPr/>
      </dsp:nvSpPr>
      <dsp:spPr>
        <a:xfrm>
          <a:off x="2033549" y="420015"/>
          <a:ext cx="130439" cy="130439"/>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5ED573-D3A4-4098-BDB7-50A58A2BF63D}">
      <dsp:nvSpPr>
        <dsp:cNvPr id="0" name=""/>
        <dsp:cNvSpPr/>
      </dsp:nvSpPr>
      <dsp:spPr>
        <a:xfrm>
          <a:off x="2124857" y="237400"/>
          <a:ext cx="130439" cy="130439"/>
        </a:xfrm>
        <a:prstGeom prst="ellipse">
          <a:avLst/>
        </a:prstGeom>
        <a:solidFill>
          <a:schemeClr val="accent1">
            <a:shade val="50000"/>
            <a:hueOff val="-35636"/>
            <a:satOff val="0"/>
            <a:lumOff val="50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580E72-EAC2-454C-92DA-A076F06C78E8}">
      <dsp:nvSpPr>
        <dsp:cNvPr id="0" name=""/>
        <dsp:cNvSpPr/>
      </dsp:nvSpPr>
      <dsp:spPr>
        <a:xfrm>
          <a:off x="2343995" y="273923"/>
          <a:ext cx="204976" cy="204976"/>
        </a:xfrm>
        <a:prstGeom prst="ellipse">
          <a:avLst/>
        </a:prstGeom>
        <a:solidFill>
          <a:schemeClr val="accent1">
            <a:shade val="50000"/>
            <a:hueOff val="-71272"/>
            <a:satOff val="0"/>
            <a:lumOff val="101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F7CA4A-A4BC-4AEC-8BD6-43B10DEC9A44}">
      <dsp:nvSpPr>
        <dsp:cNvPr id="0" name=""/>
        <dsp:cNvSpPr/>
      </dsp:nvSpPr>
      <dsp:spPr>
        <a:xfrm>
          <a:off x="2526611" y="73046"/>
          <a:ext cx="130439" cy="130439"/>
        </a:xfrm>
        <a:prstGeom prst="ellipse">
          <a:avLst/>
        </a:prstGeom>
        <a:solidFill>
          <a:schemeClr val="accent1">
            <a:shade val="50000"/>
            <a:hueOff val="-106908"/>
            <a:satOff val="0"/>
            <a:lumOff val="152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916529-0360-4ED0-A38D-17BBC065DFAC}">
      <dsp:nvSpPr>
        <dsp:cNvPr id="0" name=""/>
        <dsp:cNvSpPr/>
      </dsp:nvSpPr>
      <dsp:spPr>
        <a:xfrm>
          <a:off x="2764011" y="0"/>
          <a:ext cx="130439" cy="130439"/>
        </a:xfrm>
        <a:prstGeom prst="ellipse">
          <a:avLst/>
        </a:prstGeom>
        <a:solidFill>
          <a:schemeClr val="accent1">
            <a:shade val="50000"/>
            <a:hueOff val="-142544"/>
            <a:satOff val="0"/>
            <a:lumOff val="203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F77648-0467-4651-A5DB-698D9AD6BCF1}">
      <dsp:nvSpPr>
        <dsp:cNvPr id="0" name=""/>
        <dsp:cNvSpPr/>
      </dsp:nvSpPr>
      <dsp:spPr>
        <a:xfrm>
          <a:off x="3056196" y="127830"/>
          <a:ext cx="130439" cy="130439"/>
        </a:xfrm>
        <a:prstGeom prst="ellipse">
          <a:avLst/>
        </a:prstGeom>
        <a:solidFill>
          <a:schemeClr val="accent1">
            <a:shade val="50000"/>
            <a:hueOff val="-178181"/>
            <a:satOff val="0"/>
            <a:lumOff val="254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6BA92B-7E52-4CD2-AAEB-68E454488300}">
      <dsp:nvSpPr>
        <dsp:cNvPr id="0" name=""/>
        <dsp:cNvSpPr/>
      </dsp:nvSpPr>
      <dsp:spPr>
        <a:xfrm>
          <a:off x="3238811" y="219138"/>
          <a:ext cx="204976" cy="204976"/>
        </a:xfrm>
        <a:prstGeom prst="ellipse">
          <a:avLst/>
        </a:prstGeom>
        <a:solidFill>
          <a:schemeClr val="accent1">
            <a:shade val="50000"/>
            <a:hueOff val="-213817"/>
            <a:satOff val="0"/>
            <a:lumOff val="305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765F51-572C-4402-84DD-863B6442D947}">
      <dsp:nvSpPr>
        <dsp:cNvPr id="0" name=""/>
        <dsp:cNvSpPr/>
      </dsp:nvSpPr>
      <dsp:spPr>
        <a:xfrm>
          <a:off x="3494473" y="420015"/>
          <a:ext cx="130439" cy="130439"/>
        </a:xfrm>
        <a:prstGeom prst="ellipse">
          <a:avLst/>
        </a:prstGeom>
        <a:solidFill>
          <a:schemeClr val="accent1">
            <a:shade val="50000"/>
            <a:hueOff val="-249453"/>
            <a:satOff val="0"/>
            <a:lumOff val="355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868971-83D3-4BF0-9079-90065A8481BF}">
      <dsp:nvSpPr>
        <dsp:cNvPr id="0" name=""/>
        <dsp:cNvSpPr/>
      </dsp:nvSpPr>
      <dsp:spPr>
        <a:xfrm>
          <a:off x="3604042" y="620892"/>
          <a:ext cx="130439" cy="130439"/>
        </a:xfrm>
        <a:prstGeom prst="ellipse">
          <a:avLst/>
        </a:prstGeom>
        <a:solidFill>
          <a:schemeClr val="accent1">
            <a:shade val="50000"/>
            <a:hueOff val="-285089"/>
            <a:satOff val="0"/>
            <a:lumOff val="40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62EF93-B609-45C4-8B82-370BBEB0508F}">
      <dsp:nvSpPr>
        <dsp:cNvPr id="0" name=""/>
        <dsp:cNvSpPr/>
      </dsp:nvSpPr>
      <dsp:spPr>
        <a:xfrm>
          <a:off x="2654442" y="237400"/>
          <a:ext cx="335416" cy="335416"/>
        </a:xfrm>
        <a:prstGeom prst="ellipse">
          <a:avLst/>
        </a:prstGeom>
        <a:solidFill>
          <a:schemeClr val="accent1">
            <a:shade val="50000"/>
            <a:hueOff val="-320725"/>
            <a:satOff val="0"/>
            <a:lumOff val="457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9BF0B3-7C54-42F9-9C9F-5081052459AC}">
      <dsp:nvSpPr>
        <dsp:cNvPr id="0" name=""/>
        <dsp:cNvSpPr/>
      </dsp:nvSpPr>
      <dsp:spPr>
        <a:xfrm>
          <a:off x="1942241" y="931339"/>
          <a:ext cx="130439" cy="130439"/>
        </a:xfrm>
        <a:prstGeom prst="ellipse">
          <a:avLst/>
        </a:prstGeom>
        <a:solidFill>
          <a:schemeClr val="accent1">
            <a:shade val="50000"/>
            <a:hueOff val="-320725"/>
            <a:satOff val="0"/>
            <a:lumOff val="457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67D723-C0E0-4DB8-B78D-CBBC5750009E}">
      <dsp:nvSpPr>
        <dsp:cNvPr id="0" name=""/>
        <dsp:cNvSpPr/>
      </dsp:nvSpPr>
      <dsp:spPr>
        <a:xfrm>
          <a:off x="2051810" y="1095693"/>
          <a:ext cx="204976" cy="204976"/>
        </a:xfrm>
        <a:prstGeom prst="ellipse">
          <a:avLst/>
        </a:prstGeom>
        <a:solidFill>
          <a:schemeClr val="accent1">
            <a:shade val="50000"/>
            <a:hueOff val="-285089"/>
            <a:satOff val="0"/>
            <a:lumOff val="40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E4FA9-5394-4CF3-AFC4-F2D0552BBA41}">
      <dsp:nvSpPr>
        <dsp:cNvPr id="0" name=""/>
        <dsp:cNvSpPr/>
      </dsp:nvSpPr>
      <dsp:spPr>
        <a:xfrm>
          <a:off x="2325734" y="1241785"/>
          <a:ext cx="298147" cy="298147"/>
        </a:xfrm>
        <a:prstGeom prst="ellipse">
          <a:avLst/>
        </a:prstGeom>
        <a:solidFill>
          <a:schemeClr val="accent1">
            <a:shade val="50000"/>
            <a:hueOff val="-249453"/>
            <a:satOff val="0"/>
            <a:lumOff val="355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11016-34EB-40A7-9A00-CEA7AC17A663}">
      <dsp:nvSpPr>
        <dsp:cNvPr id="0" name=""/>
        <dsp:cNvSpPr/>
      </dsp:nvSpPr>
      <dsp:spPr>
        <a:xfrm>
          <a:off x="2709226" y="1479185"/>
          <a:ext cx="130439" cy="130439"/>
        </a:xfrm>
        <a:prstGeom prst="ellipse">
          <a:avLst/>
        </a:prstGeom>
        <a:solidFill>
          <a:schemeClr val="accent1">
            <a:shade val="50000"/>
            <a:hueOff val="-213817"/>
            <a:satOff val="0"/>
            <a:lumOff val="305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1D1911-D26F-46C5-94B9-F867B8B8F51E}">
      <dsp:nvSpPr>
        <dsp:cNvPr id="0" name=""/>
        <dsp:cNvSpPr/>
      </dsp:nvSpPr>
      <dsp:spPr>
        <a:xfrm>
          <a:off x="2782273" y="1241785"/>
          <a:ext cx="204976" cy="204976"/>
        </a:xfrm>
        <a:prstGeom prst="ellipse">
          <a:avLst/>
        </a:prstGeom>
        <a:solidFill>
          <a:schemeClr val="accent1">
            <a:shade val="50000"/>
            <a:hueOff val="-178181"/>
            <a:satOff val="0"/>
            <a:lumOff val="254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8DA95C-7291-4585-AD44-EF5F96241654}">
      <dsp:nvSpPr>
        <dsp:cNvPr id="0" name=""/>
        <dsp:cNvSpPr/>
      </dsp:nvSpPr>
      <dsp:spPr>
        <a:xfrm>
          <a:off x="2964888" y="1497447"/>
          <a:ext cx="130439" cy="130439"/>
        </a:xfrm>
        <a:prstGeom prst="ellipse">
          <a:avLst/>
        </a:prstGeom>
        <a:solidFill>
          <a:schemeClr val="accent1">
            <a:shade val="50000"/>
            <a:hueOff val="-142544"/>
            <a:satOff val="0"/>
            <a:lumOff val="203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7ADB42-E35F-4FEE-A5CD-66D6FBF0682A}">
      <dsp:nvSpPr>
        <dsp:cNvPr id="0" name=""/>
        <dsp:cNvSpPr/>
      </dsp:nvSpPr>
      <dsp:spPr>
        <a:xfrm>
          <a:off x="3129242" y="1205262"/>
          <a:ext cx="298147" cy="298147"/>
        </a:xfrm>
        <a:prstGeom prst="ellipse">
          <a:avLst/>
        </a:prstGeom>
        <a:solidFill>
          <a:schemeClr val="accent1">
            <a:shade val="50000"/>
            <a:hueOff val="-106908"/>
            <a:satOff val="0"/>
            <a:lumOff val="152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9E63EE-8ADA-4094-AE96-A7F2A081D979}">
      <dsp:nvSpPr>
        <dsp:cNvPr id="0" name=""/>
        <dsp:cNvSpPr/>
      </dsp:nvSpPr>
      <dsp:spPr>
        <a:xfrm>
          <a:off x="3530996" y="1132216"/>
          <a:ext cx="204976" cy="204976"/>
        </a:xfrm>
        <a:prstGeom prst="ellipse">
          <a:avLst/>
        </a:prstGeom>
        <a:solidFill>
          <a:schemeClr val="accent1">
            <a:shade val="50000"/>
            <a:hueOff val="-71272"/>
            <a:satOff val="0"/>
            <a:lumOff val="101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E00C85-DE19-4C38-AEB7-BF2BFF8EA49B}">
      <dsp:nvSpPr>
        <dsp:cNvPr id="0" name=""/>
        <dsp:cNvSpPr/>
      </dsp:nvSpPr>
      <dsp:spPr>
        <a:xfrm>
          <a:off x="3879046" y="273619"/>
          <a:ext cx="601987" cy="1149259"/>
        </a:xfrm>
        <a:prstGeom prst="chevron">
          <a:avLst>
            <a:gd name="adj" fmla="val 6231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6E28C1-5C99-4A90-91DA-3CDE0C14870C}">
      <dsp:nvSpPr>
        <dsp:cNvPr id="0" name=""/>
        <dsp:cNvSpPr/>
      </dsp:nvSpPr>
      <dsp:spPr>
        <a:xfrm>
          <a:off x="4481033" y="274177"/>
          <a:ext cx="1641782" cy="1149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Analysis</a:t>
          </a:r>
        </a:p>
      </dsp:txBody>
      <dsp:txXfrm>
        <a:off x="4481033" y="274177"/>
        <a:ext cx="1641782" cy="1149248"/>
      </dsp:txXfrm>
    </dsp:sp>
    <dsp:sp modelId="{5DA002A6-5B1D-4919-86F3-EC10A524FD3D}">
      <dsp:nvSpPr>
        <dsp:cNvPr id="0" name=""/>
        <dsp:cNvSpPr/>
      </dsp:nvSpPr>
      <dsp:spPr>
        <a:xfrm>
          <a:off x="4481033" y="1723872"/>
          <a:ext cx="1641782" cy="1012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t" anchorCtr="0">
          <a:noAutofit/>
        </a:bodyPr>
        <a:lstStyle/>
        <a:p>
          <a:pPr marL="57150" lvl="1" indent="-57150" algn="l" defTabSz="400050">
            <a:lnSpc>
              <a:spcPct val="90000"/>
            </a:lnSpc>
            <a:spcBef>
              <a:spcPct val="0"/>
            </a:spcBef>
            <a:spcAft>
              <a:spcPct val="15000"/>
            </a:spcAft>
            <a:buChar char="•"/>
          </a:pPr>
          <a:r>
            <a:rPr lang="en-GB" sz="900" kern="1200" dirty="0"/>
            <a:t>Create a model from aggregated BMS data </a:t>
          </a:r>
        </a:p>
        <a:p>
          <a:pPr marL="57150" lvl="1" indent="-57150" algn="l" defTabSz="400050">
            <a:lnSpc>
              <a:spcPct val="90000"/>
            </a:lnSpc>
            <a:spcBef>
              <a:spcPct val="0"/>
            </a:spcBef>
            <a:spcAft>
              <a:spcPct val="15000"/>
            </a:spcAft>
            <a:buChar char="•"/>
          </a:pPr>
          <a:r>
            <a:rPr lang="en-GB" sz="900" kern="1200" dirty="0"/>
            <a:t>Analyse trends to identify improvement measures</a:t>
          </a:r>
        </a:p>
      </dsp:txBody>
      <dsp:txXfrm>
        <a:off x="4481033" y="1723872"/>
        <a:ext cx="1641782" cy="1012432"/>
      </dsp:txXfrm>
    </dsp:sp>
    <dsp:sp modelId="{5004B034-537F-460A-89C7-088B375B8FCF}">
      <dsp:nvSpPr>
        <dsp:cNvPr id="0" name=""/>
        <dsp:cNvSpPr/>
      </dsp:nvSpPr>
      <dsp:spPr>
        <a:xfrm>
          <a:off x="6122816" y="273619"/>
          <a:ext cx="601987" cy="1149259"/>
        </a:xfrm>
        <a:prstGeom prst="chevron">
          <a:avLst>
            <a:gd name="adj" fmla="val 62310"/>
          </a:avLst>
        </a:prstGeom>
        <a:solidFill>
          <a:schemeClr val="accent1">
            <a:shade val="90000"/>
            <a:hueOff val="-241946"/>
            <a:satOff val="0"/>
            <a:lumOff val="2602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7C0D63-BFF5-4F82-89DC-50700BC82469}">
      <dsp:nvSpPr>
        <dsp:cNvPr id="0" name=""/>
        <dsp:cNvSpPr/>
      </dsp:nvSpPr>
      <dsp:spPr>
        <a:xfrm>
          <a:off x="6933999" y="274177"/>
          <a:ext cx="1641782" cy="1149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Interpretation</a:t>
          </a:r>
        </a:p>
      </dsp:txBody>
      <dsp:txXfrm>
        <a:off x="6933999" y="274177"/>
        <a:ext cx="1641782" cy="1149248"/>
      </dsp:txXfrm>
    </dsp:sp>
    <dsp:sp modelId="{E99EDF96-6D7C-4C30-9B93-6CA6FA79D0BC}">
      <dsp:nvSpPr>
        <dsp:cNvPr id="0" name=""/>
        <dsp:cNvSpPr/>
      </dsp:nvSpPr>
      <dsp:spPr>
        <a:xfrm>
          <a:off x="6724803" y="1723872"/>
          <a:ext cx="2060174" cy="1012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t" anchorCtr="0">
          <a:noAutofit/>
        </a:bodyPr>
        <a:lstStyle/>
        <a:p>
          <a:pPr marL="57150" lvl="1" indent="-57150" algn="l" defTabSz="400050">
            <a:lnSpc>
              <a:spcPct val="90000"/>
            </a:lnSpc>
            <a:spcBef>
              <a:spcPct val="0"/>
            </a:spcBef>
            <a:spcAft>
              <a:spcPct val="15000"/>
            </a:spcAft>
            <a:buChar char="•"/>
          </a:pPr>
          <a:r>
            <a:rPr lang="en-GB" sz="900" kern="1200" dirty="0"/>
            <a:t>Generate thermal model</a:t>
          </a:r>
        </a:p>
        <a:p>
          <a:pPr marL="57150" lvl="1" indent="-57150" algn="l" defTabSz="400050">
            <a:lnSpc>
              <a:spcPct val="90000"/>
            </a:lnSpc>
            <a:spcBef>
              <a:spcPct val="0"/>
            </a:spcBef>
            <a:spcAft>
              <a:spcPct val="15000"/>
            </a:spcAft>
            <a:buChar char="•"/>
          </a:pPr>
          <a:r>
            <a:rPr lang="en-GB" sz="900" kern="1200" dirty="0">
              <a:solidFill>
                <a:prstClr val="black">
                  <a:hueOff val="0"/>
                  <a:satOff val="0"/>
                  <a:lumOff val="0"/>
                  <a:alphaOff val="0"/>
                </a:prstClr>
              </a:solidFill>
              <a:latin typeface="Gotham Book"/>
              <a:ea typeface="+mn-ea"/>
              <a:cs typeface="+mn-cs"/>
            </a:rPr>
            <a:t>Run scenario models to quantify impacts improvement measures</a:t>
          </a:r>
        </a:p>
        <a:p>
          <a:pPr marL="57150" lvl="1" indent="-57150" algn="l" defTabSz="400050">
            <a:lnSpc>
              <a:spcPct val="90000"/>
            </a:lnSpc>
            <a:spcBef>
              <a:spcPct val="0"/>
            </a:spcBef>
            <a:spcAft>
              <a:spcPct val="15000"/>
            </a:spcAft>
            <a:buChar char="•"/>
          </a:pPr>
          <a:r>
            <a:rPr lang="en-GB" sz="900" kern="1200" dirty="0">
              <a:solidFill>
                <a:prstClr val="black">
                  <a:hueOff val="0"/>
                  <a:satOff val="0"/>
                  <a:lumOff val="0"/>
                  <a:alphaOff val="0"/>
                </a:prstClr>
              </a:solidFill>
              <a:latin typeface="Gotham Book"/>
              <a:ea typeface="+mn-ea"/>
              <a:cs typeface="+mn-cs"/>
            </a:rPr>
            <a:t>Draft optimisation measures &amp; assign actions</a:t>
          </a:r>
        </a:p>
        <a:p>
          <a:pPr marL="57150" lvl="1" indent="-57150" algn="l" defTabSz="400050">
            <a:lnSpc>
              <a:spcPct val="90000"/>
            </a:lnSpc>
            <a:spcBef>
              <a:spcPct val="0"/>
            </a:spcBef>
            <a:spcAft>
              <a:spcPct val="15000"/>
            </a:spcAft>
            <a:buChar char="•"/>
          </a:pPr>
          <a:r>
            <a:rPr lang="en-GB" sz="900" kern="1200" dirty="0">
              <a:solidFill>
                <a:prstClr val="black">
                  <a:hueOff val="0"/>
                  <a:satOff val="0"/>
                  <a:lumOff val="0"/>
                  <a:alphaOff val="0"/>
                </a:prstClr>
              </a:solidFill>
              <a:latin typeface="Gotham Book"/>
              <a:ea typeface="+mn-ea"/>
              <a:cs typeface="+mn-cs"/>
            </a:rPr>
            <a:t>Prioritise measures</a:t>
          </a:r>
          <a:r>
            <a:rPr lang="en-GB" sz="900" kern="1200" dirty="0"/>
            <a:t> </a:t>
          </a:r>
        </a:p>
      </dsp:txBody>
      <dsp:txXfrm>
        <a:off x="6724803" y="1723872"/>
        <a:ext cx="2060174" cy="1012432"/>
      </dsp:txXfrm>
    </dsp:sp>
    <dsp:sp modelId="{33601754-C40B-4B85-A2D9-45F64985CEFF}">
      <dsp:nvSpPr>
        <dsp:cNvPr id="0" name=""/>
        <dsp:cNvSpPr/>
      </dsp:nvSpPr>
      <dsp:spPr>
        <a:xfrm>
          <a:off x="8784978" y="273619"/>
          <a:ext cx="601987" cy="1149259"/>
        </a:xfrm>
        <a:prstGeom prst="chevron">
          <a:avLst>
            <a:gd name="adj" fmla="val 62310"/>
          </a:avLst>
        </a:prstGeom>
        <a:solidFill>
          <a:schemeClr val="accent1">
            <a:shade val="90000"/>
            <a:hueOff val="-241946"/>
            <a:satOff val="0"/>
            <a:lumOff val="2602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52FB9DE-0A86-473C-91C5-755927456BF6}">
      <dsp:nvSpPr>
        <dsp:cNvPr id="0" name=""/>
        <dsp:cNvSpPr/>
      </dsp:nvSpPr>
      <dsp:spPr>
        <a:xfrm>
          <a:off x="9452636" y="192088"/>
          <a:ext cx="1395515" cy="1395515"/>
        </a:xfrm>
        <a:prstGeom prst="ellipse">
          <a:avLst/>
        </a:prstGeom>
        <a:solidFill>
          <a:schemeClr val="accent1">
            <a:shade val="50000"/>
            <a:hueOff val="-35636"/>
            <a:satOff val="0"/>
            <a:lumOff val="50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dirty="0"/>
            <a:t>Outputs</a:t>
          </a:r>
        </a:p>
      </dsp:txBody>
      <dsp:txXfrm>
        <a:off x="9657004" y="396456"/>
        <a:ext cx="986779" cy="986779"/>
      </dsp:txXfrm>
    </dsp:sp>
    <dsp:sp modelId="{500A5EB4-4EE3-4420-898C-3564C23B75DD}">
      <dsp:nvSpPr>
        <dsp:cNvPr id="0" name=""/>
        <dsp:cNvSpPr/>
      </dsp:nvSpPr>
      <dsp:spPr>
        <a:xfrm>
          <a:off x="9698805" y="1723872"/>
          <a:ext cx="903177" cy="1012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t" anchorCtr="0">
          <a:noAutofit/>
        </a:bodyPr>
        <a:lstStyle/>
        <a:p>
          <a:pPr marL="57150" lvl="1" indent="-57150" algn="l" defTabSz="400050">
            <a:lnSpc>
              <a:spcPct val="90000"/>
            </a:lnSpc>
            <a:spcBef>
              <a:spcPct val="0"/>
            </a:spcBef>
            <a:spcAft>
              <a:spcPct val="15000"/>
            </a:spcAft>
            <a:buChar char="•"/>
          </a:pPr>
          <a:r>
            <a:rPr lang="en-GB" sz="900" kern="1200" dirty="0"/>
            <a:t>Action list</a:t>
          </a:r>
        </a:p>
        <a:p>
          <a:pPr marL="57150" lvl="1" indent="-57150" algn="l" defTabSz="400050">
            <a:lnSpc>
              <a:spcPct val="90000"/>
            </a:lnSpc>
            <a:spcBef>
              <a:spcPct val="0"/>
            </a:spcBef>
            <a:spcAft>
              <a:spcPct val="15000"/>
            </a:spcAft>
            <a:buChar char="•"/>
          </a:pPr>
          <a:r>
            <a:rPr lang="en-GB" sz="900" kern="1200" dirty="0"/>
            <a:t>Data model</a:t>
          </a:r>
        </a:p>
        <a:p>
          <a:pPr marL="57150" lvl="1" indent="-57150" algn="l" defTabSz="400050">
            <a:lnSpc>
              <a:spcPct val="90000"/>
            </a:lnSpc>
            <a:spcBef>
              <a:spcPct val="0"/>
            </a:spcBef>
            <a:spcAft>
              <a:spcPct val="15000"/>
            </a:spcAft>
            <a:buChar char="•"/>
          </a:pPr>
          <a:r>
            <a:rPr lang="en-GB" sz="900" kern="1200" dirty="0"/>
            <a:t>Report</a:t>
          </a:r>
        </a:p>
      </dsp:txBody>
      <dsp:txXfrm>
        <a:off x="9698805" y="1723872"/>
        <a:ext cx="903177" cy="1012432"/>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617AE9-EC28-3FBC-610F-A926AE625F65}"/>
              </a:ext>
            </a:extLst>
          </p:cNvPr>
          <p:cNvSpPr>
            <a:spLocks noGrp="1"/>
          </p:cNvSpPr>
          <p:nvPr>
            <p:ph type="hdr" sz="quarter"/>
          </p:nvPr>
        </p:nvSpPr>
        <p:spPr>
          <a:xfrm>
            <a:off x="0" y="1"/>
            <a:ext cx="4160520" cy="757000"/>
          </a:xfrm>
          <a:prstGeom prst="rect">
            <a:avLst/>
          </a:prstGeom>
        </p:spPr>
        <p:txBody>
          <a:bodyPr vert="horz" lIns="141067" tIns="70534" rIns="141067" bIns="70534" rtlCol="0"/>
          <a:lstStyle>
            <a:lvl1pPr algn="l">
              <a:defRPr sz="1900"/>
            </a:lvl1pPr>
          </a:lstStyle>
          <a:p>
            <a:endParaRPr lang="en-GB" dirty="0"/>
          </a:p>
        </p:txBody>
      </p:sp>
      <p:sp>
        <p:nvSpPr>
          <p:cNvPr id="3" name="Date Placeholder 2">
            <a:extLst>
              <a:ext uri="{FF2B5EF4-FFF2-40B4-BE49-F238E27FC236}">
                <a16:creationId xmlns:a16="http://schemas.microsoft.com/office/drawing/2014/main" id="{B0BD1A07-E64C-A66B-3823-F5852FBF3A78}"/>
              </a:ext>
            </a:extLst>
          </p:cNvPr>
          <p:cNvSpPr>
            <a:spLocks noGrp="1"/>
          </p:cNvSpPr>
          <p:nvPr>
            <p:ph type="dt" sz="quarter" idx="1"/>
          </p:nvPr>
        </p:nvSpPr>
        <p:spPr>
          <a:xfrm>
            <a:off x="5438458" y="1"/>
            <a:ext cx="4160520" cy="757000"/>
          </a:xfrm>
          <a:prstGeom prst="rect">
            <a:avLst/>
          </a:prstGeom>
        </p:spPr>
        <p:txBody>
          <a:bodyPr vert="horz" lIns="141067" tIns="70534" rIns="141067" bIns="70534" rtlCol="0"/>
          <a:lstStyle>
            <a:lvl1pPr algn="r">
              <a:defRPr sz="1900"/>
            </a:lvl1pPr>
          </a:lstStyle>
          <a:p>
            <a:fld id="{6683E6DE-4F9C-4AAC-B5C1-BBE8F3BB680F}" type="datetimeFigureOut">
              <a:rPr lang="en-GB" smtClean="0"/>
              <a:t>17/06/2025</a:t>
            </a:fld>
            <a:endParaRPr lang="en-GB" dirty="0"/>
          </a:p>
        </p:txBody>
      </p:sp>
      <p:sp>
        <p:nvSpPr>
          <p:cNvPr id="4" name="Footer Placeholder 3">
            <a:extLst>
              <a:ext uri="{FF2B5EF4-FFF2-40B4-BE49-F238E27FC236}">
                <a16:creationId xmlns:a16="http://schemas.microsoft.com/office/drawing/2014/main" id="{BE7D0903-1735-88C9-9884-A0CCD058D543}"/>
              </a:ext>
            </a:extLst>
          </p:cNvPr>
          <p:cNvSpPr>
            <a:spLocks noGrp="1"/>
          </p:cNvSpPr>
          <p:nvPr>
            <p:ph type="ftr" sz="quarter" idx="2"/>
          </p:nvPr>
        </p:nvSpPr>
        <p:spPr>
          <a:xfrm>
            <a:off x="0" y="14330602"/>
            <a:ext cx="4160520" cy="756998"/>
          </a:xfrm>
          <a:prstGeom prst="rect">
            <a:avLst/>
          </a:prstGeom>
        </p:spPr>
        <p:txBody>
          <a:bodyPr vert="horz" lIns="141067" tIns="70534" rIns="141067" bIns="70534" rtlCol="0" anchor="b"/>
          <a:lstStyle>
            <a:lvl1pPr algn="l">
              <a:defRPr sz="1900"/>
            </a:lvl1pPr>
          </a:lstStyle>
          <a:p>
            <a:endParaRPr lang="en-GB" dirty="0"/>
          </a:p>
        </p:txBody>
      </p:sp>
      <p:sp>
        <p:nvSpPr>
          <p:cNvPr id="5" name="Slide Number Placeholder 4">
            <a:extLst>
              <a:ext uri="{FF2B5EF4-FFF2-40B4-BE49-F238E27FC236}">
                <a16:creationId xmlns:a16="http://schemas.microsoft.com/office/drawing/2014/main" id="{0A1D447F-9519-620C-4CC4-DFFB3D5C8216}"/>
              </a:ext>
            </a:extLst>
          </p:cNvPr>
          <p:cNvSpPr>
            <a:spLocks noGrp="1"/>
          </p:cNvSpPr>
          <p:nvPr>
            <p:ph type="sldNum" sz="quarter" idx="3"/>
          </p:nvPr>
        </p:nvSpPr>
        <p:spPr>
          <a:xfrm>
            <a:off x="5438458" y="14330602"/>
            <a:ext cx="4160520" cy="756998"/>
          </a:xfrm>
          <a:prstGeom prst="rect">
            <a:avLst/>
          </a:prstGeom>
        </p:spPr>
        <p:txBody>
          <a:bodyPr vert="horz" lIns="141067" tIns="70534" rIns="141067" bIns="70534" rtlCol="0" anchor="b"/>
          <a:lstStyle>
            <a:lvl1pPr algn="r">
              <a:defRPr sz="1900"/>
            </a:lvl1pPr>
          </a:lstStyle>
          <a:p>
            <a:fld id="{3D09CBB1-7F93-45E0-8508-642C43ABAD4D}" type="slidenum">
              <a:rPr lang="en-GB" smtClean="0"/>
              <a:t>‹#›</a:t>
            </a:fld>
            <a:endParaRPr lang="en-GB" dirty="0"/>
          </a:p>
        </p:txBody>
      </p:sp>
    </p:spTree>
    <p:extLst>
      <p:ext uri="{BB962C8B-B14F-4D97-AF65-F5344CB8AC3E}">
        <p14:creationId xmlns:p14="http://schemas.microsoft.com/office/powerpoint/2010/main" val="20909782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4752" userDrawn="1">
          <p15:clr>
            <a:srgbClr val="F26B43"/>
          </p15:clr>
        </p15:guide>
        <p15:guide id="2" pos="302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60520" cy="757000"/>
          </a:xfrm>
          <a:prstGeom prst="rect">
            <a:avLst/>
          </a:prstGeom>
        </p:spPr>
        <p:txBody>
          <a:bodyPr vert="horz" lIns="141067" tIns="70534" rIns="141067" bIns="70534" rtlCol="0"/>
          <a:lstStyle>
            <a:lvl1pPr algn="l">
              <a:defRPr sz="1900"/>
            </a:lvl1pPr>
          </a:lstStyle>
          <a:p>
            <a:endParaRPr lang="en-GB" dirty="0"/>
          </a:p>
        </p:txBody>
      </p:sp>
      <p:sp>
        <p:nvSpPr>
          <p:cNvPr id="3" name="Date Placeholder 2"/>
          <p:cNvSpPr>
            <a:spLocks noGrp="1"/>
          </p:cNvSpPr>
          <p:nvPr>
            <p:ph type="dt" idx="1"/>
          </p:nvPr>
        </p:nvSpPr>
        <p:spPr>
          <a:xfrm>
            <a:off x="5438458" y="1"/>
            <a:ext cx="4160520" cy="757000"/>
          </a:xfrm>
          <a:prstGeom prst="rect">
            <a:avLst/>
          </a:prstGeom>
        </p:spPr>
        <p:txBody>
          <a:bodyPr vert="horz" lIns="141067" tIns="70534" rIns="141067" bIns="70534" rtlCol="0"/>
          <a:lstStyle>
            <a:lvl1pPr algn="r">
              <a:defRPr sz="1900"/>
            </a:lvl1pPr>
          </a:lstStyle>
          <a:p>
            <a:fld id="{E963B79F-A37E-491C-AC92-4A65377CA8A5}" type="datetimeFigureOut">
              <a:rPr lang="en-GB" smtClean="0"/>
              <a:t>17/06/2025</a:t>
            </a:fld>
            <a:endParaRPr lang="en-GB" dirty="0"/>
          </a:p>
        </p:txBody>
      </p:sp>
      <p:sp>
        <p:nvSpPr>
          <p:cNvPr id="4" name="Slide Image Placeholder 3"/>
          <p:cNvSpPr>
            <a:spLocks noGrp="1" noRot="1" noChangeAspect="1"/>
          </p:cNvSpPr>
          <p:nvPr>
            <p:ph type="sldImg" idx="2"/>
          </p:nvPr>
        </p:nvSpPr>
        <p:spPr>
          <a:xfrm>
            <a:off x="276225" y="1885950"/>
            <a:ext cx="9048750" cy="5091113"/>
          </a:xfrm>
          <a:prstGeom prst="rect">
            <a:avLst/>
          </a:prstGeom>
          <a:noFill/>
          <a:ln w="12700">
            <a:solidFill>
              <a:prstClr val="black"/>
            </a:solidFill>
          </a:ln>
        </p:spPr>
        <p:txBody>
          <a:bodyPr vert="horz" lIns="141067" tIns="70534" rIns="141067" bIns="70534" rtlCol="0" anchor="ctr"/>
          <a:lstStyle/>
          <a:p>
            <a:endParaRPr lang="en-GB" dirty="0"/>
          </a:p>
        </p:txBody>
      </p:sp>
      <p:sp>
        <p:nvSpPr>
          <p:cNvPr id="5" name="Notes Placeholder 4"/>
          <p:cNvSpPr>
            <a:spLocks noGrp="1"/>
          </p:cNvSpPr>
          <p:nvPr>
            <p:ph type="body" sz="quarter" idx="3"/>
          </p:nvPr>
        </p:nvSpPr>
        <p:spPr>
          <a:xfrm>
            <a:off x="960120" y="7260908"/>
            <a:ext cx="7680960" cy="5940743"/>
          </a:xfrm>
          <a:prstGeom prst="rect">
            <a:avLst/>
          </a:prstGeom>
        </p:spPr>
        <p:txBody>
          <a:bodyPr vert="horz" lIns="141067" tIns="70534" rIns="141067" bIns="7053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4330602"/>
            <a:ext cx="4160520" cy="756998"/>
          </a:xfrm>
          <a:prstGeom prst="rect">
            <a:avLst/>
          </a:prstGeom>
        </p:spPr>
        <p:txBody>
          <a:bodyPr vert="horz" lIns="141067" tIns="70534" rIns="141067" bIns="70534" rtlCol="0" anchor="b"/>
          <a:lstStyle>
            <a:lvl1pPr algn="l">
              <a:defRPr sz="1900"/>
            </a:lvl1pPr>
          </a:lstStyle>
          <a:p>
            <a:endParaRPr lang="en-GB" dirty="0"/>
          </a:p>
        </p:txBody>
      </p:sp>
      <p:sp>
        <p:nvSpPr>
          <p:cNvPr id="7" name="Slide Number Placeholder 6"/>
          <p:cNvSpPr>
            <a:spLocks noGrp="1"/>
          </p:cNvSpPr>
          <p:nvPr>
            <p:ph type="sldNum" sz="quarter" idx="5"/>
          </p:nvPr>
        </p:nvSpPr>
        <p:spPr>
          <a:xfrm>
            <a:off x="5438458" y="14330602"/>
            <a:ext cx="4160520" cy="756998"/>
          </a:xfrm>
          <a:prstGeom prst="rect">
            <a:avLst/>
          </a:prstGeom>
        </p:spPr>
        <p:txBody>
          <a:bodyPr vert="horz" lIns="141067" tIns="70534" rIns="141067" bIns="70534" rtlCol="0" anchor="b"/>
          <a:lstStyle>
            <a:lvl1pPr algn="r">
              <a:defRPr sz="1900"/>
            </a:lvl1pPr>
          </a:lstStyle>
          <a:p>
            <a:fld id="{B633F5BA-17A7-45D1-8445-F284BBB9A451}" type="slidenum">
              <a:rPr lang="en-GB" smtClean="0"/>
              <a:t>‹#›</a:t>
            </a:fld>
            <a:endParaRPr lang="en-GB" dirty="0"/>
          </a:p>
        </p:txBody>
      </p:sp>
    </p:spTree>
    <p:extLst>
      <p:ext uri="{BB962C8B-B14F-4D97-AF65-F5344CB8AC3E}">
        <p14:creationId xmlns:p14="http://schemas.microsoft.com/office/powerpoint/2010/main" val="1130926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sv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14.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0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1.xml"/><Relationship Id="rId1" Type="http://schemas.openxmlformats.org/officeDocument/2006/relationships/tags" Target="../tags/tag10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1.xml"/><Relationship Id="rId1" Type="http://schemas.openxmlformats.org/officeDocument/2006/relationships/tags" Target="../tags/tag10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5.svg"/></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5.svg"/></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sv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9.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tags" Target="../tags/tag34.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40.xml"/><Relationship Id="rId4" Type="http://schemas.openxmlformats.org/officeDocument/2006/relationships/image" Target="../media/image1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41.xml"/><Relationship Id="rId4" Type="http://schemas.openxmlformats.org/officeDocument/2006/relationships/image" Target="../media/image1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5.svg"/></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9.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5.svg"/><Relationship Id="rId2" Type="http://schemas.openxmlformats.org/officeDocument/2006/relationships/slideMaster" Target="../slideMasters/slideMaster1.xml"/><Relationship Id="rId1" Type="http://schemas.openxmlformats.org/officeDocument/2006/relationships/tags" Target="../tags/tag46.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9.svg"/></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5.svg"/><Relationship Id="rId2" Type="http://schemas.openxmlformats.org/officeDocument/2006/relationships/slideMaster" Target="../slideMasters/slideMaster1.xml"/><Relationship Id="rId1" Type="http://schemas.openxmlformats.org/officeDocument/2006/relationships/tags" Target="../tags/tag51.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54.xml"/><Relationship Id="rId4" Type="http://schemas.openxmlformats.org/officeDocument/2006/relationships/image" Target="../media/image9.svg"/></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58.xml"/><Relationship Id="rId5" Type="http://schemas.openxmlformats.org/officeDocument/2006/relationships/image" Target="../media/image10.jpeg"/><Relationship Id="rId4" Type="http://schemas.openxmlformats.org/officeDocument/2006/relationships/image" Target="../media/image13.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0.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61.xml"/><Relationship Id="rId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62.xml"/><Relationship Id="rId4" Type="http://schemas.openxmlformats.org/officeDocument/2006/relationships/image" Target="../media/image17.png"/></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3.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4.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5.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6.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7.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8.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9.svg"/><Relationship Id="rId2" Type="http://schemas.openxmlformats.org/officeDocument/2006/relationships/slideMaster" Target="../slideMasters/slideMaster1.xml"/><Relationship Id="rId1" Type="http://schemas.openxmlformats.org/officeDocument/2006/relationships/tags" Target="../tags/tag70.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9.sv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12.png"/></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2.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74.xml"/><Relationship Id="rId4" Type="http://schemas.openxmlformats.org/officeDocument/2006/relationships/image" Target="../media/image1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75.xml"/><Relationship Id="rId4" Type="http://schemas.openxmlformats.org/officeDocument/2006/relationships/image" Target="../media/image1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76.xml"/><Relationship Id="rId4" Type="http://schemas.openxmlformats.org/officeDocument/2006/relationships/image" Target="../media/image1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77.xml"/><Relationship Id="rId4" Type="http://schemas.openxmlformats.org/officeDocument/2006/relationships/image" Target="../media/image1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78.xml"/><Relationship Id="rId4" Type="http://schemas.openxmlformats.org/officeDocument/2006/relationships/image" Target="../media/image1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79.xml"/><Relationship Id="rId4" Type="http://schemas.openxmlformats.org/officeDocument/2006/relationships/image" Target="../media/image1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80.xml"/><Relationship Id="rId4" Type="http://schemas.openxmlformats.org/officeDocument/2006/relationships/image" Target="../media/image17.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81.xml"/><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82.xml"/><Relationship Id="rId4" Type="http://schemas.openxmlformats.org/officeDocument/2006/relationships/image" Target="../media/image9.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8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84.xml"/><Relationship Id="rId4" Type="http://schemas.openxmlformats.org/officeDocument/2006/relationships/image" Target="../media/image9.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85.xml"/><Relationship Id="rId4" Type="http://schemas.openxmlformats.org/officeDocument/2006/relationships/image" Target="../media/image9.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86.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1.xml"/><Relationship Id="rId1" Type="http://schemas.openxmlformats.org/officeDocument/2006/relationships/tags" Target="../tags/tag87.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1.xml"/><Relationship Id="rId1" Type="http://schemas.openxmlformats.org/officeDocument/2006/relationships/tags" Target="../tags/tag88.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89.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1.xml"/><Relationship Id="rId1" Type="http://schemas.openxmlformats.org/officeDocument/2006/relationships/tags" Target="../tags/tag90.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1.xml"/><Relationship Id="rId1" Type="http://schemas.openxmlformats.org/officeDocument/2006/relationships/tags" Target="../tags/tag9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9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1.xml"/><Relationship Id="rId1" Type="http://schemas.openxmlformats.org/officeDocument/2006/relationships/tags" Target="../tags/tag9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1.xml"/><Relationship Id="rId1" Type="http://schemas.openxmlformats.org/officeDocument/2006/relationships/tags" Target="../tags/tag9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9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1.xml"/><Relationship Id="rId1" Type="http://schemas.openxmlformats.org/officeDocument/2006/relationships/tags" Target="../tags/tag96.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1.xml"/><Relationship Id="rId1" Type="http://schemas.openxmlformats.org/officeDocument/2006/relationships/tags" Target="../tags/tag97.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98.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1.xml"/><Relationship Id="rId1" Type="http://schemas.openxmlformats.org/officeDocument/2006/relationships/tags" Target="../tags/tag99.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1.xml"/><Relationship Id="rId1" Type="http://schemas.openxmlformats.org/officeDocument/2006/relationships/tags" Target="../tags/tag100.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0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client logo">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671F96-D8EB-8F26-A543-15A02BBEB1FA}"/>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840DD-746A-2E19-4CC2-61DA23DF8E93}"/>
              </a:ext>
            </a:extLst>
          </p:cNvPr>
          <p:cNvSpPr>
            <a:spLocks noGrp="1"/>
          </p:cNvSpPr>
          <p:nvPr>
            <p:ph type="title" hasCustomPrompt="1"/>
          </p:nvPr>
        </p:nvSpPr>
        <p:spPr>
          <a:xfrm>
            <a:off x="447674" y="2554498"/>
            <a:ext cx="8640763" cy="830997"/>
          </a:xfrm>
        </p:spPr>
        <p:txBody>
          <a:bodyPr wrap="square">
            <a:spAutoFit/>
          </a:bodyPr>
          <a:lstStyle>
            <a:lvl1pPr>
              <a:defRPr sz="6000">
                <a:latin typeface="+mn-lt"/>
              </a:defRPr>
            </a:lvl1pPr>
          </a:lstStyle>
          <a:p>
            <a:r>
              <a:rPr lang="en-GB" dirty="0"/>
              <a:t>Insert title here</a:t>
            </a:r>
          </a:p>
        </p:txBody>
      </p:sp>
      <p:sp>
        <p:nvSpPr>
          <p:cNvPr id="12" name="Picture Placeholder 11">
            <a:extLst>
              <a:ext uri="{FF2B5EF4-FFF2-40B4-BE49-F238E27FC236}">
                <a16:creationId xmlns:a16="http://schemas.microsoft.com/office/drawing/2014/main" id="{E46AAAAB-27DE-AAC3-D2F8-4DD1A71F4DE7}"/>
              </a:ext>
            </a:extLst>
          </p:cNvPr>
          <p:cNvSpPr>
            <a:spLocks noGrp="1"/>
          </p:cNvSpPr>
          <p:nvPr>
            <p:ph type="pic" sz="quarter" idx="14" hasCustomPrompt="1"/>
          </p:nvPr>
        </p:nvSpPr>
        <p:spPr>
          <a:xfrm>
            <a:off x="447675" y="5661660"/>
            <a:ext cx="2056130" cy="739140"/>
          </a:xfrm>
        </p:spPr>
        <p:txBody>
          <a:bodyPr/>
          <a:lstStyle>
            <a:lvl1pPr algn="ctr">
              <a:defRPr/>
            </a:lvl1pPr>
          </a:lstStyle>
          <a:p>
            <a:r>
              <a:rPr lang="en-GB" dirty="0"/>
              <a:t>Insert client logo</a:t>
            </a:r>
          </a:p>
        </p:txBody>
      </p:sp>
      <p:sp>
        <p:nvSpPr>
          <p:cNvPr id="15" name="Text Placeholder 14">
            <a:extLst>
              <a:ext uri="{FF2B5EF4-FFF2-40B4-BE49-F238E27FC236}">
                <a16:creationId xmlns:a16="http://schemas.microsoft.com/office/drawing/2014/main" id="{33346C92-8A9F-7B44-66D4-15D219B3533B}"/>
              </a:ext>
            </a:extLst>
          </p:cNvPr>
          <p:cNvSpPr>
            <a:spLocks noGrp="1"/>
          </p:cNvSpPr>
          <p:nvPr>
            <p:ph type="body" sz="quarter" idx="15" hasCustomPrompt="1"/>
          </p:nvPr>
        </p:nvSpPr>
        <p:spPr>
          <a:xfrm>
            <a:off x="447675" y="5435078"/>
            <a:ext cx="1410964" cy="244682"/>
          </a:xfrm>
          <a:blipFill>
            <a:blip r:embed="rId4" cstate="hqprint">
              <a:extLst>
                <a:ext uri="{28A0092B-C50C-407E-A947-70E740481C1C}">
                  <a14:useLocalDpi xmlns:a14="http://schemas.microsoft.com/office/drawing/2010/main"/>
                </a:ext>
              </a:extLst>
            </a:blip>
            <a:stretch>
              <a:fillRect/>
            </a:stretch>
          </a:blipFill>
        </p:spPr>
        <p:txBody>
          <a:bodyPr>
            <a:normAutofit/>
          </a:bodyPr>
          <a:lstStyle>
            <a:lvl1pPr>
              <a:defRPr/>
            </a:lvl1pPr>
          </a:lstStyle>
          <a:p>
            <a:pPr lvl="0"/>
            <a:r>
              <a:rPr lang="en-GB" dirty="0"/>
              <a:t> </a:t>
            </a:r>
          </a:p>
        </p:txBody>
      </p:sp>
      <p:sp>
        <p:nvSpPr>
          <p:cNvPr id="30" name="Text Placeholder 8">
            <a:extLst>
              <a:ext uri="{FF2B5EF4-FFF2-40B4-BE49-F238E27FC236}">
                <a16:creationId xmlns:a16="http://schemas.microsoft.com/office/drawing/2014/main" id="{8C11AE0B-07A2-AF3B-68F8-26DA80DDB7BA}"/>
              </a:ext>
            </a:extLst>
          </p:cNvPr>
          <p:cNvSpPr>
            <a:spLocks noGrp="1"/>
          </p:cNvSpPr>
          <p:nvPr>
            <p:ph type="body" sz="quarter" idx="13" hasCustomPrompt="1"/>
          </p:nvPr>
        </p:nvSpPr>
        <p:spPr>
          <a:xfrm>
            <a:off x="447675" y="2043561"/>
            <a:ext cx="1305980" cy="330072"/>
          </a:xfrm>
          <a:solidFill>
            <a:schemeClr val="accent3"/>
          </a:solidFill>
        </p:spPr>
        <p:txBody>
          <a:bodyPr wrap="none" lIns="72000" tIns="72000" rIns="72000" bIns="72000" anchor="ctr">
            <a:spAutoFit/>
          </a:bodyPr>
          <a:lstStyle>
            <a:lvl1pPr algn="l">
              <a:defRPr sz="1200" cap="all" spc="70" baseline="0">
                <a:solidFill>
                  <a:schemeClr val="bg1"/>
                </a:solidFill>
                <a:latin typeface="+mj-lt"/>
              </a:defRPr>
            </a:lvl1pPr>
          </a:lstStyle>
          <a:p>
            <a:pPr lvl="0"/>
            <a:r>
              <a:rPr lang="en-GB" dirty="0" err="1"/>
              <a:t>SubheadinG</a:t>
            </a:r>
            <a:endParaRPr lang="en-GB" dirty="0"/>
          </a:p>
        </p:txBody>
      </p:sp>
      <p:grpSp>
        <p:nvGrpSpPr>
          <p:cNvPr id="10" name="Group 9">
            <a:extLst>
              <a:ext uri="{FF2B5EF4-FFF2-40B4-BE49-F238E27FC236}">
                <a16:creationId xmlns:a16="http://schemas.microsoft.com/office/drawing/2014/main" id="{71318DE1-9886-5AF5-B8D1-4D1761116985}"/>
              </a:ext>
            </a:extLst>
          </p:cNvPr>
          <p:cNvGrpSpPr/>
          <p:nvPr userDrawn="1"/>
        </p:nvGrpSpPr>
        <p:grpSpPr>
          <a:xfrm>
            <a:off x="12394476" y="0"/>
            <a:ext cx="2094954" cy="3335867"/>
            <a:chOff x="-2178418" y="4487679"/>
            <a:chExt cx="2094954" cy="3335867"/>
          </a:xfrm>
        </p:grpSpPr>
        <p:sp>
          <p:nvSpPr>
            <p:cNvPr id="31" name="Rectangle 30">
              <a:extLst>
                <a:ext uri="{FF2B5EF4-FFF2-40B4-BE49-F238E27FC236}">
                  <a16:creationId xmlns:a16="http://schemas.microsoft.com/office/drawing/2014/main" id="{40B33760-BAB8-3761-8E2C-09AAE7F149F5}"/>
                </a:ext>
              </a:extLst>
            </p:cNvPr>
            <p:cNvSpPr/>
            <p:nvPr/>
          </p:nvSpPr>
          <p:spPr>
            <a:xfrm>
              <a:off x="-2178418" y="4487680"/>
              <a:ext cx="2094954" cy="333586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2" name="Rectangle 31">
              <a:extLst>
                <a:ext uri="{FF2B5EF4-FFF2-40B4-BE49-F238E27FC236}">
                  <a16:creationId xmlns:a16="http://schemas.microsoft.com/office/drawing/2014/main" id="{043F5FA9-92A2-FA67-7038-BCEB8915837F}"/>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3" name="TextBox 32">
              <a:extLst>
                <a:ext uri="{FF2B5EF4-FFF2-40B4-BE49-F238E27FC236}">
                  <a16:creationId xmlns:a16="http://schemas.microsoft.com/office/drawing/2014/main" id="{267E9275-B898-FBD9-CD42-5A7B736F3BF0}"/>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 LOGO</a:t>
              </a:r>
            </a:p>
          </p:txBody>
        </p:sp>
        <p:sp>
          <p:nvSpPr>
            <p:cNvPr id="34" name="TextBox 33">
              <a:extLst>
                <a:ext uri="{FF2B5EF4-FFF2-40B4-BE49-F238E27FC236}">
                  <a16:creationId xmlns:a16="http://schemas.microsoft.com/office/drawing/2014/main" id="{7A7B3502-CAEE-BA7A-9B93-1E5F120F74E5}"/>
                </a:ext>
              </a:extLst>
            </p:cNvPr>
            <p:cNvSpPr txBox="1"/>
            <p:nvPr/>
          </p:nvSpPr>
          <p:spPr>
            <a:xfrm>
              <a:off x="-2156460" y="5547394"/>
              <a:ext cx="2032272"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Bold" pitchFamily="50" charset="0"/>
                </a:rPr>
                <a:t>icon </a:t>
              </a:r>
              <a:r>
                <a:rPr lang="en-GB" sz="1000" dirty="0">
                  <a:solidFill>
                    <a:srgbClr val="333333"/>
                  </a:solidFill>
                </a:rPr>
                <a:t>in the middle of the placeholder and choose the logo needed from your computer.</a:t>
              </a:r>
            </a:p>
          </p:txBody>
        </p:sp>
        <p:sp>
          <p:nvSpPr>
            <p:cNvPr id="35" name="TextBox 34">
              <a:extLst>
                <a:ext uri="{FF2B5EF4-FFF2-40B4-BE49-F238E27FC236}">
                  <a16:creationId xmlns:a16="http://schemas.microsoft.com/office/drawing/2014/main" id="{A6DCA186-38FE-F34A-0831-34F35ADA6651}"/>
                </a:ext>
              </a:extLst>
            </p:cNvPr>
            <p:cNvSpPr txBox="1"/>
            <p:nvPr/>
          </p:nvSpPr>
          <p:spPr>
            <a:xfrm>
              <a:off x="-2156460" y="6282027"/>
              <a:ext cx="1881569" cy="861774"/>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Bold" pitchFamily="50" charset="0"/>
                </a:rPr>
                <a:t>Picture Format </a:t>
              </a:r>
              <a:r>
                <a:rPr lang="en-GB" sz="1000" dirty="0">
                  <a:solidFill>
                    <a:srgbClr val="333333"/>
                  </a:solidFill>
                </a:rPr>
                <a:t>tab in the ribbon and choose </a:t>
              </a:r>
              <a:r>
                <a:rPr lang="en-GB" sz="1000" b="0" dirty="0">
                  <a:solidFill>
                    <a:srgbClr val="333333"/>
                  </a:solidFill>
                  <a:latin typeface="Gotham Bold" pitchFamily="50" charset="0"/>
                </a:rPr>
                <a:t>Crop</a:t>
              </a:r>
              <a:r>
                <a:rPr lang="en-GB" sz="1000" dirty="0">
                  <a:solidFill>
                    <a:srgbClr val="333333"/>
                  </a:solidFill>
                </a:rPr>
                <a:t> option to edit the position and composition of your icon.</a:t>
              </a:r>
            </a:p>
          </p:txBody>
        </p:sp>
        <p:sp>
          <p:nvSpPr>
            <p:cNvPr id="36" name="TextBox 35">
              <a:extLst>
                <a:ext uri="{FF2B5EF4-FFF2-40B4-BE49-F238E27FC236}">
                  <a16:creationId xmlns:a16="http://schemas.microsoft.com/office/drawing/2014/main" id="{0C6E8C4B-23E8-782A-3132-1640A5FD077C}"/>
                </a:ext>
              </a:extLst>
            </p:cNvPr>
            <p:cNvSpPr txBox="1"/>
            <p:nvPr/>
          </p:nvSpPr>
          <p:spPr>
            <a:xfrm>
              <a:off x="-2156460" y="7170548"/>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Bold" pitchFamily="50" charset="0"/>
                </a:rPr>
                <a:t>Fit</a:t>
              </a:r>
              <a:r>
                <a:rPr lang="en-GB" sz="1000" dirty="0">
                  <a:solidFill>
                    <a:srgbClr val="333333"/>
                  </a:solidFill>
                </a:rPr>
                <a:t> to fit the icon to the placeholder.</a:t>
              </a:r>
            </a:p>
          </p:txBody>
        </p:sp>
        <p:sp>
          <p:nvSpPr>
            <p:cNvPr id="37" name="TextBox 36">
              <a:extLst>
                <a:ext uri="{FF2B5EF4-FFF2-40B4-BE49-F238E27FC236}">
                  <a16:creationId xmlns:a16="http://schemas.microsoft.com/office/drawing/2014/main" id="{C6EDDAC8-710E-F076-01DA-BF398C727CB9}"/>
                </a:ext>
              </a:extLst>
            </p:cNvPr>
            <p:cNvSpPr txBox="1"/>
            <p:nvPr userDrawn="1"/>
          </p:nvSpPr>
          <p:spPr>
            <a:xfrm>
              <a:off x="-2156460" y="5119692"/>
              <a:ext cx="1976174"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logo, first delete it. </a:t>
              </a:r>
              <a:endParaRPr lang="en-GB" sz="1000" dirty="0">
                <a:solidFill>
                  <a:srgbClr val="333333"/>
                </a:solidFill>
                <a:latin typeface="Gotham Bold" pitchFamily="50" charset="0"/>
              </a:endParaRPr>
            </a:p>
          </p:txBody>
        </p:sp>
      </p:grpSp>
      <p:pic>
        <p:nvPicPr>
          <p:cNvPr id="3" name="Graphic 2">
            <a:extLst>
              <a:ext uri="{FF2B5EF4-FFF2-40B4-BE49-F238E27FC236}">
                <a16:creationId xmlns:a16="http://schemas.microsoft.com/office/drawing/2014/main" id="{544DC208-3EBA-BC5E-9231-9B3C15FD1C62}"/>
              </a:ext>
            </a:extLst>
          </p:cNvPr>
          <p:cNvPicPr>
            <a:picLocks noGrp="1" noRot="1" noChangeAspect="1" noMove="1" noResize="1" noEditPoints="1" noAdjustHandles="1" noChangeArrowheads="1" noChangeShapeType="1" noCrop="1"/>
          </p:cNvPicPr>
          <p:nvPr userDrawn="1"/>
        </p:nvPicPr>
        <p:blipFill>
          <a:blip r:embed="rId5">
            <a:extLst>
              <a:ext uri="{96DAC541-7B7A-43D3-8B79-37D633B846F1}">
                <asvg:svgBlip xmlns:asvg="http://schemas.microsoft.com/office/drawing/2016/SVG/main" r:embed="rId6"/>
              </a:ext>
            </a:extLst>
          </a:blip>
          <a:stretch>
            <a:fillRect/>
          </a:stretch>
        </p:blipFill>
        <p:spPr>
          <a:xfrm>
            <a:off x="10484645" y="665464"/>
            <a:ext cx="1035843" cy="1035843"/>
          </a:xfrm>
          <a:prstGeom prst="rect">
            <a:avLst/>
          </a:prstGeom>
        </p:spPr>
      </p:pic>
    </p:spTree>
    <p:custDataLst>
      <p:tags r:id="rId1"/>
    </p:custDataLst>
    <p:extLst>
      <p:ext uri="{BB962C8B-B14F-4D97-AF65-F5344CB8AC3E}">
        <p14:creationId xmlns:p14="http://schemas.microsoft.com/office/powerpoint/2010/main" val="40153586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with multiple images">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F7305B2-DBB6-4D2A-FE16-1FD61CC941B8}"/>
              </a:ext>
            </a:extLst>
          </p:cNvPr>
          <p:cNvSpPr>
            <a:spLocks noGrp="1"/>
          </p:cNvSpPr>
          <p:nvPr>
            <p:ph type="body" sz="quarter" idx="16" hasCustomPrompt="1"/>
          </p:nvPr>
        </p:nvSpPr>
        <p:spPr>
          <a:xfrm>
            <a:off x="9772663" y="5280778"/>
            <a:ext cx="1184269" cy="205370"/>
          </a:xfrm>
          <a:blipFill>
            <a:blip r:embed="rId3" cstate="hqprint">
              <a:extLst>
                <a:ext uri="{28A0092B-C50C-407E-A947-70E740481C1C}">
                  <a14:useLocalDpi xmlns:a14="http://schemas.microsoft.com/office/drawing/2010/main"/>
                </a:ext>
              </a:extLst>
            </a:blip>
            <a:stretch>
              <a:fillRect/>
            </a:stretch>
          </a:blipFill>
        </p:spPr>
        <p:txBody>
          <a:bodyPr>
            <a:noAutofit/>
          </a:bodyPr>
          <a:lstStyle>
            <a:lvl1pPr>
              <a:defRPr/>
            </a:lvl1pPr>
          </a:lstStyle>
          <a:p>
            <a:pPr lvl="0"/>
            <a:r>
              <a:rPr lang="en-GB"/>
              <a:t> </a:t>
            </a:r>
            <a:endParaRPr lang="en-GB" dirty="0"/>
          </a:p>
        </p:txBody>
      </p:sp>
      <p:pic>
        <p:nvPicPr>
          <p:cNvPr id="21" name="Graphic 20">
            <a:extLst>
              <a:ext uri="{FF2B5EF4-FFF2-40B4-BE49-F238E27FC236}">
                <a16:creationId xmlns:a16="http://schemas.microsoft.com/office/drawing/2014/main" id="{2D0564E8-2E10-CEAB-25E2-36590B9F97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84645" y="665464"/>
            <a:ext cx="1035843" cy="1035843"/>
          </a:xfrm>
          <a:prstGeom prst="rect">
            <a:avLst/>
          </a:prstGeom>
        </p:spPr>
      </p:pic>
      <p:sp>
        <p:nvSpPr>
          <p:cNvPr id="8" name="Picture Placeholder 7">
            <a:extLst>
              <a:ext uri="{FF2B5EF4-FFF2-40B4-BE49-F238E27FC236}">
                <a16:creationId xmlns:a16="http://schemas.microsoft.com/office/drawing/2014/main" id="{CE569200-81F3-B324-8721-C7F976C6A4F8}"/>
              </a:ext>
            </a:extLst>
          </p:cNvPr>
          <p:cNvSpPr>
            <a:spLocks noGrp="1"/>
          </p:cNvSpPr>
          <p:nvPr>
            <p:ph type="pic" sz="quarter" idx="10" hasCustomPrompt="1"/>
          </p:nvPr>
        </p:nvSpPr>
        <p:spPr>
          <a:xfrm>
            <a:off x="464592" y="447675"/>
            <a:ext cx="2635200" cy="2633660"/>
          </a:xfrm>
        </p:spPr>
        <p:txBody>
          <a:bodyPr>
            <a:noAutofit/>
          </a:bodyPr>
          <a:lstStyle>
            <a:lvl1pPr algn="ctr">
              <a:defRPr/>
            </a:lvl1pPr>
          </a:lstStyle>
          <a:p>
            <a:r>
              <a:rPr lang="en-GB" dirty="0"/>
              <a:t>Click icon to insert image</a:t>
            </a:r>
          </a:p>
        </p:txBody>
      </p:sp>
      <p:sp>
        <p:nvSpPr>
          <p:cNvPr id="10" name="Picture Placeholder 7">
            <a:extLst>
              <a:ext uri="{FF2B5EF4-FFF2-40B4-BE49-F238E27FC236}">
                <a16:creationId xmlns:a16="http://schemas.microsoft.com/office/drawing/2014/main" id="{8663A7E3-7826-A908-C3CA-C63CBCC683F2}"/>
              </a:ext>
            </a:extLst>
          </p:cNvPr>
          <p:cNvSpPr>
            <a:spLocks noGrp="1"/>
          </p:cNvSpPr>
          <p:nvPr>
            <p:ph type="pic" sz="quarter" idx="12" hasCustomPrompt="1"/>
          </p:nvPr>
        </p:nvSpPr>
        <p:spPr>
          <a:xfrm>
            <a:off x="1443792" y="3272761"/>
            <a:ext cx="1656000" cy="1656000"/>
          </a:xfrm>
        </p:spPr>
        <p:txBody>
          <a:bodyPr>
            <a:noAutofit/>
          </a:bodyPr>
          <a:lstStyle>
            <a:lvl1pPr algn="ctr">
              <a:defRPr/>
            </a:lvl1pPr>
          </a:lstStyle>
          <a:p>
            <a:r>
              <a:rPr lang="en-GB" dirty="0"/>
              <a:t>Click icon to insert image &gt; Right click &gt; Send to back</a:t>
            </a:r>
          </a:p>
        </p:txBody>
      </p:sp>
      <p:sp>
        <p:nvSpPr>
          <p:cNvPr id="9" name="Picture Placeholder 7">
            <a:extLst>
              <a:ext uri="{FF2B5EF4-FFF2-40B4-BE49-F238E27FC236}">
                <a16:creationId xmlns:a16="http://schemas.microsoft.com/office/drawing/2014/main" id="{B0252091-1C04-6F70-82CA-1A436C310FBB}"/>
              </a:ext>
            </a:extLst>
          </p:cNvPr>
          <p:cNvSpPr>
            <a:spLocks noGrp="1"/>
          </p:cNvSpPr>
          <p:nvPr>
            <p:ph type="pic" sz="quarter" idx="11" hasCustomPrompt="1"/>
          </p:nvPr>
        </p:nvSpPr>
        <p:spPr>
          <a:xfrm>
            <a:off x="3268775" y="1393370"/>
            <a:ext cx="1692000" cy="1692000"/>
          </a:xfrm>
        </p:spPr>
        <p:txBody>
          <a:bodyPr>
            <a:noAutofit/>
          </a:bodyPr>
          <a:lstStyle>
            <a:lvl1pPr algn="ctr">
              <a:defRPr/>
            </a:lvl1pPr>
          </a:lstStyle>
          <a:p>
            <a:r>
              <a:rPr lang="en-GB" dirty="0"/>
              <a:t>Click icon to insert image</a:t>
            </a:r>
          </a:p>
        </p:txBody>
      </p:sp>
      <p:sp>
        <p:nvSpPr>
          <p:cNvPr id="11" name="Picture Placeholder 7">
            <a:extLst>
              <a:ext uri="{FF2B5EF4-FFF2-40B4-BE49-F238E27FC236}">
                <a16:creationId xmlns:a16="http://schemas.microsoft.com/office/drawing/2014/main" id="{9219ECBA-2EB8-75FE-469B-290D158BE7E5}"/>
              </a:ext>
            </a:extLst>
          </p:cNvPr>
          <p:cNvSpPr>
            <a:spLocks noGrp="1"/>
          </p:cNvSpPr>
          <p:nvPr>
            <p:ph type="pic" sz="quarter" idx="13" hasCustomPrompt="1"/>
          </p:nvPr>
        </p:nvSpPr>
        <p:spPr>
          <a:xfrm>
            <a:off x="3268774" y="3273867"/>
            <a:ext cx="2664000" cy="2664000"/>
          </a:xfrm>
        </p:spPr>
        <p:txBody>
          <a:bodyPr>
            <a:noAutofit/>
          </a:bodyPr>
          <a:lstStyle>
            <a:lvl1pPr algn="ctr">
              <a:defRPr/>
            </a:lvl1pPr>
          </a:lstStyle>
          <a:p>
            <a:r>
              <a:rPr lang="en-GB" dirty="0"/>
              <a:t>Click icon to insert image</a:t>
            </a:r>
          </a:p>
        </p:txBody>
      </p:sp>
      <p:sp>
        <p:nvSpPr>
          <p:cNvPr id="16" name="Text Placeholder 10">
            <a:extLst>
              <a:ext uri="{FF2B5EF4-FFF2-40B4-BE49-F238E27FC236}">
                <a16:creationId xmlns:a16="http://schemas.microsoft.com/office/drawing/2014/main" id="{A509A2EB-AC9E-2DEA-6FB8-90903D525587}"/>
              </a:ext>
            </a:extLst>
          </p:cNvPr>
          <p:cNvSpPr>
            <a:spLocks noGrp="1"/>
          </p:cNvSpPr>
          <p:nvPr>
            <p:ph type="body" sz="quarter" idx="30" hasCustomPrompt="1"/>
          </p:nvPr>
        </p:nvSpPr>
        <p:spPr>
          <a:xfrm>
            <a:off x="447675" y="4140970"/>
            <a:ext cx="1822535" cy="1816393"/>
          </a:xfrm>
          <a:blipFill>
            <a:blip r:embed="rId6">
              <a:extLst>
                <a:ext uri="{96DAC541-7B7A-43D3-8B79-37D633B846F1}">
                  <asvg:svgBlip xmlns:asvg="http://schemas.microsoft.com/office/drawing/2016/SVG/main" r:embed="rId7"/>
                </a:ext>
              </a:extLst>
            </a:blip>
            <a:stretch>
              <a:fillRect/>
            </a:stretch>
          </a:blipFill>
        </p:spPr>
        <p:txBody>
          <a:bodyPr>
            <a:noAutofit/>
          </a:bodyPr>
          <a:lstStyle>
            <a:lvl1pPr>
              <a:defRPr/>
            </a:lvl1pPr>
          </a:lstStyle>
          <a:p>
            <a:pPr lvl="0"/>
            <a:r>
              <a:rPr lang="en-GB"/>
              <a:t> </a:t>
            </a:r>
            <a:endParaRPr lang="en-GB" dirty="0"/>
          </a:p>
        </p:txBody>
      </p:sp>
      <p:grpSp>
        <p:nvGrpSpPr>
          <p:cNvPr id="44" name="Group 43">
            <a:extLst>
              <a:ext uri="{FF2B5EF4-FFF2-40B4-BE49-F238E27FC236}">
                <a16:creationId xmlns:a16="http://schemas.microsoft.com/office/drawing/2014/main" id="{49198A20-E1A9-537A-50DB-3F22C2123B9C}"/>
              </a:ext>
            </a:extLst>
          </p:cNvPr>
          <p:cNvGrpSpPr/>
          <p:nvPr userDrawn="1"/>
        </p:nvGrpSpPr>
        <p:grpSpPr>
          <a:xfrm>
            <a:off x="12287571" y="0"/>
            <a:ext cx="2175022" cy="5067300"/>
            <a:chOff x="838199" y="1150069"/>
            <a:chExt cx="2175022" cy="5067300"/>
          </a:xfrm>
        </p:grpSpPr>
        <p:sp>
          <p:nvSpPr>
            <p:cNvPr id="45" name="Rectangle 44">
              <a:extLst>
                <a:ext uri="{FF2B5EF4-FFF2-40B4-BE49-F238E27FC236}">
                  <a16:creationId xmlns:a16="http://schemas.microsoft.com/office/drawing/2014/main" id="{B06017F1-4121-2F56-F375-5F12C7072E37}"/>
                </a:ext>
              </a:extLst>
            </p:cNvPr>
            <p:cNvSpPr/>
            <p:nvPr/>
          </p:nvSpPr>
          <p:spPr>
            <a:xfrm>
              <a:off x="838199" y="1669942"/>
              <a:ext cx="2146446" cy="454742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rgbClr val="333333"/>
                </a:solidFill>
              </a:endParaRPr>
            </a:p>
          </p:txBody>
        </p:sp>
        <p:sp>
          <p:nvSpPr>
            <p:cNvPr id="46" name="Rectangle 45">
              <a:extLst>
                <a:ext uri="{FF2B5EF4-FFF2-40B4-BE49-F238E27FC236}">
                  <a16:creationId xmlns:a16="http://schemas.microsoft.com/office/drawing/2014/main" id="{48AAE744-0589-5279-8358-9211079FEC60}"/>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47" name="TextBox 46">
              <a:extLst>
                <a:ext uri="{FF2B5EF4-FFF2-40B4-BE49-F238E27FC236}">
                  <a16:creationId xmlns:a16="http://schemas.microsoft.com/office/drawing/2014/main" id="{E1FF8B59-3036-3A4C-6975-B1102ADEC3AE}"/>
                </a:ext>
              </a:extLst>
            </p:cNvPr>
            <p:cNvSpPr txBox="1"/>
            <p:nvPr/>
          </p:nvSpPr>
          <p:spPr>
            <a:xfrm>
              <a:off x="866775" y="1753646"/>
              <a:ext cx="2087197" cy="707886"/>
            </a:xfrm>
            <a:prstGeom prst="rect">
              <a:avLst/>
            </a:prstGeom>
            <a:noFill/>
          </p:spPr>
          <p:txBody>
            <a:bodyPr wrap="square" rtlCol="0">
              <a:noAutofit/>
            </a:bodyPr>
            <a:lstStyle/>
            <a:p>
              <a:r>
                <a:rPr lang="en-GB" sz="1000" b="1" dirty="0">
                  <a:solidFill>
                    <a:srgbClr val="333333"/>
                  </a:solidFill>
                </a:rPr>
                <a:t>1.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48" name="TextBox 47">
              <a:extLst>
                <a:ext uri="{FF2B5EF4-FFF2-40B4-BE49-F238E27FC236}">
                  <a16:creationId xmlns:a16="http://schemas.microsoft.com/office/drawing/2014/main" id="{288CD14F-166F-910F-A17E-2D4C6517C7F3}"/>
                </a:ext>
              </a:extLst>
            </p:cNvPr>
            <p:cNvSpPr txBox="1"/>
            <p:nvPr/>
          </p:nvSpPr>
          <p:spPr>
            <a:xfrm>
              <a:off x="866774" y="2507829"/>
              <a:ext cx="2146447" cy="553998"/>
            </a:xfrm>
            <a:prstGeom prst="rect">
              <a:avLst/>
            </a:prstGeom>
            <a:noFill/>
          </p:spPr>
          <p:txBody>
            <a:bodyPr wrap="square" rtlCol="0">
              <a:no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49" name="TextBox 48">
              <a:extLst>
                <a:ext uri="{FF2B5EF4-FFF2-40B4-BE49-F238E27FC236}">
                  <a16:creationId xmlns:a16="http://schemas.microsoft.com/office/drawing/2014/main" id="{68E35C9E-61F2-745C-3FB8-89CEDC007FAB}"/>
                </a:ext>
              </a:extLst>
            </p:cNvPr>
            <p:cNvSpPr txBox="1"/>
            <p:nvPr/>
          </p:nvSpPr>
          <p:spPr>
            <a:xfrm>
              <a:off x="866773" y="3108124"/>
              <a:ext cx="2146447" cy="1169551"/>
            </a:xfrm>
            <a:prstGeom prst="rect">
              <a:avLst/>
            </a:prstGeom>
            <a:noFill/>
          </p:spPr>
          <p:txBody>
            <a:bodyPr wrap="square" rtlCol="0">
              <a:noAutofit/>
            </a:bodyPr>
            <a:lstStyle/>
            <a:p>
              <a:r>
                <a:rPr lang="en-GB" sz="1000" b="1" dirty="0">
                  <a:solidFill>
                    <a:srgbClr val="333333"/>
                  </a:solidFill>
                </a:rPr>
                <a:t>3.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50" name="TextBox 49">
              <a:extLst>
                <a:ext uri="{FF2B5EF4-FFF2-40B4-BE49-F238E27FC236}">
                  <a16:creationId xmlns:a16="http://schemas.microsoft.com/office/drawing/2014/main" id="{2D848383-6868-F914-086B-92820FCA0858}"/>
                </a:ext>
              </a:extLst>
            </p:cNvPr>
            <p:cNvSpPr txBox="1"/>
            <p:nvPr/>
          </p:nvSpPr>
          <p:spPr>
            <a:xfrm>
              <a:off x="866774" y="4323972"/>
              <a:ext cx="2146447" cy="553998"/>
            </a:xfrm>
            <a:prstGeom prst="rect">
              <a:avLst/>
            </a:prstGeom>
            <a:noFill/>
          </p:spPr>
          <p:txBody>
            <a:bodyPr wrap="square" rtlCol="0">
              <a:no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51" name="TextBox 50">
              <a:extLst>
                <a:ext uri="{FF2B5EF4-FFF2-40B4-BE49-F238E27FC236}">
                  <a16:creationId xmlns:a16="http://schemas.microsoft.com/office/drawing/2014/main" id="{840FCF2A-408C-04A0-C137-C54BDE93D45B}"/>
                </a:ext>
              </a:extLst>
            </p:cNvPr>
            <p:cNvSpPr txBox="1"/>
            <p:nvPr/>
          </p:nvSpPr>
          <p:spPr>
            <a:xfrm>
              <a:off x="866774" y="4924267"/>
              <a:ext cx="2146447" cy="553998"/>
            </a:xfrm>
            <a:prstGeom prst="rect">
              <a:avLst/>
            </a:prstGeom>
            <a:noFill/>
          </p:spPr>
          <p:txBody>
            <a:bodyPr wrap="square" rtlCol="0">
              <a:no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52" name="TextBox 51">
              <a:extLst>
                <a:ext uri="{FF2B5EF4-FFF2-40B4-BE49-F238E27FC236}">
                  <a16:creationId xmlns:a16="http://schemas.microsoft.com/office/drawing/2014/main" id="{24E01367-5627-8B88-49B3-2C495BF4D8D7}"/>
                </a:ext>
              </a:extLst>
            </p:cNvPr>
            <p:cNvSpPr txBox="1"/>
            <p:nvPr/>
          </p:nvSpPr>
          <p:spPr>
            <a:xfrm>
              <a:off x="1026885" y="1179173"/>
              <a:ext cx="1826222" cy="461665"/>
            </a:xfrm>
            <a:prstGeom prst="rect">
              <a:avLst/>
            </a:prstGeom>
            <a:noFill/>
          </p:spPr>
          <p:txBody>
            <a:bodyPr wrap="square" rtlCol="0">
              <a:no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AN IMAGE</a:t>
              </a:r>
            </a:p>
          </p:txBody>
        </p:sp>
        <p:sp>
          <p:nvSpPr>
            <p:cNvPr id="53" name="TextBox 52">
              <a:extLst>
                <a:ext uri="{FF2B5EF4-FFF2-40B4-BE49-F238E27FC236}">
                  <a16:creationId xmlns:a16="http://schemas.microsoft.com/office/drawing/2014/main" id="{A846DD41-639D-A3B3-7ED6-FC197F648743}"/>
                </a:ext>
              </a:extLst>
            </p:cNvPr>
            <p:cNvSpPr txBox="1"/>
            <p:nvPr userDrawn="1"/>
          </p:nvSpPr>
          <p:spPr>
            <a:xfrm>
              <a:off x="866774" y="5522715"/>
              <a:ext cx="2146447" cy="553998"/>
            </a:xfrm>
            <a:prstGeom prst="rect">
              <a:avLst/>
            </a:prstGeom>
            <a:noFill/>
          </p:spPr>
          <p:txBody>
            <a:bodyPr wrap="square" rtlCol="0">
              <a:noAutofit/>
            </a:bodyPr>
            <a:lstStyle/>
            <a:p>
              <a:r>
                <a:rPr lang="en-GB" sz="1000" b="1" dirty="0">
                  <a:solidFill>
                    <a:srgbClr val="333333"/>
                  </a:solidFill>
                </a:rPr>
                <a:t>6.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grpSp>
        <p:nvGrpSpPr>
          <p:cNvPr id="54" name="Group 53">
            <a:extLst>
              <a:ext uri="{FF2B5EF4-FFF2-40B4-BE49-F238E27FC236}">
                <a16:creationId xmlns:a16="http://schemas.microsoft.com/office/drawing/2014/main" id="{53BAFA74-D546-FBCC-5D31-CF8C550E7575}"/>
              </a:ext>
            </a:extLst>
          </p:cNvPr>
          <p:cNvGrpSpPr/>
          <p:nvPr userDrawn="1"/>
        </p:nvGrpSpPr>
        <p:grpSpPr>
          <a:xfrm>
            <a:off x="12287572" y="0"/>
            <a:ext cx="2175021" cy="5486150"/>
            <a:chOff x="12287572" y="0"/>
            <a:chExt cx="2175021" cy="5486150"/>
          </a:xfrm>
        </p:grpSpPr>
        <p:grpSp>
          <p:nvGrpSpPr>
            <p:cNvPr id="55" name="Group 54">
              <a:extLst>
                <a:ext uri="{FF2B5EF4-FFF2-40B4-BE49-F238E27FC236}">
                  <a16:creationId xmlns:a16="http://schemas.microsoft.com/office/drawing/2014/main" id="{281B4245-6507-C08A-4120-20149AAAA9E2}"/>
                </a:ext>
              </a:extLst>
            </p:cNvPr>
            <p:cNvGrpSpPr/>
            <p:nvPr/>
          </p:nvGrpSpPr>
          <p:grpSpPr>
            <a:xfrm>
              <a:off x="12287572" y="0"/>
              <a:ext cx="2175021" cy="4839558"/>
              <a:chOff x="838200" y="1150069"/>
              <a:chExt cx="2175021" cy="4839558"/>
            </a:xfrm>
          </p:grpSpPr>
          <p:sp>
            <p:nvSpPr>
              <p:cNvPr id="67" name="Rectangle 66">
                <a:extLst>
                  <a:ext uri="{FF2B5EF4-FFF2-40B4-BE49-F238E27FC236}">
                    <a16:creationId xmlns:a16="http://schemas.microsoft.com/office/drawing/2014/main" id="{BC3356CE-F70C-1F8E-FA6C-0FF8AF152033}"/>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rgbClr val="333333"/>
                  </a:solidFill>
                </a:endParaRPr>
              </a:p>
            </p:txBody>
          </p:sp>
          <p:sp>
            <p:nvSpPr>
              <p:cNvPr id="68" name="Rectangle 67">
                <a:extLst>
                  <a:ext uri="{FF2B5EF4-FFF2-40B4-BE49-F238E27FC236}">
                    <a16:creationId xmlns:a16="http://schemas.microsoft.com/office/drawing/2014/main" id="{B078081E-8ACE-EBCD-7960-213C5BDDA3C7}"/>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69" name="TextBox 68">
                <a:extLst>
                  <a:ext uri="{FF2B5EF4-FFF2-40B4-BE49-F238E27FC236}">
                    <a16:creationId xmlns:a16="http://schemas.microsoft.com/office/drawing/2014/main" id="{F8455266-7496-A0BD-82F5-D41E140277C8}"/>
                  </a:ext>
                </a:extLst>
              </p:cNvPr>
              <p:cNvSpPr txBox="1"/>
              <p:nvPr/>
            </p:nvSpPr>
            <p:spPr>
              <a:xfrm>
                <a:off x="866775" y="2189496"/>
                <a:ext cx="2087197" cy="707886"/>
              </a:xfrm>
              <a:prstGeom prst="rect">
                <a:avLst/>
              </a:prstGeom>
              <a:noFill/>
            </p:spPr>
            <p:txBody>
              <a:bodyPr wrap="square" rtlCol="0">
                <a:no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70" name="TextBox 69">
                <a:extLst>
                  <a:ext uri="{FF2B5EF4-FFF2-40B4-BE49-F238E27FC236}">
                    <a16:creationId xmlns:a16="http://schemas.microsoft.com/office/drawing/2014/main" id="{9066C186-F8E8-4E14-C572-8FFE0C35267D}"/>
                  </a:ext>
                </a:extLst>
              </p:cNvPr>
              <p:cNvSpPr txBox="1"/>
              <p:nvPr/>
            </p:nvSpPr>
            <p:spPr>
              <a:xfrm>
                <a:off x="866774" y="2943679"/>
                <a:ext cx="2146447" cy="553998"/>
              </a:xfrm>
              <a:prstGeom prst="rect">
                <a:avLst/>
              </a:prstGeom>
              <a:noFill/>
            </p:spPr>
            <p:txBody>
              <a:bodyPr wrap="square" rtlCol="0">
                <a:no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71" name="TextBox 70">
                <a:extLst>
                  <a:ext uri="{FF2B5EF4-FFF2-40B4-BE49-F238E27FC236}">
                    <a16:creationId xmlns:a16="http://schemas.microsoft.com/office/drawing/2014/main" id="{59BE2D2E-262D-B94E-B3E6-AC81A1AB85CD}"/>
                  </a:ext>
                </a:extLst>
              </p:cNvPr>
              <p:cNvSpPr txBox="1"/>
              <p:nvPr/>
            </p:nvSpPr>
            <p:spPr>
              <a:xfrm>
                <a:off x="866773" y="3543974"/>
                <a:ext cx="2146447" cy="1169551"/>
              </a:xfrm>
              <a:prstGeom prst="rect">
                <a:avLst/>
              </a:prstGeom>
              <a:noFill/>
            </p:spPr>
            <p:txBody>
              <a:bodyPr wrap="square" rtlCol="0">
                <a:no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72" name="TextBox 71">
                <a:extLst>
                  <a:ext uri="{FF2B5EF4-FFF2-40B4-BE49-F238E27FC236}">
                    <a16:creationId xmlns:a16="http://schemas.microsoft.com/office/drawing/2014/main" id="{56096FDD-08F7-90A7-1CA9-26A1F0AD2E4A}"/>
                  </a:ext>
                </a:extLst>
              </p:cNvPr>
              <p:cNvSpPr txBox="1"/>
              <p:nvPr/>
            </p:nvSpPr>
            <p:spPr>
              <a:xfrm>
                <a:off x="866774" y="4759822"/>
                <a:ext cx="2146447" cy="553998"/>
              </a:xfrm>
              <a:prstGeom prst="rect">
                <a:avLst/>
              </a:prstGeom>
              <a:noFill/>
            </p:spPr>
            <p:txBody>
              <a:bodyPr wrap="square" rtlCol="0">
                <a:no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73" name="TextBox 72">
                <a:extLst>
                  <a:ext uri="{FF2B5EF4-FFF2-40B4-BE49-F238E27FC236}">
                    <a16:creationId xmlns:a16="http://schemas.microsoft.com/office/drawing/2014/main" id="{C69C473C-44CE-FFE6-7A45-DF171760E24B}"/>
                  </a:ext>
                </a:extLst>
              </p:cNvPr>
              <p:cNvSpPr txBox="1"/>
              <p:nvPr/>
            </p:nvSpPr>
            <p:spPr>
              <a:xfrm>
                <a:off x="866774" y="5360117"/>
                <a:ext cx="2146447" cy="553998"/>
              </a:xfrm>
              <a:prstGeom prst="rect">
                <a:avLst/>
              </a:prstGeom>
              <a:noFill/>
            </p:spPr>
            <p:txBody>
              <a:bodyPr wrap="square" rtlCol="0">
                <a:no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74" name="TextBox 73">
                <a:extLst>
                  <a:ext uri="{FF2B5EF4-FFF2-40B4-BE49-F238E27FC236}">
                    <a16:creationId xmlns:a16="http://schemas.microsoft.com/office/drawing/2014/main" id="{26F1AC24-63A1-5F58-C357-A9FFD0808BE2}"/>
                  </a:ext>
                </a:extLst>
              </p:cNvPr>
              <p:cNvSpPr txBox="1"/>
              <p:nvPr/>
            </p:nvSpPr>
            <p:spPr>
              <a:xfrm>
                <a:off x="1072610" y="1179173"/>
                <a:ext cx="1734772" cy="461665"/>
              </a:xfrm>
              <a:prstGeom prst="rect">
                <a:avLst/>
              </a:prstGeom>
              <a:noFill/>
            </p:spPr>
            <p:txBody>
              <a:bodyPr wrap="square" rtlCol="0">
                <a:noAutofit/>
              </a:bodyPr>
              <a:lstStyle/>
              <a:p>
                <a:pPr algn="ctr"/>
                <a:r>
                  <a:rPr lang="en-GB" sz="1200" dirty="0">
                    <a:solidFill>
                      <a:srgbClr val="333333"/>
                    </a:solidFill>
                    <a:latin typeface="+mn-lt"/>
                  </a:rPr>
                  <a:t>HOW TO INSERT AN IMAGE</a:t>
                </a:r>
              </a:p>
            </p:txBody>
          </p:sp>
          <p:sp>
            <p:nvSpPr>
              <p:cNvPr id="75" name="TextBox 74">
                <a:extLst>
                  <a:ext uri="{FF2B5EF4-FFF2-40B4-BE49-F238E27FC236}">
                    <a16:creationId xmlns:a16="http://schemas.microsoft.com/office/drawing/2014/main" id="{CF4DDD40-AB83-9A00-5178-120E0D0B0A46}"/>
                  </a:ext>
                </a:extLst>
              </p:cNvPr>
              <p:cNvSpPr txBox="1"/>
              <p:nvPr/>
            </p:nvSpPr>
            <p:spPr>
              <a:xfrm>
                <a:off x="866775" y="1759910"/>
                <a:ext cx="2087197" cy="400110"/>
              </a:xfrm>
              <a:prstGeom prst="rect">
                <a:avLst/>
              </a:prstGeom>
              <a:noFill/>
            </p:spPr>
            <p:txBody>
              <a:bodyPr wrap="square" rtlCol="0">
                <a:no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56" name="Group 55">
              <a:extLst>
                <a:ext uri="{FF2B5EF4-FFF2-40B4-BE49-F238E27FC236}">
                  <a16:creationId xmlns:a16="http://schemas.microsoft.com/office/drawing/2014/main" id="{BF1BD779-3E12-B044-CAB6-DBA91E3D4A89}"/>
                </a:ext>
              </a:extLst>
            </p:cNvPr>
            <p:cNvGrpSpPr/>
            <p:nvPr userDrawn="1"/>
          </p:nvGrpSpPr>
          <p:grpSpPr>
            <a:xfrm>
              <a:off x="12287572" y="0"/>
              <a:ext cx="2175021" cy="5486150"/>
              <a:chOff x="838200" y="1150069"/>
              <a:chExt cx="2175021" cy="5486150"/>
            </a:xfrm>
          </p:grpSpPr>
          <p:sp>
            <p:nvSpPr>
              <p:cNvPr id="58" name="Rectangle 57">
                <a:extLst>
                  <a:ext uri="{FF2B5EF4-FFF2-40B4-BE49-F238E27FC236}">
                    <a16:creationId xmlns:a16="http://schemas.microsoft.com/office/drawing/2014/main" id="{FBCAA8A0-E907-F416-B901-BE21D5F13576}"/>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rgbClr val="333333"/>
                  </a:solidFill>
                </a:endParaRPr>
              </a:p>
            </p:txBody>
          </p:sp>
          <p:sp>
            <p:nvSpPr>
              <p:cNvPr id="59" name="Rectangle 58">
                <a:extLst>
                  <a:ext uri="{FF2B5EF4-FFF2-40B4-BE49-F238E27FC236}">
                    <a16:creationId xmlns:a16="http://schemas.microsoft.com/office/drawing/2014/main" id="{81B6D51F-644D-2A9C-E9AB-899D51122A24}"/>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60" name="TextBox 59">
                <a:extLst>
                  <a:ext uri="{FF2B5EF4-FFF2-40B4-BE49-F238E27FC236}">
                    <a16:creationId xmlns:a16="http://schemas.microsoft.com/office/drawing/2014/main" id="{4E2BF4C5-CF10-8552-A1A3-072CD199D55A}"/>
                  </a:ext>
                </a:extLst>
              </p:cNvPr>
              <p:cNvSpPr txBox="1"/>
              <p:nvPr/>
            </p:nvSpPr>
            <p:spPr>
              <a:xfrm>
                <a:off x="866775" y="2189496"/>
                <a:ext cx="2087197" cy="707886"/>
              </a:xfrm>
              <a:prstGeom prst="rect">
                <a:avLst/>
              </a:prstGeom>
              <a:noFill/>
            </p:spPr>
            <p:txBody>
              <a:bodyPr wrap="square" rtlCol="0">
                <a:no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61" name="TextBox 60">
                <a:extLst>
                  <a:ext uri="{FF2B5EF4-FFF2-40B4-BE49-F238E27FC236}">
                    <a16:creationId xmlns:a16="http://schemas.microsoft.com/office/drawing/2014/main" id="{370E82AB-60B4-163B-0480-21D0786214F2}"/>
                  </a:ext>
                </a:extLst>
              </p:cNvPr>
              <p:cNvSpPr txBox="1"/>
              <p:nvPr/>
            </p:nvSpPr>
            <p:spPr>
              <a:xfrm>
                <a:off x="866774" y="2943679"/>
                <a:ext cx="2146447" cy="553998"/>
              </a:xfrm>
              <a:prstGeom prst="rect">
                <a:avLst/>
              </a:prstGeom>
              <a:noFill/>
            </p:spPr>
            <p:txBody>
              <a:bodyPr wrap="square" rtlCol="0">
                <a:no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62" name="TextBox 61">
                <a:extLst>
                  <a:ext uri="{FF2B5EF4-FFF2-40B4-BE49-F238E27FC236}">
                    <a16:creationId xmlns:a16="http://schemas.microsoft.com/office/drawing/2014/main" id="{239F6F19-528F-2BF9-183B-0F1C37BC69F6}"/>
                  </a:ext>
                </a:extLst>
              </p:cNvPr>
              <p:cNvSpPr txBox="1"/>
              <p:nvPr/>
            </p:nvSpPr>
            <p:spPr>
              <a:xfrm>
                <a:off x="866773" y="3543974"/>
                <a:ext cx="2146447" cy="1169551"/>
              </a:xfrm>
              <a:prstGeom prst="rect">
                <a:avLst/>
              </a:prstGeom>
              <a:noFill/>
            </p:spPr>
            <p:txBody>
              <a:bodyPr wrap="square" rtlCol="0">
                <a:no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63" name="TextBox 62">
                <a:extLst>
                  <a:ext uri="{FF2B5EF4-FFF2-40B4-BE49-F238E27FC236}">
                    <a16:creationId xmlns:a16="http://schemas.microsoft.com/office/drawing/2014/main" id="{E0C2A78E-9A04-B482-2E3F-67D2363A6659}"/>
                  </a:ext>
                </a:extLst>
              </p:cNvPr>
              <p:cNvSpPr txBox="1"/>
              <p:nvPr/>
            </p:nvSpPr>
            <p:spPr>
              <a:xfrm>
                <a:off x="866774" y="4759822"/>
                <a:ext cx="2146447" cy="553998"/>
              </a:xfrm>
              <a:prstGeom prst="rect">
                <a:avLst/>
              </a:prstGeom>
              <a:noFill/>
            </p:spPr>
            <p:txBody>
              <a:bodyPr wrap="square" rtlCol="0">
                <a:no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64" name="TextBox 63">
                <a:extLst>
                  <a:ext uri="{FF2B5EF4-FFF2-40B4-BE49-F238E27FC236}">
                    <a16:creationId xmlns:a16="http://schemas.microsoft.com/office/drawing/2014/main" id="{E1C42D46-0930-AF6B-7FEE-C6FB283838FB}"/>
                  </a:ext>
                </a:extLst>
              </p:cNvPr>
              <p:cNvSpPr txBox="1"/>
              <p:nvPr/>
            </p:nvSpPr>
            <p:spPr>
              <a:xfrm>
                <a:off x="866774" y="5360117"/>
                <a:ext cx="2146447" cy="861774"/>
              </a:xfrm>
              <a:prstGeom prst="rect">
                <a:avLst/>
              </a:prstGeom>
              <a:noFill/>
            </p:spPr>
            <p:txBody>
              <a:bodyPr wrap="square" rtlCol="0">
                <a:no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65" name="TextBox 64">
                <a:extLst>
                  <a:ext uri="{FF2B5EF4-FFF2-40B4-BE49-F238E27FC236}">
                    <a16:creationId xmlns:a16="http://schemas.microsoft.com/office/drawing/2014/main" id="{6F07A4EF-6744-41A8-BE60-DEC282726215}"/>
                  </a:ext>
                </a:extLst>
              </p:cNvPr>
              <p:cNvSpPr txBox="1"/>
              <p:nvPr/>
            </p:nvSpPr>
            <p:spPr>
              <a:xfrm>
                <a:off x="1072610" y="1179173"/>
                <a:ext cx="1734772" cy="461665"/>
              </a:xfrm>
              <a:prstGeom prst="rect">
                <a:avLst/>
              </a:prstGeom>
              <a:noFill/>
            </p:spPr>
            <p:txBody>
              <a:bodyPr wrap="square" rtlCol="0">
                <a:noAutofit/>
              </a:bodyPr>
              <a:lstStyle/>
              <a:p>
                <a:pPr algn="ctr"/>
                <a:r>
                  <a:rPr lang="en-GB" sz="1200" dirty="0">
                    <a:solidFill>
                      <a:srgbClr val="333333"/>
                    </a:solidFill>
                    <a:latin typeface="+mn-lt"/>
                  </a:rPr>
                  <a:t>HOW TO INSERT AN IMAGE</a:t>
                </a:r>
              </a:p>
            </p:txBody>
          </p:sp>
          <p:sp>
            <p:nvSpPr>
              <p:cNvPr id="66" name="TextBox 65">
                <a:extLst>
                  <a:ext uri="{FF2B5EF4-FFF2-40B4-BE49-F238E27FC236}">
                    <a16:creationId xmlns:a16="http://schemas.microsoft.com/office/drawing/2014/main" id="{5A6ED76B-F00E-17F6-6EDB-09D0DBD191D7}"/>
                  </a:ext>
                </a:extLst>
              </p:cNvPr>
              <p:cNvSpPr txBox="1"/>
              <p:nvPr userDrawn="1"/>
            </p:nvSpPr>
            <p:spPr>
              <a:xfrm>
                <a:off x="866775" y="1759910"/>
                <a:ext cx="2087197" cy="400110"/>
              </a:xfrm>
              <a:prstGeom prst="rect">
                <a:avLst/>
              </a:prstGeom>
              <a:noFill/>
            </p:spPr>
            <p:txBody>
              <a:bodyPr wrap="square" rtlCol="0">
                <a:no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57" name="TextBox 56">
              <a:extLst>
                <a:ext uri="{FF2B5EF4-FFF2-40B4-BE49-F238E27FC236}">
                  <a16:creationId xmlns:a16="http://schemas.microsoft.com/office/drawing/2014/main" id="{D9C66F3E-A8DD-3E19-4234-69799255ED8F}"/>
                </a:ext>
              </a:extLst>
            </p:cNvPr>
            <p:cNvSpPr txBox="1"/>
            <p:nvPr userDrawn="1"/>
          </p:nvSpPr>
          <p:spPr>
            <a:xfrm>
              <a:off x="12316146" y="4885855"/>
              <a:ext cx="2146447" cy="553998"/>
            </a:xfrm>
            <a:prstGeom prst="rect">
              <a:avLst/>
            </a:prstGeom>
            <a:noFill/>
          </p:spPr>
          <p:txBody>
            <a:bodyPr wrap="square" rtlCol="0">
              <a:no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81" name="Picture Placeholder 80">
            <a:extLst>
              <a:ext uri="{FF2B5EF4-FFF2-40B4-BE49-F238E27FC236}">
                <a16:creationId xmlns:a16="http://schemas.microsoft.com/office/drawing/2014/main" id="{03FF97EA-5906-0875-738F-31C9A921EAE6}"/>
              </a:ext>
            </a:extLst>
          </p:cNvPr>
          <p:cNvSpPr>
            <a:spLocks noGrp="1"/>
          </p:cNvSpPr>
          <p:nvPr>
            <p:ph type="pic" sz="quarter" idx="31" hasCustomPrompt="1"/>
          </p:nvPr>
        </p:nvSpPr>
        <p:spPr>
          <a:xfrm>
            <a:off x="9772657" y="5486150"/>
            <a:ext cx="1743075" cy="684213"/>
          </a:xfrm>
        </p:spPr>
        <p:txBody>
          <a:bodyPr anchor="ctr">
            <a:noAutofit/>
          </a:bodyPr>
          <a:lstStyle>
            <a:lvl1pPr algn="ctr">
              <a:defRPr/>
            </a:lvl1pPr>
          </a:lstStyle>
          <a:p>
            <a:r>
              <a:rPr lang="en-GB" dirty="0"/>
              <a:t>Insert client logo</a:t>
            </a:r>
          </a:p>
        </p:txBody>
      </p:sp>
      <p:grpSp>
        <p:nvGrpSpPr>
          <p:cNvPr id="4" name="Group 3">
            <a:extLst>
              <a:ext uri="{FF2B5EF4-FFF2-40B4-BE49-F238E27FC236}">
                <a16:creationId xmlns:a16="http://schemas.microsoft.com/office/drawing/2014/main" id="{D43C1149-3135-1B47-8268-F571A592C436}"/>
              </a:ext>
            </a:extLst>
          </p:cNvPr>
          <p:cNvGrpSpPr/>
          <p:nvPr userDrawn="1"/>
        </p:nvGrpSpPr>
        <p:grpSpPr>
          <a:xfrm>
            <a:off x="-2190526" y="0"/>
            <a:ext cx="2094954" cy="3335867"/>
            <a:chOff x="-2178418" y="4487679"/>
            <a:chExt cx="2094954" cy="3335867"/>
          </a:xfrm>
        </p:grpSpPr>
        <p:sp>
          <p:nvSpPr>
            <p:cNvPr id="5" name="Rectangle 4">
              <a:extLst>
                <a:ext uri="{FF2B5EF4-FFF2-40B4-BE49-F238E27FC236}">
                  <a16:creationId xmlns:a16="http://schemas.microsoft.com/office/drawing/2014/main" id="{5045EF6C-34BD-EEC8-2DD6-ED3334B785A6}"/>
                </a:ext>
              </a:extLst>
            </p:cNvPr>
            <p:cNvSpPr/>
            <p:nvPr/>
          </p:nvSpPr>
          <p:spPr>
            <a:xfrm>
              <a:off x="-2178418" y="4487680"/>
              <a:ext cx="2094954" cy="333586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rgbClr val="333333"/>
                </a:solidFill>
              </a:endParaRPr>
            </a:p>
          </p:txBody>
        </p:sp>
        <p:sp>
          <p:nvSpPr>
            <p:cNvPr id="6" name="Rectangle 5">
              <a:extLst>
                <a:ext uri="{FF2B5EF4-FFF2-40B4-BE49-F238E27FC236}">
                  <a16:creationId xmlns:a16="http://schemas.microsoft.com/office/drawing/2014/main" id="{5D480A41-3467-6B44-92A2-F9AD81CF4872}"/>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 name="TextBox 6">
              <a:extLst>
                <a:ext uri="{FF2B5EF4-FFF2-40B4-BE49-F238E27FC236}">
                  <a16:creationId xmlns:a16="http://schemas.microsoft.com/office/drawing/2014/main" id="{78ABEB58-2543-EE74-1ABE-204403BB9670}"/>
                </a:ext>
              </a:extLst>
            </p:cNvPr>
            <p:cNvSpPr txBox="1"/>
            <p:nvPr/>
          </p:nvSpPr>
          <p:spPr>
            <a:xfrm>
              <a:off x="-1943077" y="4533656"/>
              <a:ext cx="1668186" cy="461665"/>
            </a:xfrm>
            <a:prstGeom prst="rect">
              <a:avLst/>
            </a:prstGeom>
            <a:noFill/>
          </p:spPr>
          <p:txBody>
            <a:bodyPr wrap="square" rtlCol="0">
              <a:no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 LOGO</a:t>
              </a:r>
            </a:p>
          </p:txBody>
        </p:sp>
        <p:sp>
          <p:nvSpPr>
            <p:cNvPr id="13" name="TextBox 12">
              <a:extLst>
                <a:ext uri="{FF2B5EF4-FFF2-40B4-BE49-F238E27FC236}">
                  <a16:creationId xmlns:a16="http://schemas.microsoft.com/office/drawing/2014/main" id="{F214678A-0C12-963F-A789-8AA9B57989A5}"/>
                </a:ext>
              </a:extLst>
            </p:cNvPr>
            <p:cNvSpPr txBox="1"/>
            <p:nvPr/>
          </p:nvSpPr>
          <p:spPr>
            <a:xfrm>
              <a:off x="-2156460" y="5547394"/>
              <a:ext cx="2032272" cy="707886"/>
            </a:xfrm>
            <a:prstGeom prst="rect">
              <a:avLst/>
            </a:prstGeom>
            <a:noFill/>
          </p:spPr>
          <p:txBody>
            <a:bodyPr wrap="square" rtlCol="0">
              <a:no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Bold" pitchFamily="50" charset="0"/>
                </a:rPr>
                <a:t>icon </a:t>
              </a:r>
              <a:r>
                <a:rPr lang="en-GB" sz="1000" dirty="0">
                  <a:solidFill>
                    <a:srgbClr val="333333"/>
                  </a:solidFill>
                </a:rPr>
                <a:t>in the middle of the placeholder and choose the logo needed from your computer.</a:t>
              </a:r>
            </a:p>
          </p:txBody>
        </p:sp>
        <p:sp>
          <p:nvSpPr>
            <p:cNvPr id="14" name="TextBox 13">
              <a:extLst>
                <a:ext uri="{FF2B5EF4-FFF2-40B4-BE49-F238E27FC236}">
                  <a16:creationId xmlns:a16="http://schemas.microsoft.com/office/drawing/2014/main" id="{D9EC4287-30FA-29CE-0414-96067EB59CC6}"/>
                </a:ext>
              </a:extLst>
            </p:cNvPr>
            <p:cNvSpPr txBox="1"/>
            <p:nvPr/>
          </p:nvSpPr>
          <p:spPr>
            <a:xfrm>
              <a:off x="-2156460" y="6282027"/>
              <a:ext cx="1881569" cy="861774"/>
            </a:xfrm>
            <a:prstGeom prst="rect">
              <a:avLst/>
            </a:prstGeom>
            <a:noFill/>
          </p:spPr>
          <p:txBody>
            <a:bodyPr wrap="square" rtlCol="0">
              <a:no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Bold" pitchFamily="50" charset="0"/>
                </a:rPr>
                <a:t>Picture Format </a:t>
              </a:r>
              <a:r>
                <a:rPr lang="en-GB" sz="1000" dirty="0">
                  <a:solidFill>
                    <a:srgbClr val="333333"/>
                  </a:solidFill>
                </a:rPr>
                <a:t>tab in the ribbon and choose </a:t>
              </a:r>
              <a:r>
                <a:rPr lang="en-GB" sz="1000" b="0" dirty="0">
                  <a:solidFill>
                    <a:srgbClr val="333333"/>
                  </a:solidFill>
                  <a:latin typeface="Gotham Bold" pitchFamily="50" charset="0"/>
                </a:rPr>
                <a:t>Crop</a:t>
              </a:r>
              <a:r>
                <a:rPr lang="en-GB" sz="1000" dirty="0">
                  <a:solidFill>
                    <a:srgbClr val="333333"/>
                  </a:solidFill>
                </a:rPr>
                <a:t> option to edit the position and composition of your icon.</a:t>
              </a:r>
            </a:p>
          </p:txBody>
        </p:sp>
        <p:sp>
          <p:nvSpPr>
            <p:cNvPr id="17" name="TextBox 16">
              <a:extLst>
                <a:ext uri="{FF2B5EF4-FFF2-40B4-BE49-F238E27FC236}">
                  <a16:creationId xmlns:a16="http://schemas.microsoft.com/office/drawing/2014/main" id="{B10F3671-0470-7C31-7751-7EE339D101BD}"/>
                </a:ext>
              </a:extLst>
            </p:cNvPr>
            <p:cNvSpPr txBox="1"/>
            <p:nvPr/>
          </p:nvSpPr>
          <p:spPr>
            <a:xfrm>
              <a:off x="-2156460" y="7170548"/>
              <a:ext cx="2032272" cy="553998"/>
            </a:xfrm>
            <a:prstGeom prst="rect">
              <a:avLst/>
            </a:prstGeom>
            <a:noFill/>
          </p:spPr>
          <p:txBody>
            <a:bodyPr wrap="square" rtlCol="0">
              <a:no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Bold" pitchFamily="50" charset="0"/>
                </a:rPr>
                <a:t>Fit</a:t>
              </a:r>
              <a:r>
                <a:rPr lang="en-GB" sz="1000" dirty="0">
                  <a:solidFill>
                    <a:srgbClr val="333333"/>
                  </a:solidFill>
                </a:rPr>
                <a:t> to fit the icon to the placeholder.</a:t>
              </a:r>
            </a:p>
          </p:txBody>
        </p:sp>
        <p:sp>
          <p:nvSpPr>
            <p:cNvPr id="18" name="TextBox 17">
              <a:extLst>
                <a:ext uri="{FF2B5EF4-FFF2-40B4-BE49-F238E27FC236}">
                  <a16:creationId xmlns:a16="http://schemas.microsoft.com/office/drawing/2014/main" id="{C318CB62-7B5B-5B6C-622E-7272DA7511C5}"/>
                </a:ext>
              </a:extLst>
            </p:cNvPr>
            <p:cNvSpPr txBox="1"/>
            <p:nvPr userDrawn="1"/>
          </p:nvSpPr>
          <p:spPr>
            <a:xfrm>
              <a:off x="-2156460" y="5119692"/>
              <a:ext cx="1976174" cy="400110"/>
            </a:xfrm>
            <a:prstGeom prst="rect">
              <a:avLst/>
            </a:prstGeom>
            <a:noFill/>
          </p:spPr>
          <p:txBody>
            <a:bodyPr wrap="square" rtlCol="0">
              <a:noAutofit/>
            </a:bodyPr>
            <a:lstStyle/>
            <a:p>
              <a:r>
                <a:rPr lang="en-GB" sz="1000" b="1" dirty="0">
                  <a:solidFill>
                    <a:srgbClr val="333333"/>
                  </a:solidFill>
                </a:rPr>
                <a:t>1. </a:t>
              </a:r>
              <a:r>
                <a:rPr lang="en-GB" sz="1000" dirty="0">
                  <a:solidFill>
                    <a:srgbClr val="333333"/>
                  </a:solidFill>
                </a:rPr>
                <a:t>To replace an existing logo, first delete it. </a:t>
              </a:r>
              <a:endParaRPr lang="en-GB" sz="1000" dirty="0">
                <a:solidFill>
                  <a:srgbClr val="333333"/>
                </a:solidFill>
                <a:latin typeface="Gotham Bold" pitchFamily="50" charset="0"/>
              </a:endParaRPr>
            </a:p>
          </p:txBody>
        </p:sp>
      </p:grpSp>
      <p:sp>
        <p:nvSpPr>
          <p:cNvPr id="19" name="Title 1">
            <a:extLst>
              <a:ext uri="{FF2B5EF4-FFF2-40B4-BE49-F238E27FC236}">
                <a16:creationId xmlns:a16="http://schemas.microsoft.com/office/drawing/2014/main" id="{ED88B5BF-DF87-E135-F3D1-0BD81200DA79}"/>
              </a:ext>
            </a:extLst>
          </p:cNvPr>
          <p:cNvSpPr>
            <a:spLocks noGrp="1"/>
          </p:cNvSpPr>
          <p:nvPr>
            <p:ph type="title" hasCustomPrompt="1"/>
          </p:nvPr>
        </p:nvSpPr>
        <p:spPr>
          <a:xfrm>
            <a:off x="6210300" y="2554498"/>
            <a:ext cx="5338763" cy="1661993"/>
          </a:xfrm>
        </p:spPr>
        <p:txBody>
          <a:bodyPr wrap="square">
            <a:noAutofit/>
          </a:bodyPr>
          <a:lstStyle>
            <a:lvl1pPr>
              <a:defRPr sz="6000">
                <a:latin typeface="+mn-lt"/>
              </a:defRPr>
            </a:lvl1pPr>
          </a:lstStyle>
          <a:p>
            <a:r>
              <a:rPr lang="en-GB" dirty="0"/>
              <a:t>Insert title </a:t>
            </a:r>
            <a:br>
              <a:rPr lang="en-GB" dirty="0"/>
            </a:br>
            <a:r>
              <a:rPr lang="en-GB" dirty="0"/>
              <a:t>here</a:t>
            </a:r>
          </a:p>
        </p:txBody>
      </p:sp>
      <p:sp>
        <p:nvSpPr>
          <p:cNvPr id="20" name="Text Placeholder 8">
            <a:extLst>
              <a:ext uri="{FF2B5EF4-FFF2-40B4-BE49-F238E27FC236}">
                <a16:creationId xmlns:a16="http://schemas.microsoft.com/office/drawing/2014/main" id="{8B1ECA4A-2B71-58AB-652F-1C0279C86D2D}"/>
              </a:ext>
            </a:extLst>
          </p:cNvPr>
          <p:cNvSpPr>
            <a:spLocks noGrp="1"/>
          </p:cNvSpPr>
          <p:nvPr>
            <p:ph type="body" sz="quarter" idx="32" hasCustomPrompt="1"/>
          </p:nvPr>
        </p:nvSpPr>
        <p:spPr>
          <a:xfrm>
            <a:off x="6210300" y="2043561"/>
            <a:ext cx="1305980" cy="330072"/>
          </a:xfrm>
          <a:solidFill>
            <a:schemeClr val="accent3"/>
          </a:solidFill>
        </p:spPr>
        <p:txBody>
          <a:bodyPr wrap="none" lIns="72000" tIns="72000" rIns="72000" bIns="72000" anchor="ctr">
            <a:noAutofit/>
          </a:bodyPr>
          <a:lstStyle>
            <a:lvl1pPr algn="l">
              <a:defRPr sz="1200" cap="all" spc="70" baseline="0">
                <a:solidFill>
                  <a:schemeClr val="bg1"/>
                </a:solidFill>
                <a:latin typeface="+mj-lt"/>
              </a:defRPr>
            </a:lvl1pPr>
          </a:lstStyle>
          <a:p>
            <a:pPr lvl="0"/>
            <a:r>
              <a:rPr lang="en-GB" dirty="0" err="1"/>
              <a:t>SubheadinG</a:t>
            </a:r>
            <a:endParaRPr lang="en-GB" dirty="0"/>
          </a:p>
        </p:txBody>
      </p:sp>
    </p:spTree>
    <p:custDataLst>
      <p:tags r:id="rId1"/>
    </p:custDataLst>
    <p:extLst>
      <p:ext uri="{BB962C8B-B14F-4D97-AF65-F5344CB8AC3E}">
        <p14:creationId xmlns:p14="http://schemas.microsoft.com/office/powerpoint/2010/main" val="245296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ack cover with message yellow">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CE0DD6-F868-74AF-EB64-17F9E7DA1791}"/>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79DC0E59-2B97-0883-80DF-0F05A69E0AA2}"/>
              </a:ext>
            </a:extLst>
          </p:cNvPr>
          <p:cNvSpPr txBox="1"/>
          <p:nvPr userDrawn="1"/>
        </p:nvSpPr>
        <p:spPr>
          <a:xfrm>
            <a:off x="450849" y="5628640"/>
            <a:ext cx="829805" cy="203133"/>
          </a:xfrm>
          <a:prstGeom prst="rect">
            <a:avLst/>
          </a:prstGeom>
          <a:noFill/>
        </p:spPr>
        <p:txBody>
          <a:bodyPr wrap="square" lIns="0" tIns="0" rIns="0" bIns="0" rtlCol="0">
            <a:spAutoFit/>
          </a:bodyPr>
          <a:lstStyle/>
          <a:p>
            <a:pPr algn="l">
              <a:lnSpc>
                <a:spcPct val="120000"/>
              </a:lnSpc>
              <a:spcAft>
                <a:spcPts val="1000"/>
              </a:spcAft>
            </a:pPr>
            <a:r>
              <a:rPr lang="en-GB" sz="1200" dirty="0">
                <a:latin typeface="Gotham Medium" panose="02000604030000020004" pitchFamily="50" charset="0"/>
              </a:rPr>
              <a:t>savills.com</a:t>
            </a:r>
          </a:p>
        </p:txBody>
      </p:sp>
      <p:sp>
        <p:nvSpPr>
          <p:cNvPr id="5" name="TextBox 4">
            <a:extLst>
              <a:ext uri="{FF2B5EF4-FFF2-40B4-BE49-F238E27FC236}">
                <a16:creationId xmlns:a16="http://schemas.microsoft.com/office/drawing/2014/main" id="{4C2D574E-C33B-2832-E8C3-CB4EB0FCF656}"/>
              </a:ext>
            </a:extLst>
          </p:cNvPr>
          <p:cNvSpPr txBox="1"/>
          <p:nvPr userDrawn="1"/>
        </p:nvSpPr>
        <p:spPr>
          <a:xfrm>
            <a:off x="450849" y="5949950"/>
            <a:ext cx="11069639" cy="470129"/>
          </a:xfrm>
          <a:prstGeom prst="rect">
            <a:avLst/>
          </a:prstGeom>
          <a:noFill/>
        </p:spPr>
        <p:txBody>
          <a:bodyPr wrap="square" lIns="0" tIns="0" rIns="0" bIns="0">
            <a:spAutoFit/>
          </a:bodyPr>
          <a:lstStyle/>
          <a:p>
            <a:pPr>
              <a:lnSpc>
                <a:spcPct val="120000"/>
              </a:lnSpc>
            </a:pPr>
            <a:r>
              <a:rPr lang="en-GB" sz="650" dirty="0"/>
              <a:t>Disclaimer: 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sp>
        <p:nvSpPr>
          <p:cNvPr id="6" name="Title 2">
            <a:extLst>
              <a:ext uri="{FF2B5EF4-FFF2-40B4-BE49-F238E27FC236}">
                <a16:creationId xmlns:a16="http://schemas.microsoft.com/office/drawing/2014/main" id="{A32DAD34-E743-CCE5-861C-236E47789EF7}"/>
              </a:ext>
            </a:extLst>
          </p:cNvPr>
          <p:cNvSpPr>
            <a:spLocks noGrp="1"/>
          </p:cNvSpPr>
          <p:nvPr>
            <p:ph type="title" hasCustomPrompt="1"/>
          </p:nvPr>
        </p:nvSpPr>
        <p:spPr>
          <a:xfrm>
            <a:off x="450848" y="2506980"/>
            <a:ext cx="11069639" cy="1661993"/>
          </a:xfrm>
        </p:spPr>
        <p:txBody>
          <a:bodyPr/>
          <a:lstStyle>
            <a:lvl1pPr>
              <a:defRPr sz="6000">
                <a:latin typeface="+mn-lt"/>
              </a:defRPr>
            </a:lvl1pPr>
          </a:lstStyle>
          <a:p>
            <a:r>
              <a:rPr lang="en-GB" dirty="0"/>
              <a:t>Appendix / Thank you / </a:t>
            </a:r>
            <a:br>
              <a:rPr lang="en-GB" dirty="0"/>
            </a:br>
            <a:r>
              <a:rPr lang="en-GB" dirty="0"/>
              <a:t>Let’s discuss / Contact Us </a:t>
            </a:r>
          </a:p>
        </p:txBody>
      </p:sp>
      <p:pic>
        <p:nvPicPr>
          <p:cNvPr id="16" name="Graphic 15">
            <a:extLst>
              <a:ext uri="{FF2B5EF4-FFF2-40B4-BE49-F238E27FC236}">
                <a16:creationId xmlns:a16="http://schemas.microsoft.com/office/drawing/2014/main" id="{F9213399-C464-FC06-07D1-C432A9908596}"/>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672187" y="448687"/>
            <a:ext cx="1072138" cy="1072138"/>
          </a:xfrm>
          <a:prstGeom prst="rect">
            <a:avLst/>
          </a:prstGeom>
        </p:spPr>
      </p:pic>
    </p:spTree>
    <p:custDataLst>
      <p:tags r:id="rId1"/>
    </p:custDataLst>
    <p:extLst>
      <p:ext uri="{BB962C8B-B14F-4D97-AF65-F5344CB8AC3E}">
        <p14:creationId xmlns:p14="http://schemas.microsoft.com/office/powerpoint/2010/main" val="10105375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ack cover with message navy">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7BAF06-5539-BE75-441D-33632DC08129}"/>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FA55B7E-A8F3-7549-8E39-D1AABBE2E9EA}"/>
              </a:ext>
            </a:extLst>
          </p:cNvPr>
          <p:cNvSpPr txBox="1"/>
          <p:nvPr userDrawn="1"/>
        </p:nvSpPr>
        <p:spPr>
          <a:xfrm>
            <a:off x="450849" y="5628640"/>
            <a:ext cx="829805" cy="203133"/>
          </a:xfrm>
          <a:prstGeom prst="rect">
            <a:avLst/>
          </a:prstGeom>
          <a:noFill/>
        </p:spPr>
        <p:txBody>
          <a:bodyPr wrap="square" lIns="0" tIns="0" rIns="0" bIns="0" rtlCol="0">
            <a:spAutoFit/>
          </a:bodyPr>
          <a:lstStyle/>
          <a:p>
            <a:pPr algn="l">
              <a:lnSpc>
                <a:spcPct val="120000"/>
              </a:lnSpc>
              <a:spcAft>
                <a:spcPts val="1000"/>
              </a:spcAft>
            </a:pPr>
            <a:r>
              <a:rPr lang="en-GB" sz="1200" dirty="0">
                <a:latin typeface="Gotham Medium" panose="02000604030000020004" pitchFamily="50" charset="0"/>
              </a:rPr>
              <a:t>savills.com</a:t>
            </a:r>
          </a:p>
        </p:txBody>
      </p:sp>
      <p:sp>
        <p:nvSpPr>
          <p:cNvPr id="5" name="TextBox 4">
            <a:extLst>
              <a:ext uri="{FF2B5EF4-FFF2-40B4-BE49-F238E27FC236}">
                <a16:creationId xmlns:a16="http://schemas.microsoft.com/office/drawing/2014/main" id="{216CBA2E-AF4E-26DD-A8C2-E754CC85F1E3}"/>
              </a:ext>
            </a:extLst>
          </p:cNvPr>
          <p:cNvSpPr txBox="1"/>
          <p:nvPr userDrawn="1"/>
        </p:nvSpPr>
        <p:spPr>
          <a:xfrm>
            <a:off x="450849" y="5949950"/>
            <a:ext cx="11069639" cy="470129"/>
          </a:xfrm>
          <a:prstGeom prst="rect">
            <a:avLst/>
          </a:prstGeom>
          <a:noFill/>
        </p:spPr>
        <p:txBody>
          <a:bodyPr wrap="square" lIns="0" tIns="0" rIns="0" bIns="0">
            <a:spAutoFit/>
          </a:bodyPr>
          <a:lstStyle/>
          <a:p>
            <a:pPr>
              <a:lnSpc>
                <a:spcPct val="120000"/>
              </a:lnSpc>
            </a:pPr>
            <a:r>
              <a:rPr lang="en-GB" sz="650" dirty="0"/>
              <a:t>Disclaimer: 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sp>
        <p:nvSpPr>
          <p:cNvPr id="6" name="Title 2">
            <a:extLst>
              <a:ext uri="{FF2B5EF4-FFF2-40B4-BE49-F238E27FC236}">
                <a16:creationId xmlns:a16="http://schemas.microsoft.com/office/drawing/2014/main" id="{B134DBF6-88F4-0D64-92FF-D0693703F8CA}"/>
              </a:ext>
            </a:extLst>
          </p:cNvPr>
          <p:cNvSpPr>
            <a:spLocks noGrp="1"/>
          </p:cNvSpPr>
          <p:nvPr>
            <p:ph type="title" hasCustomPrompt="1"/>
          </p:nvPr>
        </p:nvSpPr>
        <p:spPr>
          <a:xfrm>
            <a:off x="450848" y="2506980"/>
            <a:ext cx="11069639" cy="1661993"/>
          </a:xfrm>
        </p:spPr>
        <p:txBody>
          <a:bodyPr/>
          <a:lstStyle>
            <a:lvl1pPr>
              <a:defRPr sz="6000">
                <a:latin typeface="+mn-lt"/>
              </a:defRPr>
            </a:lvl1pPr>
          </a:lstStyle>
          <a:p>
            <a:r>
              <a:rPr lang="en-GB" dirty="0"/>
              <a:t>Appendix / Thank you / </a:t>
            </a:r>
            <a:br>
              <a:rPr lang="en-GB" dirty="0"/>
            </a:br>
            <a:r>
              <a:rPr lang="en-GB" dirty="0"/>
              <a:t>Let’s discuss / Contact Us</a:t>
            </a:r>
          </a:p>
        </p:txBody>
      </p:sp>
      <p:pic>
        <p:nvPicPr>
          <p:cNvPr id="13" name="Graphic 12">
            <a:extLst>
              <a:ext uri="{FF2B5EF4-FFF2-40B4-BE49-F238E27FC236}">
                <a16:creationId xmlns:a16="http://schemas.microsoft.com/office/drawing/2014/main" id="{7AAE892B-EF69-5475-4FD9-2715B4F388C4}"/>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672187" y="448687"/>
            <a:ext cx="1072138" cy="1072138"/>
          </a:xfrm>
          <a:prstGeom prst="rect">
            <a:avLst/>
          </a:prstGeom>
        </p:spPr>
      </p:pic>
    </p:spTree>
    <p:custDataLst>
      <p:tags r:id="rId1"/>
    </p:custDataLst>
    <p:extLst>
      <p:ext uri="{BB962C8B-B14F-4D97-AF65-F5344CB8AC3E}">
        <p14:creationId xmlns:p14="http://schemas.microsoft.com/office/powerpoint/2010/main" val="16573902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ack cover with message 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9C6146-6434-4E02-E59F-0EC10539BA93}"/>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ADD53CD-6C5F-8E85-5A95-26A1785B663A}"/>
              </a:ext>
            </a:extLst>
          </p:cNvPr>
          <p:cNvSpPr txBox="1"/>
          <p:nvPr/>
        </p:nvSpPr>
        <p:spPr>
          <a:xfrm>
            <a:off x="450849" y="5628640"/>
            <a:ext cx="829805" cy="203133"/>
          </a:xfrm>
          <a:prstGeom prst="rect">
            <a:avLst/>
          </a:prstGeom>
          <a:noFill/>
        </p:spPr>
        <p:txBody>
          <a:bodyPr wrap="square" lIns="0" tIns="0" rIns="0" bIns="0" rtlCol="0">
            <a:spAutoFit/>
          </a:bodyPr>
          <a:lstStyle/>
          <a:p>
            <a:pPr algn="l">
              <a:lnSpc>
                <a:spcPct val="120000"/>
              </a:lnSpc>
              <a:spcAft>
                <a:spcPts val="1000"/>
              </a:spcAft>
            </a:pPr>
            <a:r>
              <a:rPr lang="en-GB" sz="1200" dirty="0">
                <a:latin typeface="Gotham Medium" panose="02000604030000020004" pitchFamily="50" charset="0"/>
              </a:rPr>
              <a:t>savills.com</a:t>
            </a:r>
          </a:p>
        </p:txBody>
      </p:sp>
      <p:sp>
        <p:nvSpPr>
          <p:cNvPr id="11" name="TextBox 10">
            <a:extLst>
              <a:ext uri="{FF2B5EF4-FFF2-40B4-BE49-F238E27FC236}">
                <a16:creationId xmlns:a16="http://schemas.microsoft.com/office/drawing/2014/main" id="{43068647-BD26-DFD5-CCF1-BA56310B36B6}"/>
              </a:ext>
            </a:extLst>
          </p:cNvPr>
          <p:cNvSpPr txBox="1"/>
          <p:nvPr/>
        </p:nvSpPr>
        <p:spPr>
          <a:xfrm>
            <a:off x="450849" y="5949950"/>
            <a:ext cx="11069639" cy="470129"/>
          </a:xfrm>
          <a:prstGeom prst="rect">
            <a:avLst/>
          </a:prstGeom>
          <a:noFill/>
        </p:spPr>
        <p:txBody>
          <a:bodyPr wrap="square" lIns="0" tIns="0" rIns="0" bIns="0">
            <a:spAutoFit/>
          </a:bodyPr>
          <a:lstStyle/>
          <a:p>
            <a:pPr>
              <a:lnSpc>
                <a:spcPct val="120000"/>
              </a:lnSpc>
            </a:pPr>
            <a:r>
              <a:rPr lang="en-GB" sz="650" dirty="0"/>
              <a:t>Disclaimer: 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sp>
        <p:nvSpPr>
          <p:cNvPr id="3" name="Title 2">
            <a:extLst>
              <a:ext uri="{FF2B5EF4-FFF2-40B4-BE49-F238E27FC236}">
                <a16:creationId xmlns:a16="http://schemas.microsoft.com/office/drawing/2014/main" id="{3471290F-DA92-D6E4-9A1A-8556ECC17962}"/>
              </a:ext>
            </a:extLst>
          </p:cNvPr>
          <p:cNvSpPr>
            <a:spLocks noGrp="1"/>
          </p:cNvSpPr>
          <p:nvPr>
            <p:ph type="title" hasCustomPrompt="1"/>
          </p:nvPr>
        </p:nvSpPr>
        <p:spPr>
          <a:xfrm>
            <a:off x="450848" y="2506980"/>
            <a:ext cx="11069639" cy="1661993"/>
          </a:xfrm>
        </p:spPr>
        <p:txBody>
          <a:bodyPr/>
          <a:lstStyle>
            <a:lvl1pPr>
              <a:defRPr sz="6000">
                <a:latin typeface="+mn-lt"/>
              </a:defRPr>
            </a:lvl1pPr>
          </a:lstStyle>
          <a:p>
            <a:r>
              <a:rPr lang="en-GB" dirty="0"/>
              <a:t>Appendix / Thank you / </a:t>
            </a:r>
            <a:br>
              <a:rPr lang="en-GB" dirty="0"/>
            </a:br>
            <a:r>
              <a:rPr lang="en-GB" dirty="0"/>
              <a:t>Let’s discuss / Contact Us</a:t>
            </a:r>
          </a:p>
        </p:txBody>
      </p:sp>
      <p:pic>
        <p:nvPicPr>
          <p:cNvPr id="5" name="Graphic 4">
            <a:extLst>
              <a:ext uri="{FF2B5EF4-FFF2-40B4-BE49-F238E27FC236}">
                <a16:creationId xmlns:a16="http://schemas.microsoft.com/office/drawing/2014/main" id="{539D31F2-0819-0AD0-DD3C-6BB00959E85A}"/>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672187" y="448687"/>
            <a:ext cx="1072138" cy="1072138"/>
          </a:xfrm>
          <a:prstGeom prst="rect">
            <a:avLst/>
          </a:prstGeom>
        </p:spPr>
      </p:pic>
    </p:spTree>
    <p:custDataLst>
      <p:tags r:id="rId1"/>
    </p:custDataLst>
    <p:extLst>
      <p:ext uri="{BB962C8B-B14F-4D97-AF65-F5344CB8AC3E}">
        <p14:creationId xmlns:p14="http://schemas.microsoft.com/office/powerpoint/2010/main" val="25513550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f content with image">
    <p:spTree>
      <p:nvGrpSpPr>
        <p:cNvPr id="1" name=""/>
        <p:cNvGrpSpPr/>
        <p:nvPr/>
      </p:nvGrpSpPr>
      <p:grpSpPr>
        <a:xfrm>
          <a:off x="0" y="0"/>
          <a:ext cx="0" cy="0"/>
          <a:chOff x="0" y="0"/>
          <a:chExt cx="0" cy="0"/>
        </a:xfrm>
      </p:grpSpPr>
      <p:sp>
        <p:nvSpPr>
          <p:cNvPr id="32" name="Text Placeholder 3">
            <a:extLst>
              <a:ext uri="{FF2B5EF4-FFF2-40B4-BE49-F238E27FC236}">
                <a16:creationId xmlns:a16="http://schemas.microsoft.com/office/drawing/2014/main" id="{C3483085-ED43-CA30-C15D-6CB611019491}"/>
              </a:ext>
            </a:extLst>
          </p:cNvPr>
          <p:cNvSpPr>
            <a:spLocks noGrp="1"/>
          </p:cNvSpPr>
          <p:nvPr>
            <p:ph type="body" sz="quarter" idx="31"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29" name="Picture Placeholder 28">
            <a:extLst>
              <a:ext uri="{FF2B5EF4-FFF2-40B4-BE49-F238E27FC236}">
                <a16:creationId xmlns:a16="http://schemas.microsoft.com/office/drawing/2014/main" id="{3E24D325-D524-AAEB-AC63-75C1F02E6471}"/>
              </a:ext>
            </a:extLst>
          </p:cNvPr>
          <p:cNvSpPr>
            <a:spLocks noGrp="1"/>
          </p:cNvSpPr>
          <p:nvPr>
            <p:ph type="pic" sz="quarter" idx="29" hasCustomPrompt="1"/>
          </p:nvPr>
        </p:nvSpPr>
        <p:spPr>
          <a:xfrm>
            <a:off x="7086195" y="1520825"/>
            <a:ext cx="4434293" cy="4433570"/>
          </a:xfrm>
        </p:spPr>
        <p:txBody>
          <a:bodyPr>
            <a:noAutofit/>
          </a:bodyPr>
          <a:lstStyle>
            <a:lvl1pPr algn="ctr">
              <a:defRPr/>
            </a:lvl1pPr>
          </a:lstStyle>
          <a:p>
            <a:r>
              <a:rPr lang="en-GB" dirty="0"/>
              <a:t>Click icon to insert image &gt; Right click &gt; Send to back</a:t>
            </a:r>
          </a:p>
        </p:txBody>
      </p:sp>
      <p:sp>
        <p:nvSpPr>
          <p:cNvPr id="45" name="Date Placeholder 44">
            <a:extLst>
              <a:ext uri="{FF2B5EF4-FFF2-40B4-BE49-F238E27FC236}">
                <a16:creationId xmlns:a16="http://schemas.microsoft.com/office/drawing/2014/main" id="{D14387E9-763A-7C30-F700-89D4A8AE4DDD}"/>
              </a:ext>
            </a:extLst>
          </p:cNvPr>
          <p:cNvSpPr>
            <a:spLocks noGrp="1"/>
          </p:cNvSpPr>
          <p:nvPr>
            <p:ph type="dt" sz="half" idx="32"/>
          </p:nvPr>
        </p:nvSpPr>
        <p:spPr/>
        <p:txBody>
          <a:bodyPr>
            <a:noAutofit/>
          </a:bodyPr>
          <a:lstStyle/>
          <a:p>
            <a:endParaRPr lang="en-GB" dirty="0"/>
          </a:p>
        </p:txBody>
      </p:sp>
      <p:sp>
        <p:nvSpPr>
          <p:cNvPr id="47" name="Slide Number Placeholder 46">
            <a:extLst>
              <a:ext uri="{FF2B5EF4-FFF2-40B4-BE49-F238E27FC236}">
                <a16:creationId xmlns:a16="http://schemas.microsoft.com/office/drawing/2014/main" id="{E5EDF774-BBEA-1FA2-9865-03347C7E5E2D}"/>
              </a:ext>
            </a:extLst>
          </p:cNvPr>
          <p:cNvSpPr>
            <a:spLocks noGrp="1"/>
          </p:cNvSpPr>
          <p:nvPr>
            <p:ph type="sldNum" sz="quarter" idx="34"/>
          </p:nvPr>
        </p:nvSpPr>
        <p:spPr/>
        <p:txBody>
          <a:bodyPr>
            <a:noAutofit/>
          </a:bodyPr>
          <a:lstStyle/>
          <a:p>
            <a:fld id="{BB07EAE1-021A-493C-B07F-6FE9E5D11BEB}" type="slidenum">
              <a:rPr lang="en-GB" smtClean="0"/>
              <a:pPr/>
              <a:t>‹#›</a:t>
            </a:fld>
            <a:endParaRPr lang="en-GB" dirty="0"/>
          </a:p>
        </p:txBody>
      </p:sp>
      <p:grpSp>
        <p:nvGrpSpPr>
          <p:cNvPr id="66" name="Group 65">
            <a:extLst>
              <a:ext uri="{FF2B5EF4-FFF2-40B4-BE49-F238E27FC236}">
                <a16:creationId xmlns:a16="http://schemas.microsoft.com/office/drawing/2014/main" id="{E9704CC3-3986-42FA-4675-69CDEEBCD432}"/>
              </a:ext>
            </a:extLst>
          </p:cNvPr>
          <p:cNvGrpSpPr/>
          <p:nvPr userDrawn="1"/>
        </p:nvGrpSpPr>
        <p:grpSpPr>
          <a:xfrm>
            <a:off x="12287571" y="0"/>
            <a:ext cx="2175022" cy="5067300"/>
            <a:chOff x="838199" y="1150069"/>
            <a:chExt cx="2175022" cy="5067300"/>
          </a:xfrm>
        </p:grpSpPr>
        <p:sp>
          <p:nvSpPr>
            <p:cNvPr id="67" name="Rectangle 66">
              <a:extLst>
                <a:ext uri="{FF2B5EF4-FFF2-40B4-BE49-F238E27FC236}">
                  <a16:creationId xmlns:a16="http://schemas.microsoft.com/office/drawing/2014/main" id="{9C857C1B-EE7C-169A-0431-CC79948BBA02}"/>
                </a:ext>
              </a:extLst>
            </p:cNvPr>
            <p:cNvSpPr/>
            <p:nvPr/>
          </p:nvSpPr>
          <p:spPr>
            <a:xfrm>
              <a:off x="838199" y="1669942"/>
              <a:ext cx="2146446" cy="454742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rgbClr val="333333"/>
                </a:solidFill>
              </a:endParaRPr>
            </a:p>
          </p:txBody>
        </p:sp>
        <p:sp>
          <p:nvSpPr>
            <p:cNvPr id="68" name="Rectangle 67">
              <a:extLst>
                <a:ext uri="{FF2B5EF4-FFF2-40B4-BE49-F238E27FC236}">
                  <a16:creationId xmlns:a16="http://schemas.microsoft.com/office/drawing/2014/main" id="{F993E670-56B4-6A49-7CAE-BA27BC7A9806}"/>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69" name="TextBox 68">
              <a:extLst>
                <a:ext uri="{FF2B5EF4-FFF2-40B4-BE49-F238E27FC236}">
                  <a16:creationId xmlns:a16="http://schemas.microsoft.com/office/drawing/2014/main" id="{6FDA614C-D42B-68C4-FF42-F2BED940876F}"/>
                </a:ext>
              </a:extLst>
            </p:cNvPr>
            <p:cNvSpPr txBox="1"/>
            <p:nvPr/>
          </p:nvSpPr>
          <p:spPr>
            <a:xfrm>
              <a:off x="866775" y="1753646"/>
              <a:ext cx="2087197" cy="707886"/>
            </a:xfrm>
            <a:prstGeom prst="rect">
              <a:avLst/>
            </a:prstGeom>
            <a:noFill/>
          </p:spPr>
          <p:txBody>
            <a:bodyPr wrap="square" rtlCol="0">
              <a:noAutofit/>
            </a:bodyPr>
            <a:lstStyle/>
            <a:p>
              <a:r>
                <a:rPr lang="en-GB" sz="1000" b="1" dirty="0">
                  <a:solidFill>
                    <a:srgbClr val="333333"/>
                  </a:solidFill>
                </a:rPr>
                <a:t>1.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70" name="TextBox 69">
              <a:extLst>
                <a:ext uri="{FF2B5EF4-FFF2-40B4-BE49-F238E27FC236}">
                  <a16:creationId xmlns:a16="http://schemas.microsoft.com/office/drawing/2014/main" id="{0A6A62AC-847C-5CF7-646C-4BF96A5866DE}"/>
                </a:ext>
              </a:extLst>
            </p:cNvPr>
            <p:cNvSpPr txBox="1"/>
            <p:nvPr/>
          </p:nvSpPr>
          <p:spPr>
            <a:xfrm>
              <a:off x="866774" y="2507829"/>
              <a:ext cx="2146447" cy="553998"/>
            </a:xfrm>
            <a:prstGeom prst="rect">
              <a:avLst/>
            </a:prstGeom>
            <a:noFill/>
          </p:spPr>
          <p:txBody>
            <a:bodyPr wrap="square" rtlCol="0">
              <a:no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71" name="TextBox 70">
              <a:extLst>
                <a:ext uri="{FF2B5EF4-FFF2-40B4-BE49-F238E27FC236}">
                  <a16:creationId xmlns:a16="http://schemas.microsoft.com/office/drawing/2014/main" id="{0D3B5E24-B629-7279-C419-FB1D1CD5C503}"/>
                </a:ext>
              </a:extLst>
            </p:cNvPr>
            <p:cNvSpPr txBox="1"/>
            <p:nvPr/>
          </p:nvSpPr>
          <p:spPr>
            <a:xfrm>
              <a:off x="866773" y="3108124"/>
              <a:ext cx="2146447" cy="1169551"/>
            </a:xfrm>
            <a:prstGeom prst="rect">
              <a:avLst/>
            </a:prstGeom>
            <a:noFill/>
          </p:spPr>
          <p:txBody>
            <a:bodyPr wrap="square" rtlCol="0">
              <a:noAutofit/>
            </a:bodyPr>
            <a:lstStyle/>
            <a:p>
              <a:r>
                <a:rPr lang="en-GB" sz="1000" b="1" dirty="0">
                  <a:solidFill>
                    <a:srgbClr val="333333"/>
                  </a:solidFill>
                </a:rPr>
                <a:t>3.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72" name="TextBox 71">
              <a:extLst>
                <a:ext uri="{FF2B5EF4-FFF2-40B4-BE49-F238E27FC236}">
                  <a16:creationId xmlns:a16="http://schemas.microsoft.com/office/drawing/2014/main" id="{81FA3B6A-0846-DA25-E092-1EE9B938EF6C}"/>
                </a:ext>
              </a:extLst>
            </p:cNvPr>
            <p:cNvSpPr txBox="1"/>
            <p:nvPr/>
          </p:nvSpPr>
          <p:spPr>
            <a:xfrm>
              <a:off x="866774" y="4323972"/>
              <a:ext cx="2146447" cy="553998"/>
            </a:xfrm>
            <a:prstGeom prst="rect">
              <a:avLst/>
            </a:prstGeom>
            <a:noFill/>
          </p:spPr>
          <p:txBody>
            <a:bodyPr wrap="square" rtlCol="0">
              <a:no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73" name="TextBox 72">
              <a:extLst>
                <a:ext uri="{FF2B5EF4-FFF2-40B4-BE49-F238E27FC236}">
                  <a16:creationId xmlns:a16="http://schemas.microsoft.com/office/drawing/2014/main" id="{D226731C-092B-B6E1-FB4C-1FBA48AB0333}"/>
                </a:ext>
              </a:extLst>
            </p:cNvPr>
            <p:cNvSpPr txBox="1"/>
            <p:nvPr/>
          </p:nvSpPr>
          <p:spPr>
            <a:xfrm>
              <a:off x="866774" y="4924267"/>
              <a:ext cx="2146447" cy="553998"/>
            </a:xfrm>
            <a:prstGeom prst="rect">
              <a:avLst/>
            </a:prstGeom>
            <a:noFill/>
          </p:spPr>
          <p:txBody>
            <a:bodyPr wrap="square" rtlCol="0">
              <a:no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74" name="TextBox 73">
              <a:extLst>
                <a:ext uri="{FF2B5EF4-FFF2-40B4-BE49-F238E27FC236}">
                  <a16:creationId xmlns:a16="http://schemas.microsoft.com/office/drawing/2014/main" id="{ED967776-433B-F4C1-E4E0-20FE25838158}"/>
                </a:ext>
              </a:extLst>
            </p:cNvPr>
            <p:cNvSpPr txBox="1"/>
            <p:nvPr/>
          </p:nvSpPr>
          <p:spPr>
            <a:xfrm>
              <a:off x="1026885" y="1179173"/>
              <a:ext cx="1826222" cy="461665"/>
            </a:xfrm>
            <a:prstGeom prst="rect">
              <a:avLst/>
            </a:prstGeom>
            <a:noFill/>
          </p:spPr>
          <p:txBody>
            <a:bodyPr wrap="square" rtlCol="0">
              <a:no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AN IMAGE</a:t>
              </a:r>
            </a:p>
          </p:txBody>
        </p:sp>
        <p:sp>
          <p:nvSpPr>
            <p:cNvPr id="75" name="TextBox 74">
              <a:extLst>
                <a:ext uri="{FF2B5EF4-FFF2-40B4-BE49-F238E27FC236}">
                  <a16:creationId xmlns:a16="http://schemas.microsoft.com/office/drawing/2014/main" id="{D78A306E-CA2F-9B24-258D-8AED33376CCF}"/>
                </a:ext>
              </a:extLst>
            </p:cNvPr>
            <p:cNvSpPr txBox="1"/>
            <p:nvPr userDrawn="1"/>
          </p:nvSpPr>
          <p:spPr>
            <a:xfrm>
              <a:off x="866774" y="5522715"/>
              <a:ext cx="2146447" cy="553998"/>
            </a:xfrm>
            <a:prstGeom prst="rect">
              <a:avLst/>
            </a:prstGeom>
            <a:noFill/>
          </p:spPr>
          <p:txBody>
            <a:bodyPr wrap="square" rtlCol="0">
              <a:noAutofit/>
            </a:bodyPr>
            <a:lstStyle/>
            <a:p>
              <a:r>
                <a:rPr lang="en-GB" sz="1000" b="1" dirty="0">
                  <a:solidFill>
                    <a:srgbClr val="333333"/>
                  </a:solidFill>
                </a:rPr>
                <a:t>6.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grpSp>
        <p:nvGrpSpPr>
          <p:cNvPr id="76" name="Group 75">
            <a:extLst>
              <a:ext uri="{FF2B5EF4-FFF2-40B4-BE49-F238E27FC236}">
                <a16:creationId xmlns:a16="http://schemas.microsoft.com/office/drawing/2014/main" id="{D169D173-FD09-9B3A-DD94-AD3BB08889D5}"/>
              </a:ext>
            </a:extLst>
          </p:cNvPr>
          <p:cNvGrpSpPr/>
          <p:nvPr userDrawn="1"/>
        </p:nvGrpSpPr>
        <p:grpSpPr>
          <a:xfrm>
            <a:off x="12287572" y="0"/>
            <a:ext cx="2175021" cy="5486150"/>
            <a:chOff x="12287572" y="0"/>
            <a:chExt cx="2175021" cy="5486150"/>
          </a:xfrm>
        </p:grpSpPr>
        <p:grpSp>
          <p:nvGrpSpPr>
            <p:cNvPr id="77" name="Group 76">
              <a:extLst>
                <a:ext uri="{FF2B5EF4-FFF2-40B4-BE49-F238E27FC236}">
                  <a16:creationId xmlns:a16="http://schemas.microsoft.com/office/drawing/2014/main" id="{71C08D0D-2721-772C-8FEE-C956C8270889}"/>
                </a:ext>
              </a:extLst>
            </p:cNvPr>
            <p:cNvGrpSpPr/>
            <p:nvPr/>
          </p:nvGrpSpPr>
          <p:grpSpPr>
            <a:xfrm>
              <a:off x="12287572" y="0"/>
              <a:ext cx="2175021" cy="4839558"/>
              <a:chOff x="838200" y="1150069"/>
              <a:chExt cx="2175021" cy="4839558"/>
            </a:xfrm>
          </p:grpSpPr>
          <p:sp>
            <p:nvSpPr>
              <p:cNvPr id="89" name="Rectangle 88">
                <a:extLst>
                  <a:ext uri="{FF2B5EF4-FFF2-40B4-BE49-F238E27FC236}">
                    <a16:creationId xmlns:a16="http://schemas.microsoft.com/office/drawing/2014/main" id="{BAFFFD67-6E2C-4EA4-E54B-C910CAB4D5A6}"/>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rgbClr val="333333"/>
                  </a:solidFill>
                </a:endParaRPr>
              </a:p>
            </p:txBody>
          </p:sp>
          <p:sp>
            <p:nvSpPr>
              <p:cNvPr id="90" name="Rectangle 89">
                <a:extLst>
                  <a:ext uri="{FF2B5EF4-FFF2-40B4-BE49-F238E27FC236}">
                    <a16:creationId xmlns:a16="http://schemas.microsoft.com/office/drawing/2014/main" id="{A9C48C52-358A-F2C4-1EA5-80BE9F047A49}"/>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91" name="TextBox 90">
                <a:extLst>
                  <a:ext uri="{FF2B5EF4-FFF2-40B4-BE49-F238E27FC236}">
                    <a16:creationId xmlns:a16="http://schemas.microsoft.com/office/drawing/2014/main" id="{67791110-CE1F-EBAA-76F3-D2CB527F710E}"/>
                  </a:ext>
                </a:extLst>
              </p:cNvPr>
              <p:cNvSpPr txBox="1"/>
              <p:nvPr/>
            </p:nvSpPr>
            <p:spPr>
              <a:xfrm>
                <a:off x="866775" y="2189496"/>
                <a:ext cx="2087197" cy="707886"/>
              </a:xfrm>
              <a:prstGeom prst="rect">
                <a:avLst/>
              </a:prstGeom>
              <a:noFill/>
            </p:spPr>
            <p:txBody>
              <a:bodyPr wrap="square" rtlCol="0">
                <a:no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92" name="TextBox 91">
                <a:extLst>
                  <a:ext uri="{FF2B5EF4-FFF2-40B4-BE49-F238E27FC236}">
                    <a16:creationId xmlns:a16="http://schemas.microsoft.com/office/drawing/2014/main" id="{FBB9890F-6613-271C-8F55-8C03C481A0BC}"/>
                  </a:ext>
                </a:extLst>
              </p:cNvPr>
              <p:cNvSpPr txBox="1"/>
              <p:nvPr/>
            </p:nvSpPr>
            <p:spPr>
              <a:xfrm>
                <a:off x="866774" y="2943679"/>
                <a:ext cx="2146447" cy="553998"/>
              </a:xfrm>
              <a:prstGeom prst="rect">
                <a:avLst/>
              </a:prstGeom>
              <a:noFill/>
            </p:spPr>
            <p:txBody>
              <a:bodyPr wrap="square" rtlCol="0">
                <a:no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93" name="TextBox 92">
                <a:extLst>
                  <a:ext uri="{FF2B5EF4-FFF2-40B4-BE49-F238E27FC236}">
                    <a16:creationId xmlns:a16="http://schemas.microsoft.com/office/drawing/2014/main" id="{40F52152-4225-CB4B-3458-E330CC74BE3E}"/>
                  </a:ext>
                </a:extLst>
              </p:cNvPr>
              <p:cNvSpPr txBox="1"/>
              <p:nvPr/>
            </p:nvSpPr>
            <p:spPr>
              <a:xfrm>
                <a:off x="866773" y="3543974"/>
                <a:ext cx="2146447" cy="1169551"/>
              </a:xfrm>
              <a:prstGeom prst="rect">
                <a:avLst/>
              </a:prstGeom>
              <a:noFill/>
            </p:spPr>
            <p:txBody>
              <a:bodyPr wrap="square" rtlCol="0">
                <a:no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94" name="TextBox 93">
                <a:extLst>
                  <a:ext uri="{FF2B5EF4-FFF2-40B4-BE49-F238E27FC236}">
                    <a16:creationId xmlns:a16="http://schemas.microsoft.com/office/drawing/2014/main" id="{7BC82D0B-B6C4-50CB-BA03-9EA47029D973}"/>
                  </a:ext>
                </a:extLst>
              </p:cNvPr>
              <p:cNvSpPr txBox="1"/>
              <p:nvPr/>
            </p:nvSpPr>
            <p:spPr>
              <a:xfrm>
                <a:off x="866774" y="4759822"/>
                <a:ext cx="2146447" cy="553998"/>
              </a:xfrm>
              <a:prstGeom prst="rect">
                <a:avLst/>
              </a:prstGeom>
              <a:noFill/>
            </p:spPr>
            <p:txBody>
              <a:bodyPr wrap="square" rtlCol="0">
                <a:no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95" name="TextBox 94">
                <a:extLst>
                  <a:ext uri="{FF2B5EF4-FFF2-40B4-BE49-F238E27FC236}">
                    <a16:creationId xmlns:a16="http://schemas.microsoft.com/office/drawing/2014/main" id="{2B852144-3AE9-37FF-A6BF-CED9F551EEC2}"/>
                  </a:ext>
                </a:extLst>
              </p:cNvPr>
              <p:cNvSpPr txBox="1"/>
              <p:nvPr/>
            </p:nvSpPr>
            <p:spPr>
              <a:xfrm>
                <a:off x="866774" y="5360117"/>
                <a:ext cx="2146447" cy="553998"/>
              </a:xfrm>
              <a:prstGeom prst="rect">
                <a:avLst/>
              </a:prstGeom>
              <a:noFill/>
            </p:spPr>
            <p:txBody>
              <a:bodyPr wrap="square" rtlCol="0">
                <a:no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96" name="TextBox 95">
                <a:extLst>
                  <a:ext uri="{FF2B5EF4-FFF2-40B4-BE49-F238E27FC236}">
                    <a16:creationId xmlns:a16="http://schemas.microsoft.com/office/drawing/2014/main" id="{DA88B662-DFFC-B25F-1F96-E62930CCD63D}"/>
                  </a:ext>
                </a:extLst>
              </p:cNvPr>
              <p:cNvSpPr txBox="1"/>
              <p:nvPr/>
            </p:nvSpPr>
            <p:spPr>
              <a:xfrm>
                <a:off x="1072610" y="1179173"/>
                <a:ext cx="1734772" cy="461665"/>
              </a:xfrm>
              <a:prstGeom prst="rect">
                <a:avLst/>
              </a:prstGeom>
              <a:noFill/>
            </p:spPr>
            <p:txBody>
              <a:bodyPr wrap="square" rtlCol="0">
                <a:noAutofit/>
              </a:bodyPr>
              <a:lstStyle/>
              <a:p>
                <a:pPr algn="ctr"/>
                <a:r>
                  <a:rPr lang="en-GB" sz="1200" dirty="0">
                    <a:solidFill>
                      <a:srgbClr val="333333"/>
                    </a:solidFill>
                    <a:latin typeface="+mn-lt"/>
                  </a:rPr>
                  <a:t>HOW TO INSERT AN IMAGE</a:t>
                </a:r>
              </a:p>
            </p:txBody>
          </p:sp>
          <p:sp>
            <p:nvSpPr>
              <p:cNvPr id="97" name="TextBox 96">
                <a:extLst>
                  <a:ext uri="{FF2B5EF4-FFF2-40B4-BE49-F238E27FC236}">
                    <a16:creationId xmlns:a16="http://schemas.microsoft.com/office/drawing/2014/main" id="{4EDFB59F-CB82-99A6-2D29-FFE51479C17C}"/>
                  </a:ext>
                </a:extLst>
              </p:cNvPr>
              <p:cNvSpPr txBox="1"/>
              <p:nvPr/>
            </p:nvSpPr>
            <p:spPr>
              <a:xfrm>
                <a:off x="866775" y="1759910"/>
                <a:ext cx="2087197" cy="400110"/>
              </a:xfrm>
              <a:prstGeom prst="rect">
                <a:avLst/>
              </a:prstGeom>
              <a:noFill/>
            </p:spPr>
            <p:txBody>
              <a:bodyPr wrap="square" rtlCol="0">
                <a:no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78" name="Group 77">
              <a:extLst>
                <a:ext uri="{FF2B5EF4-FFF2-40B4-BE49-F238E27FC236}">
                  <a16:creationId xmlns:a16="http://schemas.microsoft.com/office/drawing/2014/main" id="{9CB7FC98-6C48-FC1B-3E2C-15563F5C66D0}"/>
                </a:ext>
              </a:extLst>
            </p:cNvPr>
            <p:cNvGrpSpPr/>
            <p:nvPr userDrawn="1"/>
          </p:nvGrpSpPr>
          <p:grpSpPr>
            <a:xfrm>
              <a:off x="12287572" y="0"/>
              <a:ext cx="2175021" cy="5486150"/>
              <a:chOff x="838200" y="1150069"/>
              <a:chExt cx="2175021" cy="5486150"/>
            </a:xfrm>
          </p:grpSpPr>
          <p:sp>
            <p:nvSpPr>
              <p:cNvPr id="80" name="Rectangle 79">
                <a:extLst>
                  <a:ext uri="{FF2B5EF4-FFF2-40B4-BE49-F238E27FC236}">
                    <a16:creationId xmlns:a16="http://schemas.microsoft.com/office/drawing/2014/main" id="{8D1FE430-C021-51D6-42E6-84E3E7898930}"/>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rgbClr val="333333"/>
                  </a:solidFill>
                </a:endParaRPr>
              </a:p>
            </p:txBody>
          </p:sp>
          <p:sp>
            <p:nvSpPr>
              <p:cNvPr id="81" name="Rectangle 80">
                <a:extLst>
                  <a:ext uri="{FF2B5EF4-FFF2-40B4-BE49-F238E27FC236}">
                    <a16:creationId xmlns:a16="http://schemas.microsoft.com/office/drawing/2014/main" id="{A8D21ED8-1F9C-2E0E-5B53-EC7C3D980186}"/>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82" name="TextBox 81">
                <a:extLst>
                  <a:ext uri="{FF2B5EF4-FFF2-40B4-BE49-F238E27FC236}">
                    <a16:creationId xmlns:a16="http://schemas.microsoft.com/office/drawing/2014/main" id="{B862279F-CAC1-9A4A-22E4-481ABD8743A1}"/>
                  </a:ext>
                </a:extLst>
              </p:cNvPr>
              <p:cNvSpPr txBox="1"/>
              <p:nvPr/>
            </p:nvSpPr>
            <p:spPr>
              <a:xfrm>
                <a:off x="866775" y="2189496"/>
                <a:ext cx="2087197" cy="707886"/>
              </a:xfrm>
              <a:prstGeom prst="rect">
                <a:avLst/>
              </a:prstGeom>
              <a:noFill/>
            </p:spPr>
            <p:txBody>
              <a:bodyPr wrap="square" rtlCol="0">
                <a:no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83" name="TextBox 82">
                <a:extLst>
                  <a:ext uri="{FF2B5EF4-FFF2-40B4-BE49-F238E27FC236}">
                    <a16:creationId xmlns:a16="http://schemas.microsoft.com/office/drawing/2014/main" id="{C7A8410E-280C-6355-C53A-609EC4C49846}"/>
                  </a:ext>
                </a:extLst>
              </p:cNvPr>
              <p:cNvSpPr txBox="1"/>
              <p:nvPr/>
            </p:nvSpPr>
            <p:spPr>
              <a:xfrm>
                <a:off x="866774" y="2943679"/>
                <a:ext cx="2146447" cy="553998"/>
              </a:xfrm>
              <a:prstGeom prst="rect">
                <a:avLst/>
              </a:prstGeom>
              <a:noFill/>
            </p:spPr>
            <p:txBody>
              <a:bodyPr wrap="square" rtlCol="0">
                <a:no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84" name="TextBox 83">
                <a:extLst>
                  <a:ext uri="{FF2B5EF4-FFF2-40B4-BE49-F238E27FC236}">
                    <a16:creationId xmlns:a16="http://schemas.microsoft.com/office/drawing/2014/main" id="{EE9C64E5-7D39-72BF-9108-DDFC3299B87C}"/>
                  </a:ext>
                </a:extLst>
              </p:cNvPr>
              <p:cNvSpPr txBox="1"/>
              <p:nvPr/>
            </p:nvSpPr>
            <p:spPr>
              <a:xfrm>
                <a:off x="866773" y="3543974"/>
                <a:ext cx="2146447" cy="1169551"/>
              </a:xfrm>
              <a:prstGeom prst="rect">
                <a:avLst/>
              </a:prstGeom>
              <a:noFill/>
            </p:spPr>
            <p:txBody>
              <a:bodyPr wrap="square" rtlCol="0">
                <a:no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85" name="TextBox 84">
                <a:extLst>
                  <a:ext uri="{FF2B5EF4-FFF2-40B4-BE49-F238E27FC236}">
                    <a16:creationId xmlns:a16="http://schemas.microsoft.com/office/drawing/2014/main" id="{F5F68556-7FFE-D867-6204-C051D42F4A75}"/>
                  </a:ext>
                </a:extLst>
              </p:cNvPr>
              <p:cNvSpPr txBox="1"/>
              <p:nvPr/>
            </p:nvSpPr>
            <p:spPr>
              <a:xfrm>
                <a:off x="866774" y="4759822"/>
                <a:ext cx="2146447" cy="553998"/>
              </a:xfrm>
              <a:prstGeom prst="rect">
                <a:avLst/>
              </a:prstGeom>
              <a:noFill/>
            </p:spPr>
            <p:txBody>
              <a:bodyPr wrap="square" rtlCol="0">
                <a:no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86" name="TextBox 85">
                <a:extLst>
                  <a:ext uri="{FF2B5EF4-FFF2-40B4-BE49-F238E27FC236}">
                    <a16:creationId xmlns:a16="http://schemas.microsoft.com/office/drawing/2014/main" id="{60D8BC19-140F-4AB3-0CF3-2FA3C2E83A14}"/>
                  </a:ext>
                </a:extLst>
              </p:cNvPr>
              <p:cNvSpPr txBox="1"/>
              <p:nvPr/>
            </p:nvSpPr>
            <p:spPr>
              <a:xfrm>
                <a:off x="866774" y="5360117"/>
                <a:ext cx="2146447" cy="861774"/>
              </a:xfrm>
              <a:prstGeom prst="rect">
                <a:avLst/>
              </a:prstGeom>
              <a:noFill/>
            </p:spPr>
            <p:txBody>
              <a:bodyPr wrap="square" rtlCol="0">
                <a:no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87" name="TextBox 86">
                <a:extLst>
                  <a:ext uri="{FF2B5EF4-FFF2-40B4-BE49-F238E27FC236}">
                    <a16:creationId xmlns:a16="http://schemas.microsoft.com/office/drawing/2014/main" id="{EFF75506-3879-96D6-CEB7-DFC4D2CA2605}"/>
                  </a:ext>
                </a:extLst>
              </p:cNvPr>
              <p:cNvSpPr txBox="1"/>
              <p:nvPr/>
            </p:nvSpPr>
            <p:spPr>
              <a:xfrm>
                <a:off x="1072610" y="1179173"/>
                <a:ext cx="1734772" cy="461665"/>
              </a:xfrm>
              <a:prstGeom prst="rect">
                <a:avLst/>
              </a:prstGeom>
              <a:noFill/>
            </p:spPr>
            <p:txBody>
              <a:bodyPr wrap="square" rtlCol="0">
                <a:noAutofit/>
              </a:bodyPr>
              <a:lstStyle/>
              <a:p>
                <a:pPr algn="ctr"/>
                <a:r>
                  <a:rPr lang="en-GB" sz="1200" dirty="0">
                    <a:solidFill>
                      <a:srgbClr val="333333"/>
                    </a:solidFill>
                    <a:latin typeface="+mn-lt"/>
                  </a:rPr>
                  <a:t>HOW TO INSERT AN IMAGE</a:t>
                </a:r>
              </a:p>
            </p:txBody>
          </p:sp>
          <p:sp>
            <p:nvSpPr>
              <p:cNvPr id="88" name="TextBox 87">
                <a:extLst>
                  <a:ext uri="{FF2B5EF4-FFF2-40B4-BE49-F238E27FC236}">
                    <a16:creationId xmlns:a16="http://schemas.microsoft.com/office/drawing/2014/main" id="{EBEACD48-D711-78FA-3F8F-F0F963724344}"/>
                  </a:ext>
                </a:extLst>
              </p:cNvPr>
              <p:cNvSpPr txBox="1"/>
              <p:nvPr userDrawn="1"/>
            </p:nvSpPr>
            <p:spPr>
              <a:xfrm>
                <a:off x="866775" y="1759910"/>
                <a:ext cx="2087197" cy="400110"/>
              </a:xfrm>
              <a:prstGeom prst="rect">
                <a:avLst/>
              </a:prstGeom>
              <a:noFill/>
            </p:spPr>
            <p:txBody>
              <a:bodyPr wrap="square" rtlCol="0">
                <a:no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79" name="TextBox 78">
              <a:extLst>
                <a:ext uri="{FF2B5EF4-FFF2-40B4-BE49-F238E27FC236}">
                  <a16:creationId xmlns:a16="http://schemas.microsoft.com/office/drawing/2014/main" id="{455B6766-47AF-1AAE-D248-BA9C15A7C73E}"/>
                </a:ext>
              </a:extLst>
            </p:cNvPr>
            <p:cNvSpPr txBox="1"/>
            <p:nvPr userDrawn="1"/>
          </p:nvSpPr>
          <p:spPr>
            <a:xfrm>
              <a:off x="12316146" y="4885855"/>
              <a:ext cx="2146447" cy="553998"/>
            </a:xfrm>
            <a:prstGeom prst="rect">
              <a:avLst/>
            </a:prstGeom>
            <a:noFill/>
          </p:spPr>
          <p:txBody>
            <a:bodyPr wrap="square" rtlCol="0">
              <a:no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3" name="Title 2">
            <a:extLst>
              <a:ext uri="{FF2B5EF4-FFF2-40B4-BE49-F238E27FC236}">
                <a16:creationId xmlns:a16="http://schemas.microsoft.com/office/drawing/2014/main" id="{422A0B39-5D9C-0A43-8738-12B3B81C4807}"/>
              </a:ext>
            </a:extLst>
          </p:cNvPr>
          <p:cNvSpPr>
            <a:spLocks noGrp="1"/>
          </p:cNvSpPr>
          <p:nvPr>
            <p:ph type="title" hasCustomPrompt="1"/>
          </p:nvPr>
        </p:nvSpPr>
        <p:spPr/>
        <p:txBody>
          <a:bodyPr>
            <a:noAutofit/>
          </a:bodyPr>
          <a:lstStyle>
            <a:lvl1pPr>
              <a:defRPr/>
            </a:lvl1pPr>
          </a:lstStyle>
          <a:p>
            <a:r>
              <a:rPr lang="en-US" dirty="0"/>
              <a:t>Table of contents</a:t>
            </a:r>
            <a:endParaRPr lang="en-GB" dirty="0"/>
          </a:p>
        </p:txBody>
      </p:sp>
      <p:sp>
        <p:nvSpPr>
          <p:cNvPr id="7" name="Text Placeholder 6">
            <a:extLst>
              <a:ext uri="{FF2B5EF4-FFF2-40B4-BE49-F238E27FC236}">
                <a16:creationId xmlns:a16="http://schemas.microsoft.com/office/drawing/2014/main" id="{2FBA26F9-7BA1-BFDD-ABEF-629BDD2F80F4}"/>
              </a:ext>
            </a:extLst>
          </p:cNvPr>
          <p:cNvSpPr>
            <a:spLocks noGrp="1"/>
          </p:cNvSpPr>
          <p:nvPr>
            <p:ph type="body" sz="quarter" idx="35" hasCustomPrompt="1"/>
          </p:nvPr>
        </p:nvSpPr>
        <p:spPr>
          <a:xfrm>
            <a:off x="450850" y="1964813"/>
            <a:ext cx="2425700" cy="269875"/>
          </a:xfrm>
        </p:spPr>
        <p:txBody>
          <a:bodyPr>
            <a:noAutofit/>
          </a:bodyPr>
          <a:lstStyle>
            <a:lvl1pPr>
              <a:defRPr/>
            </a:lvl1pPr>
          </a:lstStyle>
          <a:p>
            <a:pPr lvl="7"/>
            <a:r>
              <a:rPr lang="en-US" dirty="0"/>
              <a:t>Section 01</a:t>
            </a:r>
            <a:endParaRPr lang="en-GB" dirty="0"/>
          </a:p>
        </p:txBody>
      </p:sp>
      <p:sp>
        <p:nvSpPr>
          <p:cNvPr id="8" name="Text Placeholder 6">
            <a:extLst>
              <a:ext uri="{FF2B5EF4-FFF2-40B4-BE49-F238E27FC236}">
                <a16:creationId xmlns:a16="http://schemas.microsoft.com/office/drawing/2014/main" id="{660D0E8A-70CF-A982-1EF2-E853CCE4BA29}"/>
              </a:ext>
            </a:extLst>
          </p:cNvPr>
          <p:cNvSpPr>
            <a:spLocks noGrp="1"/>
          </p:cNvSpPr>
          <p:nvPr>
            <p:ph type="body" sz="quarter" idx="36" hasCustomPrompt="1"/>
          </p:nvPr>
        </p:nvSpPr>
        <p:spPr>
          <a:xfrm>
            <a:off x="450850" y="2313428"/>
            <a:ext cx="2425700" cy="269875"/>
          </a:xfrm>
        </p:spPr>
        <p:txBody>
          <a:bodyPr>
            <a:noAutofit/>
          </a:bodyPr>
          <a:lstStyle>
            <a:lvl1pPr>
              <a:defRPr/>
            </a:lvl1pPr>
            <a:lvl8pPr>
              <a:defRPr/>
            </a:lvl8pPr>
          </a:lstStyle>
          <a:p>
            <a:pPr lvl="0"/>
            <a:r>
              <a:rPr lang="en-US" dirty="0"/>
              <a:t>Insert text here</a:t>
            </a:r>
            <a:endParaRPr lang="en-GB" dirty="0"/>
          </a:p>
        </p:txBody>
      </p:sp>
      <p:sp>
        <p:nvSpPr>
          <p:cNvPr id="27" name="Text Placeholder 6">
            <a:extLst>
              <a:ext uri="{FF2B5EF4-FFF2-40B4-BE49-F238E27FC236}">
                <a16:creationId xmlns:a16="http://schemas.microsoft.com/office/drawing/2014/main" id="{8246305D-84B4-81ED-F8CF-CCE250E0BFE3}"/>
              </a:ext>
            </a:extLst>
          </p:cNvPr>
          <p:cNvSpPr>
            <a:spLocks noGrp="1"/>
          </p:cNvSpPr>
          <p:nvPr>
            <p:ph type="body" sz="quarter" idx="37" hasCustomPrompt="1"/>
          </p:nvPr>
        </p:nvSpPr>
        <p:spPr>
          <a:xfrm>
            <a:off x="3332163" y="1964813"/>
            <a:ext cx="2425700" cy="269875"/>
          </a:xfrm>
        </p:spPr>
        <p:txBody>
          <a:bodyPr>
            <a:noAutofit/>
          </a:bodyPr>
          <a:lstStyle>
            <a:lvl1pPr>
              <a:defRPr/>
            </a:lvl1pPr>
            <a:lvl8pPr>
              <a:defRPr/>
            </a:lvl8pPr>
          </a:lstStyle>
          <a:p>
            <a:pPr lvl="7"/>
            <a:r>
              <a:rPr lang="en-US" dirty="0"/>
              <a:t>Section 05</a:t>
            </a:r>
            <a:endParaRPr lang="en-GB" dirty="0"/>
          </a:p>
        </p:txBody>
      </p:sp>
      <p:sp>
        <p:nvSpPr>
          <p:cNvPr id="28" name="Text Placeholder 6">
            <a:extLst>
              <a:ext uri="{FF2B5EF4-FFF2-40B4-BE49-F238E27FC236}">
                <a16:creationId xmlns:a16="http://schemas.microsoft.com/office/drawing/2014/main" id="{56B060F2-B5AC-B8A3-2E7B-C6A18026BF6A}"/>
              </a:ext>
            </a:extLst>
          </p:cNvPr>
          <p:cNvSpPr>
            <a:spLocks noGrp="1"/>
          </p:cNvSpPr>
          <p:nvPr>
            <p:ph type="body" sz="quarter" idx="38" hasCustomPrompt="1"/>
          </p:nvPr>
        </p:nvSpPr>
        <p:spPr>
          <a:xfrm>
            <a:off x="3332163" y="2313428"/>
            <a:ext cx="2425700" cy="269875"/>
          </a:xfrm>
        </p:spPr>
        <p:txBody>
          <a:bodyPr>
            <a:noAutofit/>
          </a:bodyPr>
          <a:lstStyle>
            <a:lvl1pPr>
              <a:defRPr/>
            </a:lvl1pPr>
            <a:lvl8pPr>
              <a:defRPr/>
            </a:lvl8pPr>
          </a:lstStyle>
          <a:p>
            <a:pPr lvl="0"/>
            <a:r>
              <a:rPr lang="en-US" dirty="0"/>
              <a:t>Insert text here</a:t>
            </a:r>
            <a:endParaRPr lang="en-GB" dirty="0"/>
          </a:p>
        </p:txBody>
      </p:sp>
      <p:sp>
        <p:nvSpPr>
          <p:cNvPr id="36" name="Text Placeholder 6">
            <a:extLst>
              <a:ext uri="{FF2B5EF4-FFF2-40B4-BE49-F238E27FC236}">
                <a16:creationId xmlns:a16="http://schemas.microsoft.com/office/drawing/2014/main" id="{37457A79-4A20-CC2A-6411-93613B3CE485}"/>
              </a:ext>
            </a:extLst>
          </p:cNvPr>
          <p:cNvSpPr>
            <a:spLocks noGrp="1"/>
          </p:cNvSpPr>
          <p:nvPr>
            <p:ph type="body" sz="quarter" idx="39" hasCustomPrompt="1"/>
          </p:nvPr>
        </p:nvSpPr>
        <p:spPr>
          <a:xfrm>
            <a:off x="450850" y="2893028"/>
            <a:ext cx="2425700" cy="269875"/>
          </a:xfrm>
        </p:spPr>
        <p:txBody>
          <a:bodyPr>
            <a:noAutofit/>
          </a:bodyPr>
          <a:lstStyle>
            <a:lvl1pPr>
              <a:defRPr/>
            </a:lvl1pPr>
            <a:lvl8pPr>
              <a:defRPr/>
            </a:lvl8pPr>
          </a:lstStyle>
          <a:p>
            <a:pPr lvl="7"/>
            <a:r>
              <a:rPr lang="en-US" dirty="0"/>
              <a:t>Section 02</a:t>
            </a:r>
            <a:endParaRPr lang="en-GB" dirty="0"/>
          </a:p>
        </p:txBody>
      </p:sp>
      <p:sp>
        <p:nvSpPr>
          <p:cNvPr id="37" name="Text Placeholder 6">
            <a:extLst>
              <a:ext uri="{FF2B5EF4-FFF2-40B4-BE49-F238E27FC236}">
                <a16:creationId xmlns:a16="http://schemas.microsoft.com/office/drawing/2014/main" id="{1C6F0883-EC73-3EA6-511E-DBA49E9E33C7}"/>
              </a:ext>
            </a:extLst>
          </p:cNvPr>
          <p:cNvSpPr>
            <a:spLocks noGrp="1"/>
          </p:cNvSpPr>
          <p:nvPr>
            <p:ph type="body" sz="quarter" idx="40" hasCustomPrompt="1"/>
          </p:nvPr>
        </p:nvSpPr>
        <p:spPr>
          <a:xfrm>
            <a:off x="450850" y="3241643"/>
            <a:ext cx="2425700" cy="269875"/>
          </a:xfrm>
        </p:spPr>
        <p:txBody>
          <a:bodyPr>
            <a:noAutofit/>
          </a:bodyPr>
          <a:lstStyle>
            <a:lvl1pPr>
              <a:defRPr/>
            </a:lvl1pPr>
            <a:lvl8pPr>
              <a:defRPr/>
            </a:lvl8pPr>
          </a:lstStyle>
          <a:p>
            <a:pPr lvl="0"/>
            <a:r>
              <a:rPr lang="en-US" dirty="0"/>
              <a:t>Insert text here</a:t>
            </a:r>
            <a:endParaRPr lang="en-GB" dirty="0"/>
          </a:p>
        </p:txBody>
      </p:sp>
      <p:sp>
        <p:nvSpPr>
          <p:cNvPr id="38" name="Text Placeholder 6">
            <a:extLst>
              <a:ext uri="{FF2B5EF4-FFF2-40B4-BE49-F238E27FC236}">
                <a16:creationId xmlns:a16="http://schemas.microsoft.com/office/drawing/2014/main" id="{77DF9BDB-9FFE-6198-BEF5-A8896D8B2562}"/>
              </a:ext>
            </a:extLst>
          </p:cNvPr>
          <p:cNvSpPr>
            <a:spLocks noGrp="1"/>
          </p:cNvSpPr>
          <p:nvPr>
            <p:ph type="body" sz="quarter" idx="41" hasCustomPrompt="1"/>
          </p:nvPr>
        </p:nvSpPr>
        <p:spPr>
          <a:xfrm>
            <a:off x="3332163" y="2893028"/>
            <a:ext cx="2425700" cy="269875"/>
          </a:xfrm>
        </p:spPr>
        <p:txBody>
          <a:bodyPr>
            <a:noAutofit/>
          </a:bodyPr>
          <a:lstStyle>
            <a:lvl1pPr>
              <a:defRPr/>
            </a:lvl1pPr>
            <a:lvl8pPr>
              <a:defRPr/>
            </a:lvl8pPr>
          </a:lstStyle>
          <a:p>
            <a:pPr lvl="7"/>
            <a:r>
              <a:rPr lang="en-US" dirty="0"/>
              <a:t>Section 06</a:t>
            </a:r>
            <a:endParaRPr lang="en-GB" dirty="0"/>
          </a:p>
        </p:txBody>
      </p:sp>
      <p:sp>
        <p:nvSpPr>
          <p:cNvPr id="39" name="Text Placeholder 6">
            <a:extLst>
              <a:ext uri="{FF2B5EF4-FFF2-40B4-BE49-F238E27FC236}">
                <a16:creationId xmlns:a16="http://schemas.microsoft.com/office/drawing/2014/main" id="{B26D0B7E-95B4-343C-8735-5A1F70E399F1}"/>
              </a:ext>
            </a:extLst>
          </p:cNvPr>
          <p:cNvSpPr>
            <a:spLocks noGrp="1"/>
          </p:cNvSpPr>
          <p:nvPr>
            <p:ph type="body" sz="quarter" idx="42" hasCustomPrompt="1"/>
          </p:nvPr>
        </p:nvSpPr>
        <p:spPr>
          <a:xfrm>
            <a:off x="3332163" y="3241643"/>
            <a:ext cx="2425700" cy="269875"/>
          </a:xfrm>
        </p:spPr>
        <p:txBody>
          <a:bodyPr>
            <a:noAutofit/>
          </a:bodyPr>
          <a:lstStyle>
            <a:lvl1pPr>
              <a:defRPr/>
            </a:lvl1pPr>
            <a:lvl8pPr>
              <a:defRPr/>
            </a:lvl8pPr>
          </a:lstStyle>
          <a:p>
            <a:pPr lvl="0"/>
            <a:r>
              <a:rPr lang="en-US" dirty="0"/>
              <a:t>Insert text here</a:t>
            </a:r>
            <a:endParaRPr lang="en-GB" dirty="0"/>
          </a:p>
        </p:txBody>
      </p:sp>
      <p:sp>
        <p:nvSpPr>
          <p:cNvPr id="40" name="Text Placeholder 6">
            <a:extLst>
              <a:ext uri="{FF2B5EF4-FFF2-40B4-BE49-F238E27FC236}">
                <a16:creationId xmlns:a16="http://schemas.microsoft.com/office/drawing/2014/main" id="{800F7739-AE35-265F-6DF8-54609A1BCBCE}"/>
              </a:ext>
            </a:extLst>
          </p:cNvPr>
          <p:cNvSpPr>
            <a:spLocks noGrp="1"/>
          </p:cNvSpPr>
          <p:nvPr>
            <p:ph type="body" sz="quarter" idx="43" hasCustomPrompt="1"/>
          </p:nvPr>
        </p:nvSpPr>
        <p:spPr>
          <a:xfrm>
            <a:off x="450850" y="3815344"/>
            <a:ext cx="2425700" cy="269875"/>
          </a:xfrm>
        </p:spPr>
        <p:txBody>
          <a:bodyPr>
            <a:noAutofit/>
          </a:bodyPr>
          <a:lstStyle>
            <a:lvl1pPr>
              <a:defRPr/>
            </a:lvl1pPr>
            <a:lvl8pPr>
              <a:defRPr/>
            </a:lvl8pPr>
          </a:lstStyle>
          <a:p>
            <a:pPr lvl="7"/>
            <a:r>
              <a:rPr lang="en-US" dirty="0"/>
              <a:t>Section 03</a:t>
            </a:r>
            <a:endParaRPr lang="en-GB" dirty="0"/>
          </a:p>
        </p:txBody>
      </p:sp>
      <p:sp>
        <p:nvSpPr>
          <p:cNvPr id="41" name="Text Placeholder 6">
            <a:extLst>
              <a:ext uri="{FF2B5EF4-FFF2-40B4-BE49-F238E27FC236}">
                <a16:creationId xmlns:a16="http://schemas.microsoft.com/office/drawing/2014/main" id="{A09BFE0E-9FBA-C3F1-1074-0846FEBE10C6}"/>
              </a:ext>
            </a:extLst>
          </p:cNvPr>
          <p:cNvSpPr>
            <a:spLocks noGrp="1"/>
          </p:cNvSpPr>
          <p:nvPr>
            <p:ph type="body" sz="quarter" idx="44" hasCustomPrompt="1"/>
          </p:nvPr>
        </p:nvSpPr>
        <p:spPr>
          <a:xfrm>
            <a:off x="450850" y="4163959"/>
            <a:ext cx="2425700" cy="269875"/>
          </a:xfrm>
        </p:spPr>
        <p:txBody>
          <a:bodyPr>
            <a:noAutofit/>
          </a:bodyPr>
          <a:lstStyle>
            <a:lvl1pPr>
              <a:defRPr/>
            </a:lvl1pPr>
            <a:lvl8pPr>
              <a:defRPr/>
            </a:lvl8pPr>
          </a:lstStyle>
          <a:p>
            <a:pPr lvl="0"/>
            <a:r>
              <a:rPr lang="en-US" dirty="0"/>
              <a:t>Insert text here</a:t>
            </a:r>
            <a:endParaRPr lang="en-GB" dirty="0"/>
          </a:p>
        </p:txBody>
      </p:sp>
      <p:sp>
        <p:nvSpPr>
          <p:cNvPr id="42" name="Text Placeholder 6">
            <a:extLst>
              <a:ext uri="{FF2B5EF4-FFF2-40B4-BE49-F238E27FC236}">
                <a16:creationId xmlns:a16="http://schemas.microsoft.com/office/drawing/2014/main" id="{F9DAA509-12BC-25D4-2CBA-8601A46F4232}"/>
              </a:ext>
            </a:extLst>
          </p:cNvPr>
          <p:cNvSpPr>
            <a:spLocks noGrp="1"/>
          </p:cNvSpPr>
          <p:nvPr>
            <p:ph type="body" sz="quarter" idx="45" hasCustomPrompt="1"/>
          </p:nvPr>
        </p:nvSpPr>
        <p:spPr>
          <a:xfrm>
            <a:off x="3332163" y="3815344"/>
            <a:ext cx="2425700" cy="269875"/>
          </a:xfrm>
        </p:spPr>
        <p:txBody>
          <a:bodyPr>
            <a:noAutofit/>
          </a:bodyPr>
          <a:lstStyle>
            <a:lvl1pPr>
              <a:defRPr/>
            </a:lvl1pPr>
            <a:lvl8pPr>
              <a:defRPr/>
            </a:lvl8pPr>
          </a:lstStyle>
          <a:p>
            <a:pPr lvl="7"/>
            <a:r>
              <a:rPr lang="en-US" dirty="0"/>
              <a:t>Section 07</a:t>
            </a:r>
            <a:endParaRPr lang="en-GB" dirty="0"/>
          </a:p>
        </p:txBody>
      </p:sp>
      <p:sp>
        <p:nvSpPr>
          <p:cNvPr id="44" name="Text Placeholder 6">
            <a:extLst>
              <a:ext uri="{FF2B5EF4-FFF2-40B4-BE49-F238E27FC236}">
                <a16:creationId xmlns:a16="http://schemas.microsoft.com/office/drawing/2014/main" id="{E408E2F2-8908-F9CA-6FD9-632A41E98443}"/>
              </a:ext>
            </a:extLst>
          </p:cNvPr>
          <p:cNvSpPr>
            <a:spLocks noGrp="1"/>
          </p:cNvSpPr>
          <p:nvPr>
            <p:ph type="body" sz="quarter" idx="46" hasCustomPrompt="1"/>
          </p:nvPr>
        </p:nvSpPr>
        <p:spPr>
          <a:xfrm>
            <a:off x="3332163" y="4163959"/>
            <a:ext cx="2425700" cy="269875"/>
          </a:xfrm>
        </p:spPr>
        <p:txBody>
          <a:bodyPr>
            <a:noAutofit/>
          </a:bodyPr>
          <a:lstStyle>
            <a:lvl1pPr>
              <a:defRPr/>
            </a:lvl1pPr>
            <a:lvl8pPr>
              <a:defRPr/>
            </a:lvl8pPr>
          </a:lstStyle>
          <a:p>
            <a:pPr lvl="0"/>
            <a:r>
              <a:rPr lang="en-US" dirty="0"/>
              <a:t>Insert text here</a:t>
            </a:r>
            <a:endParaRPr lang="en-GB" dirty="0"/>
          </a:p>
        </p:txBody>
      </p:sp>
      <p:sp>
        <p:nvSpPr>
          <p:cNvPr id="48" name="Text Placeholder 6">
            <a:extLst>
              <a:ext uri="{FF2B5EF4-FFF2-40B4-BE49-F238E27FC236}">
                <a16:creationId xmlns:a16="http://schemas.microsoft.com/office/drawing/2014/main" id="{B43F7FF0-6DF1-2DBE-0BF6-BE26123BE863}"/>
              </a:ext>
            </a:extLst>
          </p:cNvPr>
          <p:cNvSpPr>
            <a:spLocks noGrp="1"/>
          </p:cNvSpPr>
          <p:nvPr>
            <p:ph type="body" sz="quarter" idx="47" hasCustomPrompt="1"/>
          </p:nvPr>
        </p:nvSpPr>
        <p:spPr>
          <a:xfrm>
            <a:off x="450850" y="4760039"/>
            <a:ext cx="2425700" cy="269875"/>
          </a:xfrm>
        </p:spPr>
        <p:txBody>
          <a:bodyPr>
            <a:noAutofit/>
          </a:bodyPr>
          <a:lstStyle>
            <a:lvl1pPr>
              <a:defRPr/>
            </a:lvl1pPr>
            <a:lvl8pPr>
              <a:defRPr/>
            </a:lvl8pPr>
          </a:lstStyle>
          <a:p>
            <a:pPr lvl="7"/>
            <a:r>
              <a:rPr lang="en-US" dirty="0"/>
              <a:t>Section 04</a:t>
            </a:r>
            <a:endParaRPr lang="en-GB" dirty="0"/>
          </a:p>
        </p:txBody>
      </p:sp>
      <p:sp>
        <p:nvSpPr>
          <p:cNvPr id="49" name="Text Placeholder 6">
            <a:extLst>
              <a:ext uri="{FF2B5EF4-FFF2-40B4-BE49-F238E27FC236}">
                <a16:creationId xmlns:a16="http://schemas.microsoft.com/office/drawing/2014/main" id="{7369F1EF-67E7-1CDE-4639-38CC5CA065EC}"/>
              </a:ext>
            </a:extLst>
          </p:cNvPr>
          <p:cNvSpPr>
            <a:spLocks noGrp="1"/>
          </p:cNvSpPr>
          <p:nvPr>
            <p:ph type="body" sz="quarter" idx="48" hasCustomPrompt="1"/>
          </p:nvPr>
        </p:nvSpPr>
        <p:spPr>
          <a:xfrm>
            <a:off x="450850" y="5108654"/>
            <a:ext cx="2425700" cy="269875"/>
          </a:xfrm>
        </p:spPr>
        <p:txBody>
          <a:bodyPr>
            <a:noAutofit/>
          </a:bodyPr>
          <a:lstStyle>
            <a:lvl1pPr>
              <a:defRPr/>
            </a:lvl1pPr>
            <a:lvl8pPr>
              <a:defRPr/>
            </a:lvl8pPr>
          </a:lstStyle>
          <a:p>
            <a:pPr lvl="0"/>
            <a:r>
              <a:rPr lang="en-US" dirty="0"/>
              <a:t>Insert text here</a:t>
            </a:r>
            <a:endParaRPr lang="en-GB" dirty="0"/>
          </a:p>
        </p:txBody>
      </p:sp>
      <p:sp>
        <p:nvSpPr>
          <p:cNvPr id="50" name="Text Placeholder 6">
            <a:extLst>
              <a:ext uri="{FF2B5EF4-FFF2-40B4-BE49-F238E27FC236}">
                <a16:creationId xmlns:a16="http://schemas.microsoft.com/office/drawing/2014/main" id="{495EC0FA-E1E0-0965-4DCE-976855774924}"/>
              </a:ext>
            </a:extLst>
          </p:cNvPr>
          <p:cNvSpPr>
            <a:spLocks noGrp="1"/>
          </p:cNvSpPr>
          <p:nvPr>
            <p:ph type="body" sz="quarter" idx="49" hasCustomPrompt="1"/>
          </p:nvPr>
        </p:nvSpPr>
        <p:spPr>
          <a:xfrm>
            <a:off x="3332163" y="4760039"/>
            <a:ext cx="2425700" cy="269875"/>
          </a:xfrm>
        </p:spPr>
        <p:txBody>
          <a:bodyPr>
            <a:noAutofit/>
          </a:bodyPr>
          <a:lstStyle>
            <a:lvl1pPr>
              <a:defRPr/>
            </a:lvl1pPr>
            <a:lvl8pPr>
              <a:defRPr/>
            </a:lvl8pPr>
          </a:lstStyle>
          <a:p>
            <a:pPr lvl="7"/>
            <a:r>
              <a:rPr lang="en-US" dirty="0"/>
              <a:t>Section 08</a:t>
            </a:r>
            <a:endParaRPr lang="en-GB" dirty="0"/>
          </a:p>
        </p:txBody>
      </p:sp>
      <p:sp>
        <p:nvSpPr>
          <p:cNvPr id="51" name="Text Placeholder 6">
            <a:extLst>
              <a:ext uri="{FF2B5EF4-FFF2-40B4-BE49-F238E27FC236}">
                <a16:creationId xmlns:a16="http://schemas.microsoft.com/office/drawing/2014/main" id="{98A3E5BD-5162-8441-3025-D3CDCC92FA5B}"/>
              </a:ext>
            </a:extLst>
          </p:cNvPr>
          <p:cNvSpPr>
            <a:spLocks noGrp="1"/>
          </p:cNvSpPr>
          <p:nvPr>
            <p:ph type="body" sz="quarter" idx="50" hasCustomPrompt="1"/>
          </p:nvPr>
        </p:nvSpPr>
        <p:spPr>
          <a:xfrm>
            <a:off x="3332163" y="5108654"/>
            <a:ext cx="2425700" cy="269875"/>
          </a:xfrm>
        </p:spPr>
        <p:txBody>
          <a:bodyPr>
            <a:noAutofit/>
          </a:bodyPr>
          <a:lstStyle>
            <a:lvl1pPr>
              <a:defRPr/>
            </a:lvl1pPr>
            <a:lvl8pPr>
              <a:defRPr/>
            </a:lvl8pPr>
          </a:lstStyle>
          <a:p>
            <a:pPr lvl="0"/>
            <a:r>
              <a:rPr lang="en-US" dirty="0"/>
              <a:t>Insert text here</a:t>
            </a:r>
            <a:endParaRPr lang="en-GB" dirty="0"/>
          </a:p>
        </p:txBody>
      </p:sp>
      <p:sp>
        <p:nvSpPr>
          <p:cNvPr id="52" name="Footer Placeholder 4">
            <a:extLst>
              <a:ext uri="{FF2B5EF4-FFF2-40B4-BE49-F238E27FC236}">
                <a16:creationId xmlns:a16="http://schemas.microsoft.com/office/drawing/2014/main" id="{A567FDE2-DB51-B389-74BC-3ECA1CFFAA43}"/>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2" name="Text Placeholder 10">
            <a:extLst>
              <a:ext uri="{FF2B5EF4-FFF2-40B4-BE49-F238E27FC236}">
                <a16:creationId xmlns:a16="http://schemas.microsoft.com/office/drawing/2014/main" id="{0A2DD02B-43ED-B691-28F1-BA6CD8DF8EC2}"/>
              </a:ext>
            </a:extLst>
          </p:cNvPr>
          <p:cNvSpPr>
            <a:spLocks noGrp="1"/>
          </p:cNvSpPr>
          <p:nvPr>
            <p:ph type="body" sz="quarter" idx="51" hasCustomPrompt="1"/>
          </p:nvPr>
        </p:nvSpPr>
        <p:spPr>
          <a:xfrm>
            <a:off x="6241264" y="5395784"/>
            <a:ext cx="999006" cy="995639"/>
          </a:xfrm>
          <a:blipFill>
            <a:blip r:embed="rId3">
              <a:extLst>
                <a:ext uri="{96DAC541-7B7A-43D3-8B79-37D633B846F1}">
                  <asvg:svgBlip xmlns:asvg="http://schemas.microsoft.com/office/drawing/2016/SVG/main" r:embed="rId4"/>
                </a:ext>
              </a:extLst>
            </a:blip>
            <a:stretch>
              <a:fillRect/>
            </a:stretch>
          </a:blipFill>
        </p:spPr>
        <p:txBody>
          <a:bodyPr>
            <a:noAutofit/>
          </a:bodyPr>
          <a:lstStyle>
            <a:lvl1pPr>
              <a:defRPr/>
            </a:lvl1pPr>
          </a:lstStyle>
          <a:p>
            <a:pPr lvl="0"/>
            <a:r>
              <a:rPr lang="en-GB"/>
              <a:t> </a:t>
            </a:r>
            <a:endParaRPr lang="en-GB" dirty="0"/>
          </a:p>
        </p:txBody>
      </p:sp>
    </p:spTree>
    <p:custDataLst>
      <p:tags r:id="rId1"/>
    </p:custDataLst>
    <p:extLst>
      <p:ext uri="{BB962C8B-B14F-4D97-AF65-F5344CB8AC3E}">
        <p14:creationId xmlns:p14="http://schemas.microsoft.com/office/powerpoint/2010/main" val="121146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with multiple images">
    <p:spTree>
      <p:nvGrpSpPr>
        <p:cNvPr id="1" name=""/>
        <p:cNvGrpSpPr/>
        <p:nvPr/>
      </p:nvGrpSpPr>
      <p:grpSpPr>
        <a:xfrm>
          <a:off x="0" y="0"/>
          <a:ext cx="0" cy="0"/>
          <a:chOff x="0" y="0"/>
          <a:chExt cx="0" cy="0"/>
        </a:xfrm>
      </p:grpSpPr>
      <p:sp>
        <p:nvSpPr>
          <p:cNvPr id="43" name="Text Placeholder 3">
            <a:extLst>
              <a:ext uri="{FF2B5EF4-FFF2-40B4-BE49-F238E27FC236}">
                <a16:creationId xmlns:a16="http://schemas.microsoft.com/office/drawing/2014/main" id="{A65E7AC0-845B-27D8-8A0D-D0E82CC0778E}"/>
              </a:ext>
            </a:extLst>
          </p:cNvPr>
          <p:cNvSpPr>
            <a:spLocks noGrp="1"/>
          </p:cNvSpPr>
          <p:nvPr>
            <p:ph type="body" sz="quarter" idx="42"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56" name="Date Placeholder 55">
            <a:extLst>
              <a:ext uri="{FF2B5EF4-FFF2-40B4-BE49-F238E27FC236}">
                <a16:creationId xmlns:a16="http://schemas.microsoft.com/office/drawing/2014/main" id="{9D50172A-EAF6-889F-6BE2-063F5427A995}"/>
              </a:ext>
            </a:extLst>
          </p:cNvPr>
          <p:cNvSpPr>
            <a:spLocks noGrp="1"/>
          </p:cNvSpPr>
          <p:nvPr>
            <p:ph type="dt" sz="half" idx="43"/>
          </p:nvPr>
        </p:nvSpPr>
        <p:spPr/>
        <p:txBody>
          <a:bodyPr>
            <a:noAutofit/>
          </a:bodyPr>
          <a:lstStyle/>
          <a:p>
            <a:endParaRPr lang="en-GB" dirty="0"/>
          </a:p>
        </p:txBody>
      </p:sp>
      <p:sp>
        <p:nvSpPr>
          <p:cNvPr id="58" name="Slide Number Placeholder 57">
            <a:extLst>
              <a:ext uri="{FF2B5EF4-FFF2-40B4-BE49-F238E27FC236}">
                <a16:creationId xmlns:a16="http://schemas.microsoft.com/office/drawing/2014/main" id="{F6F83321-5E2A-82F6-7D23-82F905AAAD79}"/>
              </a:ext>
            </a:extLst>
          </p:cNvPr>
          <p:cNvSpPr>
            <a:spLocks noGrp="1"/>
          </p:cNvSpPr>
          <p:nvPr>
            <p:ph type="sldNum" sz="quarter" idx="45"/>
          </p:nvPr>
        </p:nvSpPr>
        <p:spPr/>
        <p:txBody>
          <a:bodyPr>
            <a:noAutofit/>
          </a:bodyPr>
          <a:lstStyle/>
          <a:p>
            <a:fld id="{BB07EAE1-021A-493C-B07F-6FE9E5D11BEB}" type="slidenum">
              <a:rPr lang="en-GB" smtClean="0"/>
              <a:pPr/>
              <a:t>‹#›</a:t>
            </a:fld>
            <a:endParaRPr lang="en-GB" dirty="0"/>
          </a:p>
        </p:txBody>
      </p:sp>
      <p:grpSp>
        <p:nvGrpSpPr>
          <p:cNvPr id="77" name="Group 76">
            <a:extLst>
              <a:ext uri="{FF2B5EF4-FFF2-40B4-BE49-F238E27FC236}">
                <a16:creationId xmlns:a16="http://schemas.microsoft.com/office/drawing/2014/main" id="{B560B8A2-5760-34C4-30B8-EE33678760A1}"/>
              </a:ext>
            </a:extLst>
          </p:cNvPr>
          <p:cNvGrpSpPr/>
          <p:nvPr userDrawn="1"/>
        </p:nvGrpSpPr>
        <p:grpSpPr>
          <a:xfrm>
            <a:off x="12287571" y="0"/>
            <a:ext cx="2175022" cy="5067300"/>
            <a:chOff x="838199" y="1150069"/>
            <a:chExt cx="2175022" cy="5067300"/>
          </a:xfrm>
        </p:grpSpPr>
        <p:sp>
          <p:nvSpPr>
            <p:cNvPr id="78" name="Rectangle 77">
              <a:extLst>
                <a:ext uri="{FF2B5EF4-FFF2-40B4-BE49-F238E27FC236}">
                  <a16:creationId xmlns:a16="http://schemas.microsoft.com/office/drawing/2014/main" id="{B3E36E85-2ADF-08D1-55C6-7CF951259A14}"/>
                </a:ext>
              </a:extLst>
            </p:cNvPr>
            <p:cNvSpPr/>
            <p:nvPr/>
          </p:nvSpPr>
          <p:spPr>
            <a:xfrm>
              <a:off x="838199" y="1669942"/>
              <a:ext cx="2146446" cy="454742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rgbClr val="333333"/>
                </a:solidFill>
              </a:endParaRPr>
            </a:p>
          </p:txBody>
        </p:sp>
        <p:sp>
          <p:nvSpPr>
            <p:cNvPr id="79" name="Rectangle 78">
              <a:extLst>
                <a:ext uri="{FF2B5EF4-FFF2-40B4-BE49-F238E27FC236}">
                  <a16:creationId xmlns:a16="http://schemas.microsoft.com/office/drawing/2014/main" id="{571BE60C-554C-B23C-9826-0E9A429DDEE6}"/>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80" name="TextBox 79">
              <a:extLst>
                <a:ext uri="{FF2B5EF4-FFF2-40B4-BE49-F238E27FC236}">
                  <a16:creationId xmlns:a16="http://schemas.microsoft.com/office/drawing/2014/main" id="{693BF4A1-031F-814D-0377-581B41CF7FB0}"/>
                </a:ext>
              </a:extLst>
            </p:cNvPr>
            <p:cNvSpPr txBox="1"/>
            <p:nvPr/>
          </p:nvSpPr>
          <p:spPr>
            <a:xfrm>
              <a:off x="866775" y="1753646"/>
              <a:ext cx="2087197" cy="707886"/>
            </a:xfrm>
            <a:prstGeom prst="rect">
              <a:avLst/>
            </a:prstGeom>
            <a:noFill/>
          </p:spPr>
          <p:txBody>
            <a:bodyPr wrap="square" rtlCol="0">
              <a:noAutofit/>
            </a:bodyPr>
            <a:lstStyle/>
            <a:p>
              <a:r>
                <a:rPr lang="en-GB" sz="1000" b="1" dirty="0">
                  <a:solidFill>
                    <a:srgbClr val="333333"/>
                  </a:solidFill>
                </a:rPr>
                <a:t>1.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81" name="TextBox 80">
              <a:extLst>
                <a:ext uri="{FF2B5EF4-FFF2-40B4-BE49-F238E27FC236}">
                  <a16:creationId xmlns:a16="http://schemas.microsoft.com/office/drawing/2014/main" id="{A2CE0A7E-77CD-3569-5B96-980222B1D4A9}"/>
                </a:ext>
              </a:extLst>
            </p:cNvPr>
            <p:cNvSpPr txBox="1"/>
            <p:nvPr/>
          </p:nvSpPr>
          <p:spPr>
            <a:xfrm>
              <a:off x="866774" y="2507829"/>
              <a:ext cx="2146447" cy="553998"/>
            </a:xfrm>
            <a:prstGeom prst="rect">
              <a:avLst/>
            </a:prstGeom>
            <a:noFill/>
          </p:spPr>
          <p:txBody>
            <a:bodyPr wrap="square" rtlCol="0">
              <a:no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82" name="TextBox 81">
              <a:extLst>
                <a:ext uri="{FF2B5EF4-FFF2-40B4-BE49-F238E27FC236}">
                  <a16:creationId xmlns:a16="http://schemas.microsoft.com/office/drawing/2014/main" id="{8456A6A3-05F2-7248-476D-620D78A24D27}"/>
                </a:ext>
              </a:extLst>
            </p:cNvPr>
            <p:cNvSpPr txBox="1"/>
            <p:nvPr/>
          </p:nvSpPr>
          <p:spPr>
            <a:xfrm>
              <a:off x="866773" y="3108124"/>
              <a:ext cx="2146447" cy="1169551"/>
            </a:xfrm>
            <a:prstGeom prst="rect">
              <a:avLst/>
            </a:prstGeom>
            <a:noFill/>
          </p:spPr>
          <p:txBody>
            <a:bodyPr wrap="square" rtlCol="0">
              <a:noAutofit/>
            </a:bodyPr>
            <a:lstStyle/>
            <a:p>
              <a:r>
                <a:rPr lang="en-GB" sz="1000" b="1" dirty="0">
                  <a:solidFill>
                    <a:srgbClr val="333333"/>
                  </a:solidFill>
                </a:rPr>
                <a:t>3.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83" name="TextBox 82">
              <a:extLst>
                <a:ext uri="{FF2B5EF4-FFF2-40B4-BE49-F238E27FC236}">
                  <a16:creationId xmlns:a16="http://schemas.microsoft.com/office/drawing/2014/main" id="{2B02FD9C-60C4-8E12-4610-00D129BB38FE}"/>
                </a:ext>
              </a:extLst>
            </p:cNvPr>
            <p:cNvSpPr txBox="1"/>
            <p:nvPr/>
          </p:nvSpPr>
          <p:spPr>
            <a:xfrm>
              <a:off x="866774" y="4323972"/>
              <a:ext cx="2146447" cy="553998"/>
            </a:xfrm>
            <a:prstGeom prst="rect">
              <a:avLst/>
            </a:prstGeom>
            <a:noFill/>
          </p:spPr>
          <p:txBody>
            <a:bodyPr wrap="square" rtlCol="0">
              <a:no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84" name="TextBox 83">
              <a:extLst>
                <a:ext uri="{FF2B5EF4-FFF2-40B4-BE49-F238E27FC236}">
                  <a16:creationId xmlns:a16="http://schemas.microsoft.com/office/drawing/2014/main" id="{16CEA75A-7428-B82A-AA2A-CB23C4D71991}"/>
                </a:ext>
              </a:extLst>
            </p:cNvPr>
            <p:cNvSpPr txBox="1"/>
            <p:nvPr/>
          </p:nvSpPr>
          <p:spPr>
            <a:xfrm>
              <a:off x="866774" y="4924267"/>
              <a:ext cx="2146447" cy="553998"/>
            </a:xfrm>
            <a:prstGeom prst="rect">
              <a:avLst/>
            </a:prstGeom>
            <a:noFill/>
          </p:spPr>
          <p:txBody>
            <a:bodyPr wrap="square" rtlCol="0">
              <a:no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85" name="TextBox 84">
              <a:extLst>
                <a:ext uri="{FF2B5EF4-FFF2-40B4-BE49-F238E27FC236}">
                  <a16:creationId xmlns:a16="http://schemas.microsoft.com/office/drawing/2014/main" id="{F53FC381-9458-5B31-8AF2-717D03C936F0}"/>
                </a:ext>
              </a:extLst>
            </p:cNvPr>
            <p:cNvSpPr txBox="1"/>
            <p:nvPr/>
          </p:nvSpPr>
          <p:spPr>
            <a:xfrm>
              <a:off x="1026885" y="1179173"/>
              <a:ext cx="1826222" cy="461665"/>
            </a:xfrm>
            <a:prstGeom prst="rect">
              <a:avLst/>
            </a:prstGeom>
            <a:noFill/>
          </p:spPr>
          <p:txBody>
            <a:bodyPr wrap="square" rtlCol="0">
              <a:no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AN IMAGE</a:t>
              </a:r>
            </a:p>
          </p:txBody>
        </p:sp>
        <p:sp>
          <p:nvSpPr>
            <p:cNvPr id="86" name="TextBox 85">
              <a:extLst>
                <a:ext uri="{FF2B5EF4-FFF2-40B4-BE49-F238E27FC236}">
                  <a16:creationId xmlns:a16="http://schemas.microsoft.com/office/drawing/2014/main" id="{DD0EF304-F3CF-F042-F08A-75B55E2D4344}"/>
                </a:ext>
              </a:extLst>
            </p:cNvPr>
            <p:cNvSpPr txBox="1"/>
            <p:nvPr userDrawn="1"/>
          </p:nvSpPr>
          <p:spPr>
            <a:xfrm>
              <a:off x="866774" y="5522715"/>
              <a:ext cx="2146447" cy="553998"/>
            </a:xfrm>
            <a:prstGeom prst="rect">
              <a:avLst/>
            </a:prstGeom>
            <a:noFill/>
          </p:spPr>
          <p:txBody>
            <a:bodyPr wrap="square" rtlCol="0">
              <a:noAutofit/>
            </a:bodyPr>
            <a:lstStyle/>
            <a:p>
              <a:r>
                <a:rPr lang="en-GB" sz="1000" b="1" dirty="0">
                  <a:solidFill>
                    <a:srgbClr val="333333"/>
                  </a:solidFill>
                </a:rPr>
                <a:t>6.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grpSp>
        <p:nvGrpSpPr>
          <p:cNvPr id="87" name="Group 86">
            <a:extLst>
              <a:ext uri="{FF2B5EF4-FFF2-40B4-BE49-F238E27FC236}">
                <a16:creationId xmlns:a16="http://schemas.microsoft.com/office/drawing/2014/main" id="{C5CE520A-AF10-BAC8-ED9E-A29D7814F50D}"/>
              </a:ext>
            </a:extLst>
          </p:cNvPr>
          <p:cNvGrpSpPr/>
          <p:nvPr userDrawn="1"/>
        </p:nvGrpSpPr>
        <p:grpSpPr>
          <a:xfrm>
            <a:off x="12287572" y="0"/>
            <a:ext cx="2175021" cy="5486150"/>
            <a:chOff x="12287572" y="0"/>
            <a:chExt cx="2175021" cy="5486150"/>
          </a:xfrm>
        </p:grpSpPr>
        <p:grpSp>
          <p:nvGrpSpPr>
            <p:cNvPr id="88" name="Group 87">
              <a:extLst>
                <a:ext uri="{FF2B5EF4-FFF2-40B4-BE49-F238E27FC236}">
                  <a16:creationId xmlns:a16="http://schemas.microsoft.com/office/drawing/2014/main" id="{2CDAA2A8-91A0-F11D-B541-F12A852BBB01}"/>
                </a:ext>
              </a:extLst>
            </p:cNvPr>
            <p:cNvGrpSpPr/>
            <p:nvPr/>
          </p:nvGrpSpPr>
          <p:grpSpPr>
            <a:xfrm>
              <a:off x="12287572" y="0"/>
              <a:ext cx="2175021" cy="4839558"/>
              <a:chOff x="838200" y="1150069"/>
              <a:chExt cx="2175021" cy="4839558"/>
            </a:xfrm>
          </p:grpSpPr>
          <p:sp>
            <p:nvSpPr>
              <p:cNvPr id="100" name="Rectangle 99">
                <a:extLst>
                  <a:ext uri="{FF2B5EF4-FFF2-40B4-BE49-F238E27FC236}">
                    <a16:creationId xmlns:a16="http://schemas.microsoft.com/office/drawing/2014/main" id="{927733BA-9A7A-CCA4-B9C1-ED65E29868BC}"/>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rgbClr val="333333"/>
                  </a:solidFill>
                </a:endParaRPr>
              </a:p>
            </p:txBody>
          </p:sp>
          <p:sp>
            <p:nvSpPr>
              <p:cNvPr id="101" name="Rectangle 100">
                <a:extLst>
                  <a:ext uri="{FF2B5EF4-FFF2-40B4-BE49-F238E27FC236}">
                    <a16:creationId xmlns:a16="http://schemas.microsoft.com/office/drawing/2014/main" id="{D9C60EAF-4AE3-A8F8-031F-0BF72ABB403D}"/>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02" name="TextBox 101">
                <a:extLst>
                  <a:ext uri="{FF2B5EF4-FFF2-40B4-BE49-F238E27FC236}">
                    <a16:creationId xmlns:a16="http://schemas.microsoft.com/office/drawing/2014/main" id="{D538064C-7912-185A-6E3C-51FC567618A2}"/>
                  </a:ext>
                </a:extLst>
              </p:cNvPr>
              <p:cNvSpPr txBox="1"/>
              <p:nvPr/>
            </p:nvSpPr>
            <p:spPr>
              <a:xfrm>
                <a:off x="866775" y="2189496"/>
                <a:ext cx="2087197" cy="707886"/>
              </a:xfrm>
              <a:prstGeom prst="rect">
                <a:avLst/>
              </a:prstGeom>
              <a:noFill/>
            </p:spPr>
            <p:txBody>
              <a:bodyPr wrap="square" rtlCol="0">
                <a:no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103" name="TextBox 102">
                <a:extLst>
                  <a:ext uri="{FF2B5EF4-FFF2-40B4-BE49-F238E27FC236}">
                    <a16:creationId xmlns:a16="http://schemas.microsoft.com/office/drawing/2014/main" id="{78399578-7C3C-6762-3145-20A9B39A0C17}"/>
                  </a:ext>
                </a:extLst>
              </p:cNvPr>
              <p:cNvSpPr txBox="1"/>
              <p:nvPr/>
            </p:nvSpPr>
            <p:spPr>
              <a:xfrm>
                <a:off x="866774" y="2943679"/>
                <a:ext cx="2146447" cy="553998"/>
              </a:xfrm>
              <a:prstGeom prst="rect">
                <a:avLst/>
              </a:prstGeom>
              <a:noFill/>
            </p:spPr>
            <p:txBody>
              <a:bodyPr wrap="square" rtlCol="0">
                <a:no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104" name="TextBox 103">
                <a:extLst>
                  <a:ext uri="{FF2B5EF4-FFF2-40B4-BE49-F238E27FC236}">
                    <a16:creationId xmlns:a16="http://schemas.microsoft.com/office/drawing/2014/main" id="{7A49BFDD-D800-F52B-C196-B3291A40E6CC}"/>
                  </a:ext>
                </a:extLst>
              </p:cNvPr>
              <p:cNvSpPr txBox="1"/>
              <p:nvPr/>
            </p:nvSpPr>
            <p:spPr>
              <a:xfrm>
                <a:off x="866773" y="3543974"/>
                <a:ext cx="2146447" cy="1169551"/>
              </a:xfrm>
              <a:prstGeom prst="rect">
                <a:avLst/>
              </a:prstGeom>
              <a:noFill/>
            </p:spPr>
            <p:txBody>
              <a:bodyPr wrap="square" rtlCol="0">
                <a:no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105" name="TextBox 104">
                <a:extLst>
                  <a:ext uri="{FF2B5EF4-FFF2-40B4-BE49-F238E27FC236}">
                    <a16:creationId xmlns:a16="http://schemas.microsoft.com/office/drawing/2014/main" id="{47E706E7-DBEF-7DF9-C475-76BCBBE92A93}"/>
                  </a:ext>
                </a:extLst>
              </p:cNvPr>
              <p:cNvSpPr txBox="1"/>
              <p:nvPr/>
            </p:nvSpPr>
            <p:spPr>
              <a:xfrm>
                <a:off x="866774" y="4759822"/>
                <a:ext cx="2146447" cy="553998"/>
              </a:xfrm>
              <a:prstGeom prst="rect">
                <a:avLst/>
              </a:prstGeom>
              <a:noFill/>
            </p:spPr>
            <p:txBody>
              <a:bodyPr wrap="square" rtlCol="0">
                <a:no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106" name="TextBox 105">
                <a:extLst>
                  <a:ext uri="{FF2B5EF4-FFF2-40B4-BE49-F238E27FC236}">
                    <a16:creationId xmlns:a16="http://schemas.microsoft.com/office/drawing/2014/main" id="{E7F93240-59B6-57D0-1803-30DA762039ED}"/>
                  </a:ext>
                </a:extLst>
              </p:cNvPr>
              <p:cNvSpPr txBox="1"/>
              <p:nvPr/>
            </p:nvSpPr>
            <p:spPr>
              <a:xfrm>
                <a:off x="866774" y="5360117"/>
                <a:ext cx="2146447" cy="553998"/>
              </a:xfrm>
              <a:prstGeom prst="rect">
                <a:avLst/>
              </a:prstGeom>
              <a:noFill/>
            </p:spPr>
            <p:txBody>
              <a:bodyPr wrap="square" rtlCol="0">
                <a:no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107" name="TextBox 106">
                <a:extLst>
                  <a:ext uri="{FF2B5EF4-FFF2-40B4-BE49-F238E27FC236}">
                    <a16:creationId xmlns:a16="http://schemas.microsoft.com/office/drawing/2014/main" id="{96B8F27D-4B9D-4F5A-5C36-8445CA40E123}"/>
                  </a:ext>
                </a:extLst>
              </p:cNvPr>
              <p:cNvSpPr txBox="1"/>
              <p:nvPr/>
            </p:nvSpPr>
            <p:spPr>
              <a:xfrm>
                <a:off x="1072610" y="1179173"/>
                <a:ext cx="1734772" cy="461665"/>
              </a:xfrm>
              <a:prstGeom prst="rect">
                <a:avLst/>
              </a:prstGeom>
              <a:noFill/>
            </p:spPr>
            <p:txBody>
              <a:bodyPr wrap="square" rtlCol="0">
                <a:noAutofit/>
              </a:bodyPr>
              <a:lstStyle/>
              <a:p>
                <a:pPr algn="ctr"/>
                <a:r>
                  <a:rPr lang="en-GB" sz="1200" dirty="0">
                    <a:solidFill>
                      <a:srgbClr val="333333"/>
                    </a:solidFill>
                    <a:latin typeface="+mn-lt"/>
                  </a:rPr>
                  <a:t>HOW TO INSERT AN IMAGE</a:t>
                </a:r>
              </a:p>
            </p:txBody>
          </p:sp>
          <p:sp>
            <p:nvSpPr>
              <p:cNvPr id="108" name="TextBox 107">
                <a:extLst>
                  <a:ext uri="{FF2B5EF4-FFF2-40B4-BE49-F238E27FC236}">
                    <a16:creationId xmlns:a16="http://schemas.microsoft.com/office/drawing/2014/main" id="{429D15C8-96EB-C9DD-68FB-DAF7F33BBC2B}"/>
                  </a:ext>
                </a:extLst>
              </p:cNvPr>
              <p:cNvSpPr txBox="1"/>
              <p:nvPr/>
            </p:nvSpPr>
            <p:spPr>
              <a:xfrm>
                <a:off x="866775" y="1759910"/>
                <a:ext cx="2087197" cy="400110"/>
              </a:xfrm>
              <a:prstGeom prst="rect">
                <a:avLst/>
              </a:prstGeom>
              <a:noFill/>
            </p:spPr>
            <p:txBody>
              <a:bodyPr wrap="square" rtlCol="0">
                <a:no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89" name="Group 88">
              <a:extLst>
                <a:ext uri="{FF2B5EF4-FFF2-40B4-BE49-F238E27FC236}">
                  <a16:creationId xmlns:a16="http://schemas.microsoft.com/office/drawing/2014/main" id="{449A93C5-5D38-852C-B163-46491DEBC23A}"/>
                </a:ext>
              </a:extLst>
            </p:cNvPr>
            <p:cNvGrpSpPr/>
            <p:nvPr userDrawn="1"/>
          </p:nvGrpSpPr>
          <p:grpSpPr>
            <a:xfrm>
              <a:off x="12287572" y="0"/>
              <a:ext cx="2175021" cy="5486150"/>
              <a:chOff x="838200" y="1150069"/>
              <a:chExt cx="2175021" cy="5486150"/>
            </a:xfrm>
          </p:grpSpPr>
          <p:sp>
            <p:nvSpPr>
              <p:cNvPr id="91" name="Rectangle 90">
                <a:extLst>
                  <a:ext uri="{FF2B5EF4-FFF2-40B4-BE49-F238E27FC236}">
                    <a16:creationId xmlns:a16="http://schemas.microsoft.com/office/drawing/2014/main" id="{15666B83-ABC4-522B-F085-56D09D93357D}"/>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rgbClr val="333333"/>
                  </a:solidFill>
                </a:endParaRPr>
              </a:p>
            </p:txBody>
          </p:sp>
          <p:sp>
            <p:nvSpPr>
              <p:cNvPr id="92" name="Rectangle 91">
                <a:extLst>
                  <a:ext uri="{FF2B5EF4-FFF2-40B4-BE49-F238E27FC236}">
                    <a16:creationId xmlns:a16="http://schemas.microsoft.com/office/drawing/2014/main" id="{6993130F-4D28-0497-F442-D180286314F0}"/>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93" name="TextBox 92">
                <a:extLst>
                  <a:ext uri="{FF2B5EF4-FFF2-40B4-BE49-F238E27FC236}">
                    <a16:creationId xmlns:a16="http://schemas.microsoft.com/office/drawing/2014/main" id="{5B1E966E-7F12-4B29-B2DA-A1F2A9706521}"/>
                  </a:ext>
                </a:extLst>
              </p:cNvPr>
              <p:cNvSpPr txBox="1"/>
              <p:nvPr/>
            </p:nvSpPr>
            <p:spPr>
              <a:xfrm>
                <a:off x="866775" y="2189496"/>
                <a:ext cx="2087197" cy="707886"/>
              </a:xfrm>
              <a:prstGeom prst="rect">
                <a:avLst/>
              </a:prstGeom>
              <a:noFill/>
            </p:spPr>
            <p:txBody>
              <a:bodyPr wrap="square" rtlCol="0">
                <a:no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94" name="TextBox 93">
                <a:extLst>
                  <a:ext uri="{FF2B5EF4-FFF2-40B4-BE49-F238E27FC236}">
                    <a16:creationId xmlns:a16="http://schemas.microsoft.com/office/drawing/2014/main" id="{1AE0A8FB-F139-42BA-9D4C-AF360289F4D1}"/>
                  </a:ext>
                </a:extLst>
              </p:cNvPr>
              <p:cNvSpPr txBox="1"/>
              <p:nvPr/>
            </p:nvSpPr>
            <p:spPr>
              <a:xfrm>
                <a:off x="866774" y="2943679"/>
                <a:ext cx="2146447" cy="553998"/>
              </a:xfrm>
              <a:prstGeom prst="rect">
                <a:avLst/>
              </a:prstGeom>
              <a:noFill/>
            </p:spPr>
            <p:txBody>
              <a:bodyPr wrap="square" rtlCol="0">
                <a:no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95" name="TextBox 94">
                <a:extLst>
                  <a:ext uri="{FF2B5EF4-FFF2-40B4-BE49-F238E27FC236}">
                    <a16:creationId xmlns:a16="http://schemas.microsoft.com/office/drawing/2014/main" id="{9A0D604B-3C11-6D89-6430-EF107E13FC52}"/>
                  </a:ext>
                </a:extLst>
              </p:cNvPr>
              <p:cNvSpPr txBox="1"/>
              <p:nvPr/>
            </p:nvSpPr>
            <p:spPr>
              <a:xfrm>
                <a:off x="866773" y="3543974"/>
                <a:ext cx="2146447" cy="1169551"/>
              </a:xfrm>
              <a:prstGeom prst="rect">
                <a:avLst/>
              </a:prstGeom>
              <a:noFill/>
            </p:spPr>
            <p:txBody>
              <a:bodyPr wrap="square" rtlCol="0">
                <a:no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96" name="TextBox 95">
                <a:extLst>
                  <a:ext uri="{FF2B5EF4-FFF2-40B4-BE49-F238E27FC236}">
                    <a16:creationId xmlns:a16="http://schemas.microsoft.com/office/drawing/2014/main" id="{C85E216B-9E46-F722-A545-CDDF7D2FAA09}"/>
                  </a:ext>
                </a:extLst>
              </p:cNvPr>
              <p:cNvSpPr txBox="1"/>
              <p:nvPr/>
            </p:nvSpPr>
            <p:spPr>
              <a:xfrm>
                <a:off x="866774" y="4759822"/>
                <a:ext cx="2146447" cy="553998"/>
              </a:xfrm>
              <a:prstGeom prst="rect">
                <a:avLst/>
              </a:prstGeom>
              <a:noFill/>
            </p:spPr>
            <p:txBody>
              <a:bodyPr wrap="square" rtlCol="0">
                <a:no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97" name="TextBox 96">
                <a:extLst>
                  <a:ext uri="{FF2B5EF4-FFF2-40B4-BE49-F238E27FC236}">
                    <a16:creationId xmlns:a16="http://schemas.microsoft.com/office/drawing/2014/main" id="{7BCA80D1-1F8A-8651-6563-AE8660262B43}"/>
                  </a:ext>
                </a:extLst>
              </p:cNvPr>
              <p:cNvSpPr txBox="1"/>
              <p:nvPr/>
            </p:nvSpPr>
            <p:spPr>
              <a:xfrm>
                <a:off x="866774" y="5360117"/>
                <a:ext cx="2146447" cy="861774"/>
              </a:xfrm>
              <a:prstGeom prst="rect">
                <a:avLst/>
              </a:prstGeom>
              <a:noFill/>
            </p:spPr>
            <p:txBody>
              <a:bodyPr wrap="square" rtlCol="0">
                <a:no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98" name="TextBox 97">
                <a:extLst>
                  <a:ext uri="{FF2B5EF4-FFF2-40B4-BE49-F238E27FC236}">
                    <a16:creationId xmlns:a16="http://schemas.microsoft.com/office/drawing/2014/main" id="{A66411E2-E287-2C53-A335-14800D650497}"/>
                  </a:ext>
                </a:extLst>
              </p:cNvPr>
              <p:cNvSpPr txBox="1"/>
              <p:nvPr/>
            </p:nvSpPr>
            <p:spPr>
              <a:xfrm>
                <a:off x="1072610" y="1179173"/>
                <a:ext cx="1734772" cy="461665"/>
              </a:xfrm>
              <a:prstGeom prst="rect">
                <a:avLst/>
              </a:prstGeom>
              <a:noFill/>
            </p:spPr>
            <p:txBody>
              <a:bodyPr wrap="square" rtlCol="0">
                <a:noAutofit/>
              </a:bodyPr>
              <a:lstStyle/>
              <a:p>
                <a:pPr algn="ctr"/>
                <a:r>
                  <a:rPr lang="en-GB" sz="1200" dirty="0">
                    <a:solidFill>
                      <a:srgbClr val="333333"/>
                    </a:solidFill>
                    <a:latin typeface="+mn-lt"/>
                  </a:rPr>
                  <a:t>HOW TO INSERT AN IMAGE</a:t>
                </a:r>
              </a:p>
            </p:txBody>
          </p:sp>
          <p:sp>
            <p:nvSpPr>
              <p:cNvPr id="99" name="TextBox 98">
                <a:extLst>
                  <a:ext uri="{FF2B5EF4-FFF2-40B4-BE49-F238E27FC236}">
                    <a16:creationId xmlns:a16="http://schemas.microsoft.com/office/drawing/2014/main" id="{CE8E4697-F1B0-7F49-3892-F58BDEA149C5}"/>
                  </a:ext>
                </a:extLst>
              </p:cNvPr>
              <p:cNvSpPr txBox="1"/>
              <p:nvPr userDrawn="1"/>
            </p:nvSpPr>
            <p:spPr>
              <a:xfrm>
                <a:off x="866775" y="1759910"/>
                <a:ext cx="2087197" cy="400110"/>
              </a:xfrm>
              <a:prstGeom prst="rect">
                <a:avLst/>
              </a:prstGeom>
              <a:noFill/>
            </p:spPr>
            <p:txBody>
              <a:bodyPr wrap="square" rtlCol="0">
                <a:no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90" name="TextBox 89">
              <a:extLst>
                <a:ext uri="{FF2B5EF4-FFF2-40B4-BE49-F238E27FC236}">
                  <a16:creationId xmlns:a16="http://schemas.microsoft.com/office/drawing/2014/main" id="{DCEB9F67-00E2-2A8C-708C-E510235613ED}"/>
                </a:ext>
              </a:extLst>
            </p:cNvPr>
            <p:cNvSpPr txBox="1"/>
            <p:nvPr userDrawn="1"/>
          </p:nvSpPr>
          <p:spPr>
            <a:xfrm>
              <a:off x="12316146" y="4885855"/>
              <a:ext cx="2146447" cy="553998"/>
            </a:xfrm>
            <a:prstGeom prst="rect">
              <a:avLst/>
            </a:prstGeom>
            <a:noFill/>
          </p:spPr>
          <p:txBody>
            <a:bodyPr wrap="square" rtlCol="0">
              <a:no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2" name="Title 1">
            <a:extLst>
              <a:ext uri="{FF2B5EF4-FFF2-40B4-BE49-F238E27FC236}">
                <a16:creationId xmlns:a16="http://schemas.microsoft.com/office/drawing/2014/main" id="{6574333E-834D-3D9D-2585-34CF3CB30E1A}"/>
              </a:ext>
            </a:extLst>
          </p:cNvPr>
          <p:cNvSpPr>
            <a:spLocks noGrp="1"/>
          </p:cNvSpPr>
          <p:nvPr>
            <p:ph type="title" hasCustomPrompt="1"/>
          </p:nvPr>
        </p:nvSpPr>
        <p:spPr/>
        <p:txBody>
          <a:bodyPr>
            <a:noAutofit/>
          </a:bodyPr>
          <a:lstStyle/>
          <a:p>
            <a:r>
              <a:rPr lang="en-US" dirty="0"/>
              <a:t>Insert title here</a:t>
            </a:r>
            <a:endParaRPr lang="en-GB" dirty="0"/>
          </a:p>
        </p:txBody>
      </p:sp>
      <p:sp>
        <p:nvSpPr>
          <p:cNvPr id="3" name="Footer Placeholder 4">
            <a:extLst>
              <a:ext uri="{FF2B5EF4-FFF2-40B4-BE49-F238E27FC236}">
                <a16:creationId xmlns:a16="http://schemas.microsoft.com/office/drawing/2014/main" id="{7F1E74FF-4682-B815-C144-9AE25BB9127C}"/>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5" name="Text Placeholder 6">
            <a:extLst>
              <a:ext uri="{FF2B5EF4-FFF2-40B4-BE49-F238E27FC236}">
                <a16:creationId xmlns:a16="http://schemas.microsoft.com/office/drawing/2014/main" id="{F69D0C95-B62F-AEE2-6FE4-41FF829DD293}"/>
              </a:ext>
            </a:extLst>
          </p:cNvPr>
          <p:cNvSpPr>
            <a:spLocks noGrp="1"/>
          </p:cNvSpPr>
          <p:nvPr>
            <p:ph type="body" sz="quarter" idx="35" hasCustomPrompt="1"/>
          </p:nvPr>
        </p:nvSpPr>
        <p:spPr>
          <a:xfrm>
            <a:off x="906304" y="3088065"/>
            <a:ext cx="1970246" cy="184666"/>
          </a:xfrm>
        </p:spPr>
        <p:txBody>
          <a:bodyPr>
            <a:noAutofit/>
          </a:bodyPr>
          <a:lstStyle>
            <a:lvl1pPr>
              <a:defRPr/>
            </a:lvl1pPr>
            <a:lvl8pPr>
              <a:defRPr>
                <a:solidFill>
                  <a:schemeClr val="tx1"/>
                </a:solidFill>
              </a:defRPr>
            </a:lvl8pPr>
          </a:lstStyle>
          <a:p>
            <a:pPr lvl="8"/>
            <a:r>
              <a:rPr lang="en-US" dirty="0"/>
              <a:t>Section 01</a:t>
            </a:r>
            <a:endParaRPr lang="en-GB" dirty="0"/>
          </a:p>
        </p:txBody>
      </p:sp>
      <p:sp>
        <p:nvSpPr>
          <p:cNvPr id="6" name="Text Placeholder 6">
            <a:extLst>
              <a:ext uri="{FF2B5EF4-FFF2-40B4-BE49-F238E27FC236}">
                <a16:creationId xmlns:a16="http://schemas.microsoft.com/office/drawing/2014/main" id="{262243E1-C62F-8766-DDAF-B530A0F28539}"/>
              </a:ext>
            </a:extLst>
          </p:cNvPr>
          <p:cNvSpPr>
            <a:spLocks noGrp="1"/>
          </p:cNvSpPr>
          <p:nvPr>
            <p:ph type="body" sz="quarter" idx="36" hasCustomPrompt="1"/>
          </p:nvPr>
        </p:nvSpPr>
        <p:spPr>
          <a:xfrm>
            <a:off x="906304" y="3386562"/>
            <a:ext cx="1970246" cy="184666"/>
          </a:xfrm>
        </p:spPr>
        <p:txBody>
          <a:bodyPr>
            <a:noAutofit/>
          </a:bodyPr>
          <a:lstStyle>
            <a:lvl1pPr>
              <a:defRPr sz="1200">
                <a:solidFill>
                  <a:schemeClr val="tx1"/>
                </a:solidFill>
              </a:defRPr>
            </a:lvl1pPr>
            <a:lvl8pPr>
              <a:defRPr/>
            </a:lvl8pPr>
          </a:lstStyle>
          <a:p>
            <a:pPr lvl="0"/>
            <a:r>
              <a:rPr lang="en-US" dirty="0"/>
              <a:t>Insert text here</a:t>
            </a:r>
            <a:endParaRPr lang="en-GB" dirty="0"/>
          </a:p>
        </p:txBody>
      </p:sp>
      <p:sp>
        <p:nvSpPr>
          <p:cNvPr id="7" name="Text Placeholder 6">
            <a:extLst>
              <a:ext uri="{FF2B5EF4-FFF2-40B4-BE49-F238E27FC236}">
                <a16:creationId xmlns:a16="http://schemas.microsoft.com/office/drawing/2014/main" id="{CC8C232D-2F72-8387-299C-84C0463115B7}"/>
              </a:ext>
            </a:extLst>
          </p:cNvPr>
          <p:cNvSpPr>
            <a:spLocks noGrp="1"/>
          </p:cNvSpPr>
          <p:nvPr>
            <p:ph type="body" sz="quarter" idx="68" hasCustomPrompt="1"/>
          </p:nvPr>
        </p:nvSpPr>
        <p:spPr>
          <a:xfrm>
            <a:off x="3788663" y="3088065"/>
            <a:ext cx="1969200" cy="184666"/>
          </a:xfrm>
        </p:spPr>
        <p:txBody>
          <a:bodyPr>
            <a:noAutofit/>
          </a:bodyPr>
          <a:lstStyle>
            <a:lvl1pPr>
              <a:defRPr/>
            </a:lvl1pPr>
            <a:lvl8pPr>
              <a:defRPr>
                <a:solidFill>
                  <a:schemeClr val="tx1"/>
                </a:solidFill>
              </a:defRPr>
            </a:lvl8pPr>
          </a:lstStyle>
          <a:p>
            <a:pPr lvl="8"/>
            <a:r>
              <a:rPr lang="en-US" dirty="0"/>
              <a:t>Section 05</a:t>
            </a:r>
            <a:endParaRPr lang="en-GB" dirty="0"/>
          </a:p>
        </p:txBody>
      </p:sp>
      <p:sp>
        <p:nvSpPr>
          <p:cNvPr id="9" name="Text Placeholder 6">
            <a:extLst>
              <a:ext uri="{FF2B5EF4-FFF2-40B4-BE49-F238E27FC236}">
                <a16:creationId xmlns:a16="http://schemas.microsoft.com/office/drawing/2014/main" id="{A7D31077-AD74-20DC-96EE-9067D4F780B6}"/>
              </a:ext>
            </a:extLst>
          </p:cNvPr>
          <p:cNvSpPr>
            <a:spLocks noGrp="1"/>
          </p:cNvSpPr>
          <p:nvPr>
            <p:ph type="body" sz="quarter" idx="69" hasCustomPrompt="1"/>
          </p:nvPr>
        </p:nvSpPr>
        <p:spPr>
          <a:xfrm>
            <a:off x="3788663" y="3386562"/>
            <a:ext cx="1969200" cy="184666"/>
          </a:xfrm>
        </p:spPr>
        <p:txBody>
          <a:bodyPr>
            <a:noAutofit/>
          </a:bodyPr>
          <a:lstStyle>
            <a:lvl1pPr>
              <a:defRPr sz="1200">
                <a:solidFill>
                  <a:schemeClr val="tx1"/>
                </a:solidFill>
              </a:defRPr>
            </a:lvl1pPr>
            <a:lvl8pPr>
              <a:defRPr/>
            </a:lvl8pPr>
          </a:lstStyle>
          <a:p>
            <a:pPr lvl="0"/>
            <a:r>
              <a:rPr lang="en-US" dirty="0"/>
              <a:t>Insert text here</a:t>
            </a:r>
            <a:endParaRPr lang="en-GB" dirty="0"/>
          </a:p>
        </p:txBody>
      </p:sp>
      <p:sp>
        <p:nvSpPr>
          <p:cNvPr id="11" name="Text Placeholder 6">
            <a:extLst>
              <a:ext uri="{FF2B5EF4-FFF2-40B4-BE49-F238E27FC236}">
                <a16:creationId xmlns:a16="http://schemas.microsoft.com/office/drawing/2014/main" id="{998166EA-236C-5D86-11F0-0AEA14E0BF00}"/>
              </a:ext>
            </a:extLst>
          </p:cNvPr>
          <p:cNvSpPr>
            <a:spLocks noGrp="1"/>
          </p:cNvSpPr>
          <p:nvPr>
            <p:ph type="body" sz="quarter" idx="70" hasCustomPrompt="1"/>
          </p:nvPr>
        </p:nvSpPr>
        <p:spPr>
          <a:xfrm>
            <a:off x="906304" y="3881936"/>
            <a:ext cx="1970246" cy="184666"/>
          </a:xfrm>
        </p:spPr>
        <p:txBody>
          <a:bodyPr>
            <a:noAutofit/>
          </a:bodyPr>
          <a:lstStyle>
            <a:lvl1pPr>
              <a:defRPr/>
            </a:lvl1pPr>
            <a:lvl8pPr>
              <a:defRPr>
                <a:solidFill>
                  <a:schemeClr val="tx1"/>
                </a:solidFill>
              </a:defRPr>
            </a:lvl8pPr>
          </a:lstStyle>
          <a:p>
            <a:pPr lvl="8"/>
            <a:r>
              <a:rPr lang="en-US" dirty="0"/>
              <a:t>Section 02</a:t>
            </a:r>
            <a:endParaRPr lang="en-GB" dirty="0"/>
          </a:p>
        </p:txBody>
      </p:sp>
      <p:sp>
        <p:nvSpPr>
          <p:cNvPr id="34" name="Text Placeholder 6">
            <a:extLst>
              <a:ext uri="{FF2B5EF4-FFF2-40B4-BE49-F238E27FC236}">
                <a16:creationId xmlns:a16="http://schemas.microsoft.com/office/drawing/2014/main" id="{8CE96520-BA39-BFE2-DFD9-04650B5B0BFE}"/>
              </a:ext>
            </a:extLst>
          </p:cNvPr>
          <p:cNvSpPr>
            <a:spLocks noGrp="1"/>
          </p:cNvSpPr>
          <p:nvPr>
            <p:ph type="body" sz="quarter" idx="71" hasCustomPrompt="1"/>
          </p:nvPr>
        </p:nvSpPr>
        <p:spPr>
          <a:xfrm>
            <a:off x="906304" y="4180433"/>
            <a:ext cx="1970246" cy="184666"/>
          </a:xfrm>
        </p:spPr>
        <p:txBody>
          <a:bodyPr>
            <a:noAutofit/>
          </a:bodyPr>
          <a:lstStyle>
            <a:lvl1pPr>
              <a:defRPr sz="1200">
                <a:solidFill>
                  <a:schemeClr val="tx1"/>
                </a:solidFill>
              </a:defRPr>
            </a:lvl1pPr>
            <a:lvl8pPr>
              <a:defRPr/>
            </a:lvl8pPr>
          </a:lstStyle>
          <a:p>
            <a:pPr lvl="0"/>
            <a:r>
              <a:rPr lang="en-US" dirty="0"/>
              <a:t>Insert text here</a:t>
            </a:r>
            <a:endParaRPr lang="en-GB" dirty="0"/>
          </a:p>
        </p:txBody>
      </p:sp>
      <p:sp>
        <p:nvSpPr>
          <p:cNvPr id="40" name="Text Placeholder 6">
            <a:extLst>
              <a:ext uri="{FF2B5EF4-FFF2-40B4-BE49-F238E27FC236}">
                <a16:creationId xmlns:a16="http://schemas.microsoft.com/office/drawing/2014/main" id="{EF8D8437-8971-4B5F-EAFA-5B3C94327C91}"/>
              </a:ext>
            </a:extLst>
          </p:cNvPr>
          <p:cNvSpPr>
            <a:spLocks noGrp="1"/>
          </p:cNvSpPr>
          <p:nvPr>
            <p:ph type="body" sz="quarter" idx="41" hasCustomPrompt="1"/>
          </p:nvPr>
        </p:nvSpPr>
        <p:spPr>
          <a:xfrm>
            <a:off x="3788663" y="3881936"/>
            <a:ext cx="1969200" cy="184666"/>
          </a:xfrm>
        </p:spPr>
        <p:txBody>
          <a:bodyPr>
            <a:noAutofit/>
          </a:bodyPr>
          <a:lstStyle>
            <a:lvl1pPr>
              <a:defRPr/>
            </a:lvl1pPr>
            <a:lvl8pPr>
              <a:defRPr>
                <a:solidFill>
                  <a:schemeClr val="tx1"/>
                </a:solidFill>
              </a:defRPr>
            </a:lvl8pPr>
          </a:lstStyle>
          <a:p>
            <a:pPr lvl="8"/>
            <a:r>
              <a:rPr lang="en-US" dirty="0"/>
              <a:t>Section 06</a:t>
            </a:r>
            <a:endParaRPr lang="en-GB" dirty="0"/>
          </a:p>
        </p:txBody>
      </p:sp>
      <p:sp>
        <p:nvSpPr>
          <p:cNvPr id="41" name="Text Placeholder 6">
            <a:extLst>
              <a:ext uri="{FF2B5EF4-FFF2-40B4-BE49-F238E27FC236}">
                <a16:creationId xmlns:a16="http://schemas.microsoft.com/office/drawing/2014/main" id="{6430A405-5256-3E81-D79C-C35BC02376B1}"/>
              </a:ext>
            </a:extLst>
          </p:cNvPr>
          <p:cNvSpPr>
            <a:spLocks noGrp="1"/>
          </p:cNvSpPr>
          <p:nvPr>
            <p:ph type="body" sz="quarter" idx="72" hasCustomPrompt="1"/>
          </p:nvPr>
        </p:nvSpPr>
        <p:spPr>
          <a:xfrm>
            <a:off x="3788663" y="4180433"/>
            <a:ext cx="1969200" cy="184666"/>
          </a:xfrm>
        </p:spPr>
        <p:txBody>
          <a:bodyPr>
            <a:noAutofit/>
          </a:bodyPr>
          <a:lstStyle>
            <a:lvl1pPr>
              <a:defRPr sz="1200">
                <a:solidFill>
                  <a:schemeClr val="tx1"/>
                </a:solidFill>
              </a:defRPr>
            </a:lvl1pPr>
            <a:lvl8pPr>
              <a:defRPr/>
            </a:lvl8pPr>
          </a:lstStyle>
          <a:p>
            <a:pPr lvl="0"/>
            <a:r>
              <a:rPr lang="en-US" dirty="0"/>
              <a:t>Insert text here</a:t>
            </a:r>
            <a:endParaRPr lang="en-GB" dirty="0"/>
          </a:p>
        </p:txBody>
      </p:sp>
      <p:sp>
        <p:nvSpPr>
          <p:cNvPr id="42" name="Text Placeholder 6">
            <a:extLst>
              <a:ext uri="{FF2B5EF4-FFF2-40B4-BE49-F238E27FC236}">
                <a16:creationId xmlns:a16="http://schemas.microsoft.com/office/drawing/2014/main" id="{86DC0938-B914-C33D-76FA-A7619CD25183}"/>
              </a:ext>
            </a:extLst>
          </p:cNvPr>
          <p:cNvSpPr>
            <a:spLocks noGrp="1"/>
          </p:cNvSpPr>
          <p:nvPr>
            <p:ph type="body" sz="quarter" idx="73" hasCustomPrompt="1"/>
          </p:nvPr>
        </p:nvSpPr>
        <p:spPr>
          <a:xfrm>
            <a:off x="906304" y="4669485"/>
            <a:ext cx="1970246" cy="184666"/>
          </a:xfrm>
        </p:spPr>
        <p:txBody>
          <a:bodyPr>
            <a:noAutofit/>
          </a:bodyPr>
          <a:lstStyle>
            <a:lvl1pPr>
              <a:defRPr/>
            </a:lvl1pPr>
            <a:lvl8pPr>
              <a:defRPr>
                <a:solidFill>
                  <a:schemeClr val="tx1"/>
                </a:solidFill>
              </a:defRPr>
            </a:lvl8pPr>
          </a:lstStyle>
          <a:p>
            <a:pPr lvl="8"/>
            <a:r>
              <a:rPr lang="en-US" dirty="0"/>
              <a:t>Section 03</a:t>
            </a:r>
            <a:endParaRPr lang="en-GB" dirty="0"/>
          </a:p>
        </p:txBody>
      </p:sp>
      <p:sp>
        <p:nvSpPr>
          <p:cNvPr id="44" name="Text Placeholder 6">
            <a:extLst>
              <a:ext uri="{FF2B5EF4-FFF2-40B4-BE49-F238E27FC236}">
                <a16:creationId xmlns:a16="http://schemas.microsoft.com/office/drawing/2014/main" id="{14ECCE69-2C53-C089-6474-6842B5AAE20C}"/>
              </a:ext>
            </a:extLst>
          </p:cNvPr>
          <p:cNvSpPr>
            <a:spLocks noGrp="1"/>
          </p:cNvSpPr>
          <p:nvPr>
            <p:ph type="body" sz="quarter" idx="44" hasCustomPrompt="1"/>
          </p:nvPr>
        </p:nvSpPr>
        <p:spPr>
          <a:xfrm>
            <a:off x="906304" y="4967982"/>
            <a:ext cx="1970246" cy="184666"/>
          </a:xfrm>
        </p:spPr>
        <p:txBody>
          <a:bodyPr>
            <a:noAutofit/>
          </a:bodyPr>
          <a:lstStyle>
            <a:lvl1pPr>
              <a:defRPr sz="1200">
                <a:solidFill>
                  <a:schemeClr val="tx1"/>
                </a:solidFill>
              </a:defRPr>
            </a:lvl1pPr>
            <a:lvl8pPr>
              <a:defRPr/>
            </a:lvl8pPr>
          </a:lstStyle>
          <a:p>
            <a:pPr lvl="0"/>
            <a:r>
              <a:rPr lang="en-US" dirty="0"/>
              <a:t>Insert text here</a:t>
            </a:r>
            <a:endParaRPr lang="en-GB" dirty="0"/>
          </a:p>
        </p:txBody>
      </p:sp>
      <p:sp>
        <p:nvSpPr>
          <p:cNvPr id="45" name="Text Placeholder 6">
            <a:extLst>
              <a:ext uri="{FF2B5EF4-FFF2-40B4-BE49-F238E27FC236}">
                <a16:creationId xmlns:a16="http://schemas.microsoft.com/office/drawing/2014/main" id="{B45FEF80-5541-5467-CBDE-322FCC899DA3}"/>
              </a:ext>
            </a:extLst>
          </p:cNvPr>
          <p:cNvSpPr>
            <a:spLocks noGrp="1"/>
          </p:cNvSpPr>
          <p:nvPr>
            <p:ph type="body" sz="quarter" idx="74" hasCustomPrompt="1"/>
          </p:nvPr>
        </p:nvSpPr>
        <p:spPr>
          <a:xfrm>
            <a:off x="3788663" y="4669485"/>
            <a:ext cx="1969200" cy="184666"/>
          </a:xfrm>
        </p:spPr>
        <p:txBody>
          <a:bodyPr>
            <a:noAutofit/>
          </a:bodyPr>
          <a:lstStyle>
            <a:lvl1pPr>
              <a:defRPr/>
            </a:lvl1pPr>
            <a:lvl8pPr>
              <a:defRPr>
                <a:solidFill>
                  <a:schemeClr val="tx1"/>
                </a:solidFill>
              </a:defRPr>
            </a:lvl8pPr>
          </a:lstStyle>
          <a:p>
            <a:pPr lvl="8"/>
            <a:r>
              <a:rPr lang="en-US" dirty="0"/>
              <a:t>Section 07</a:t>
            </a:r>
            <a:endParaRPr lang="en-GB" dirty="0"/>
          </a:p>
        </p:txBody>
      </p:sp>
      <p:sp>
        <p:nvSpPr>
          <p:cNvPr id="46" name="Text Placeholder 6">
            <a:extLst>
              <a:ext uri="{FF2B5EF4-FFF2-40B4-BE49-F238E27FC236}">
                <a16:creationId xmlns:a16="http://schemas.microsoft.com/office/drawing/2014/main" id="{91836E2F-CB3A-2207-19BB-71657D4DCE72}"/>
              </a:ext>
            </a:extLst>
          </p:cNvPr>
          <p:cNvSpPr>
            <a:spLocks noGrp="1"/>
          </p:cNvSpPr>
          <p:nvPr>
            <p:ph type="body" sz="quarter" idx="75" hasCustomPrompt="1"/>
          </p:nvPr>
        </p:nvSpPr>
        <p:spPr>
          <a:xfrm>
            <a:off x="3788663" y="4967982"/>
            <a:ext cx="1969200" cy="184666"/>
          </a:xfrm>
        </p:spPr>
        <p:txBody>
          <a:bodyPr>
            <a:noAutofit/>
          </a:bodyPr>
          <a:lstStyle>
            <a:lvl1pPr>
              <a:defRPr sz="1200">
                <a:solidFill>
                  <a:schemeClr val="tx1"/>
                </a:solidFill>
              </a:defRPr>
            </a:lvl1pPr>
            <a:lvl8pPr>
              <a:defRPr/>
            </a:lvl8pPr>
          </a:lstStyle>
          <a:p>
            <a:pPr lvl="0"/>
            <a:r>
              <a:rPr lang="en-US" dirty="0"/>
              <a:t>Insert text here</a:t>
            </a:r>
            <a:endParaRPr lang="en-GB" dirty="0"/>
          </a:p>
        </p:txBody>
      </p:sp>
      <p:sp>
        <p:nvSpPr>
          <p:cNvPr id="47" name="Text Placeholder 6">
            <a:extLst>
              <a:ext uri="{FF2B5EF4-FFF2-40B4-BE49-F238E27FC236}">
                <a16:creationId xmlns:a16="http://schemas.microsoft.com/office/drawing/2014/main" id="{7A268B58-D2B2-246E-7D34-8891156D8478}"/>
              </a:ext>
            </a:extLst>
          </p:cNvPr>
          <p:cNvSpPr>
            <a:spLocks noGrp="1"/>
          </p:cNvSpPr>
          <p:nvPr>
            <p:ph type="body" sz="quarter" idx="47" hasCustomPrompt="1"/>
          </p:nvPr>
        </p:nvSpPr>
        <p:spPr>
          <a:xfrm>
            <a:off x="906304" y="5482176"/>
            <a:ext cx="1970246" cy="184666"/>
          </a:xfrm>
        </p:spPr>
        <p:txBody>
          <a:bodyPr>
            <a:noAutofit/>
          </a:bodyPr>
          <a:lstStyle>
            <a:lvl1pPr>
              <a:defRPr/>
            </a:lvl1pPr>
            <a:lvl8pPr>
              <a:defRPr>
                <a:solidFill>
                  <a:schemeClr val="tx1"/>
                </a:solidFill>
              </a:defRPr>
            </a:lvl8pPr>
          </a:lstStyle>
          <a:p>
            <a:pPr lvl="8"/>
            <a:r>
              <a:rPr lang="en-US" dirty="0"/>
              <a:t>Section 04</a:t>
            </a:r>
            <a:endParaRPr lang="en-GB" dirty="0"/>
          </a:p>
        </p:txBody>
      </p:sp>
      <p:sp>
        <p:nvSpPr>
          <p:cNvPr id="48" name="Text Placeholder 6">
            <a:extLst>
              <a:ext uri="{FF2B5EF4-FFF2-40B4-BE49-F238E27FC236}">
                <a16:creationId xmlns:a16="http://schemas.microsoft.com/office/drawing/2014/main" id="{148C6ABB-004C-61D2-EC6F-273F9BB4906E}"/>
              </a:ext>
            </a:extLst>
          </p:cNvPr>
          <p:cNvSpPr>
            <a:spLocks noGrp="1"/>
          </p:cNvSpPr>
          <p:nvPr>
            <p:ph type="body" sz="quarter" idx="48" hasCustomPrompt="1"/>
          </p:nvPr>
        </p:nvSpPr>
        <p:spPr>
          <a:xfrm>
            <a:off x="906304" y="5780673"/>
            <a:ext cx="1970246" cy="184666"/>
          </a:xfrm>
        </p:spPr>
        <p:txBody>
          <a:bodyPr>
            <a:noAutofit/>
          </a:bodyPr>
          <a:lstStyle>
            <a:lvl1pPr>
              <a:defRPr sz="1200">
                <a:solidFill>
                  <a:schemeClr val="tx1"/>
                </a:solidFill>
              </a:defRPr>
            </a:lvl1pPr>
            <a:lvl8pPr>
              <a:defRPr/>
            </a:lvl8pPr>
          </a:lstStyle>
          <a:p>
            <a:pPr lvl="0"/>
            <a:r>
              <a:rPr lang="en-US" dirty="0"/>
              <a:t>Insert text here</a:t>
            </a:r>
            <a:endParaRPr lang="en-GB" dirty="0"/>
          </a:p>
        </p:txBody>
      </p:sp>
      <p:sp>
        <p:nvSpPr>
          <p:cNvPr id="49" name="Text Placeholder 6">
            <a:extLst>
              <a:ext uri="{FF2B5EF4-FFF2-40B4-BE49-F238E27FC236}">
                <a16:creationId xmlns:a16="http://schemas.microsoft.com/office/drawing/2014/main" id="{432F9AAA-4CF6-3A29-8C5C-B28ED3675C0E}"/>
              </a:ext>
            </a:extLst>
          </p:cNvPr>
          <p:cNvSpPr>
            <a:spLocks noGrp="1"/>
          </p:cNvSpPr>
          <p:nvPr>
            <p:ph type="body" sz="quarter" idx="49" hasCustomPrompt="1"/>
          </p:nvPr>
        </p:nvSpPr>
        <p:spPr>
          <a:xfrm>
            <a:off x="3788663" y="5482176"/>
            <a:ext cx="1969200" cy="184666"/>
          </a:xfrm>
        </p:spPr>
        <p:txBody>
          <a:bodyPr>
            <a:noAutofit/>
          </a:bodyPr>
          <a:lstStyle>
            <a:lvl1pPr>
              <a:defRPr/>
            </a:lvl1pPr>
            <a:lvl8pPr>
              <a:defRPr>
                <a:solidFill>
                  <a:schemeClr val="tx1"/>
                </a:solidFill>
              </a:defRPr>
            </a:lvl8pPr>
          </a:lstStyle>
          <a:p>
            <a:pPr lvl="8"/>
            <a:r>
              <a:rPr lang="en-US" dirty="0"/>
              <a:t>Section 08</a:t>
            </a:r>
            <a:endParaRPr lang="en-GB" dirty="0"/>
          </a:p>
        </p:txBody>
      </p:sp>
      <p:sp>
        <p:nvSpPr>
          <p:cNvPr id="50" name="Text Placeholder 6">
            <a:extLst>
              <a:ext uri="{FF2B5EF4-FFF2-40B4-BE49-F238E27FC236}">
                <a16:creationId xmlns:a16="http://schemas.microsoft.com/office/drawing/2014/main" id="{1A044116-A918-1FB0-33D8-A29D275D9C78}"/>
              </a:ext>
            </a:extLst>
          </p:cNvPr>
          <p:cNvSpPr>
            <a:spLocks noGrp="1"/>
          </p:cNvSpPr>
          <p:nvPr>
            <p:ph type="body" sz="quarter" idx="50" hasCustomPrompt="1"/>
          </p:nvPr>
        </p:nvSpPr>
        <p:spPr>
          <a:xfrm>
            <a:off x="3788663" y="5780673"/>
            <a:ext cx="1969200" cy="184666"/>
          </a:xfrm>
        </p:spPr>
        <p:txBody>
          <a:bodyPr>
            <a:noAutofit/>
          </a:bodyPr>
          <a:lstStyle>
            <a:lvl1pPr>
              <a:defRPr sz="1200">
                <a:solidFill>
                  <a:schemeClr val="tx1"/>
                </a:solidFill>
              </a:defRPr>
            </a:lvl1pPr>
            <a:lvl8pPr>
              <a:defRPr/>
            </a:lvl8pPr>
          </a:lstStyle>
          <a:p>
            <a:pPr lvl="0"/>
            <a:r>
              <a:rPr lang="en-US" dirty="0"/>
              <a:t>Insert text here</a:t>
            </a:r>
            <a:endParaRPr lang="en-GB" dirty="0"/>
          </a:p>
        </p:txBody>
      </p:sp>
      <p:sp>
        <p:nvSpPr>
          <p:cNvPr id="61" name="Picture Placeholder 34">
            <a:extLst>
              <a:ext uri="{FF2B5EF4-FFF2-40B4-BE49-F238E27FC236}">
                <a16:creationId xmlns:a16="http://schemas.microsoft.com/office/drawing/2014/main" id="{47385E83-B7BB-08CA-0836-AC913BC23671}"/>
              </a:ext>
            </a:extLst>
          </p:cNvPr>
          <p:cNvSpPr>
            <a:spLocks noGrp="1"/>
          </p:cNvSpPr>
          <p:nvPr>
            <p:ph type="pic" sz="quarter" idx="37" hasCustomPrompt="1"/>
          </p:nvPr>
        </p:nvSpPr>
        <p:spPr>
          <a:xfrm>
            <a:off x="8507861" y="1025587"/>
            <a:ext cx="2448000" cy="2449347"/>
          </a:xfrm>
        </p:spPr>
        <p:txBody>
          <a:bodyPr>
            <a:noAutofit/>
          </a:bodyPr>
          <a:lstStyle>
            <a:lvl1pPr algn="ctr">
              <a:defRPr/>
            </a:lvl1pPr>
          </a:lstStyle>
          <a:p>
            <a:r>
              <a:rPr lang="en-GB" dirty="0"/>
              <a:t>Click icon to insert image</a:t>
            </a:r>
          </a:p>
        </p:txBody>
      </p:sp>
      <p:sp>
        <p:nvSpPr>
          <p:cNvPr id="62" name="Picture Placeholder 34">
            <a:extLst>
              <a:ext uri="{FF2B5EF4-FFF2-40B4-BE49-F238E27FC236}">
                <a16:creationId xmlns:a16="http://schemas.microsoft.com/office/drawing/2014/main" id="{0B0D88E2-15C7-5329-977A-0F3C848C7375}"/>
              </a:ext>
            </a:extLst>
          </p:cNvPr>
          <p:cNvSpPr>
            <a:spLocks noGrp="1"/>
          </p:cNvSpPr>
          <p:nvPr>
            <p:ph type="pic" sz="quarter" idx="38" hasCustomPrompt="1"/>
          </p:nvPr>
        </p:nvSpPr>
        <p:spPr>
          <a:xfrm>
            <a:off x="6575877" y="1663100"/>
            <a:ext cx="1800000" cy="1800000"/>
          </a:xfrm>
        </p:spPr>
        <p:txBody>
          <a:bodyPr>
            <a:noAutofit/>
          </a:bodyPr>
          <a:lstStyle>
            <a:lvl1pPr algn="ctr">
              <a:defRPr/>
            </a:lvl1pPr>
          </a:lstStyle>
          <a:p>
            <a:r>
              <a:rPr lang="en-GB" dirty="0"/>
              <a:t>Click icon to insert image</a:t>
            </a:r>
          </a:p>
        </p:txBody>
      </p:sp>
      <p:sp>
        <p:nvSpPr>
          <p:cNvPr id="63" name="Picture Placeholder 34">
            <a:extLst>
              <a:ext uri="{FF2B5EF4-FFF2-40B4-BE49-F238E27FC236}">
                <a16:creationId xmlns:a16="http://schemas.microsoft.com/office/drawing/2014/main" id="{8B7EF4A5-9919-4E63-7399-69D2EFAF57D5}"/>
              </a:ext>
            </a:extLst>
          </p:cNvPr>
          <p:cNvSpPr>
            <a:spLocks noGrp="1"/>
          </p:cNvSpPr>
          <p:nvPr>
            <p:ph type="pic" sz="quarter" idx="53" hasCustomPrompt="1"/>
          </p:nvPr>
        </p:nvSpPr>
        <p:spPr>
          <a:xfrm>
            <a:off x="6041389" y="3616186"/>
            <a:ext cx="2334488" cy="2333764"/>
          </a:xfrm>
        </p:spPr>
        <p:txBody>
          <a:bodyPr>
            <a:noAutofit/>
          </a:bodyPr>
          <a:lstStyle>
            <a:lvl1pPr algn="ctr">
              <a:defRPr/>
            </a:lvl1pPr>
          </a:lstStyle>
          <a:p>
            <a:r>
              <a:rPr lang="en-GB" dirty="0"/>
              <a:t>Click icon to insert image</a:t>
            </a:r>
          </a:p>
        </p:txBody>
      </p:sp>
      <p:sp>
        <p:nvSpPr>
          <p:cNvPr id="64" name="Picture Placeholder 34">
            <a:extLst>
              <a:ext uri="{FF2B5EF4-FFF2-40B4-BE49-F238E27FC236}">
                <a16:creationId xmlns:a16="http://schemas.microsoft.com/office/drawing/2014/main" id="{CC6BDC2A-0868-32D9-13A2-776182B059B0}"/>
              </a:ext>
            </a:extLst>
          </p:cNvPr>
          <p:cNvSpPr>
            <a:spLocks noGrp="1"/>
          </p:cNvSpPr>
          <p:nvPr>
            <p:ph type="pic" sz="quarter" idx="40" hasCustomPrompt="1"/>
          </p:nvPr>
        </p:nvSpPr>
        <p:spPr>
          <a:xfrm>
            <a:off x="8507861" y="3612984"/>
            <a:ext cx="1800000" cy="1800000"/>
          </a:xfrm>
        </p:spPr>
        <p:txBody>
          <a:bodyPr>
            <a:noAutofit/>
          </a:bodyPr>
          <a:lstStyle>
            <a:lvl1pPr algn="ctr">
              <a:defRPr/>
            </a:lvl1pPr>
          </a:lstStyle>
          <a:p>
            <a:r>
              <a:rPr lang="en-GB" dirty="0"/>
              <a:t>Click icon to insert image &gt; Right click &gt; Send to back</a:t>
            </a:r>
          </a:p>
        </p:txBody>
      </p:sp>
      <p:sp>
        <p:nvSpPr>
          <p:cNvPr id="65" name="Text Placeholder 10">
            <a:extLst>
              <a:ext uri="{FF2B5EF4-FFF2-40B4-BE49-F238E27FC236}">
                <a16:creationId xmlns:a16="http://schemas.microsoft.com/office/drawing/2014/main" id="{64F54515-62E7-F64B-AEFA-BDE16D6A1EA6}"/>
              </a:ext>
            </a:extLst>
          </p:cNvPr>
          <p:cNvSpPr>
            <a:spLocks noGrp="1"/>
          </p:cNvSpPr>
          <p:nvPr>
            <p:ph type="body" sz="quarter" idx="39" hasCustomPrompt="1"/>
          </p:nvPr>
        </p:nvSpPr>
        <p:spPr>
          <a:xfrm>
            <a:off x="9808358" y="4954311"/>
            <a:ext cx="999006" cy="995639"/>
          </a:xfrm>
          <a:blipFill>
            <a:blip r:embed="rId3">
              <a:extLst>
                <a:ext uri="{96DAC541-7B7A-43D3-8B79-37D633B846F1}">
                  <asvg:svgBlip xmlns:asvg="http://schemas.microsoft.com/office/drawing/2016/SVG/main" r:embed="rId4"/>
                </a:ext>
              </a:extLst>
            </a:blip>
            <a:stretch>
              <a:fillRect/>
            </a:stretch>
          </a:blipFill>
        </p:spPr>
        <p:txBody>
          <a:bodyPr>
            <a:noAutofit/>
          </a:bodyPr>
          <a:lstStyle>
            <a:lvl1pPr>
              <a:defRPr/>
            </a:lvl1pPr>
          </a:lstStyle>
          <a:p>
            <a:pPr lvl="0"/>
            <a:r>
              <a:rPr lang="en-GB"/>
              <a:t> </a:t>
            </a:r>
            <a:endParaRPr lang="en-GB" dirty="0"/>
          </a:p>
        </p:txBody>
      </p:sp>
      <p:sp>
        <p:nvSpPr>
          <p:cNvPr id="66" name="Text Placeholder 7">
            <a:extLst>
              <a:ext uri="{FF2B5EF4-FFF2-40B4-BE49-F238E27FC236}">
                <a16:creationId xmlns:a16="http://schemas.microsoft.com/office/drawing/2014/main" id="{397B35B6-C71B-CBB7-5029-F041E539AB9B}"/>
              </a:ext>
            </a:extLst>
          </p:cNvPr>
          <p:cNvSpPr>
            <a:spLocks noGrp="1"/>
          </p:cNvSpPr>
          <p:nvPr>
            <p:ph type="body" sz="quarter" idx="13" hasCustomPrompt="1"/>
          </p:nvPr>
        </p:nvSpPr>
        <p:spPr>
          <a:xfrm>
            <a:off x="450850" y="3088065"/>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1</a:t>
            </a:r>
          </a:p>
        </p:txBody>
      </p:sp>
      <p:sp>
        <p:nvSpPr>
          <p:cNvPr id="67" name="Text Placeholder 7">
            <a:extLst>
              <a:ext uri="{FF2B5EF4-FFF2-40B4-BE49-F238E27FC236}">
                <a16:creationId xmlns:a16="http://schemas.microsoft.com/office/drawing/2014/main" id="{EA3E5C05-3DB6-CBBE-4EF3-DD82E5E01BF7}"/>
              </a:ext>
            </a:extLst>
          </p:cNvPr>
          <p:cNvSpPr>
            <a:spLocks noGrp="1"/>
          </p:cNvSpPr>
          <p:nvPr>
            <p:ph type="body" sz="quarter" idx="16" hasCustomPrompt="1"/>
          </p:nvPr>
        </p:nvSpPr>
        <p:spPr>
          <a:xfrm>
            <a:off x="450850" y="3881936"/>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2</a:t>
            </a:r>
          </a:p>
        </p:txBody>
      </p:sp>
      <p:sp>
        <p:nvSpPr>
          <p:cNvPr id="68" name="Text Placeholder 7">
            <a:extLst>
              <a:ext uri="{FF2B5EF4-FFF2-40B4-BE49-F238E27FC236}">
                <a16:creationId xmlns:a16="http://schemas.microsoft.com/office/drawing/2014/main" id="{0AFEAD2D-C815-98EF-4014-2D55C1D0B8C9}"/>
              </a:ext>
            </a:extLst>
          </p:cNvPr>
          <p:cNvSpPr>
            <a:spLocks noGrp="1"/>
          </p:cNvSpPr>
          <p:nvPr>
            <p:ph type="body" sz="quarter" idx="19" hasCustomPrompt="1"/>
          </p:nvPr>
        </p:nvSpPr>
        <p:spPr>
          <a:xfrm>
            <a:off x="450850" y="4669485"/>
            <a:ext cx="273600" cy="270000"/>
          </a:xfrm>
          <a:solidFill>
            <a:schemeClr val="accent1"/>
          </a:solidFill>
        </p:spPr>
        <p:txBody>
          <a:bodyPr anchor="ctr">
            <a:noAutofit/>
          </a:bodyPr>
          <a:lstStyle>
            <a:lvl1pPr algn="ctr">
              <a:defRPr sz="1200">
                <a:latin typeface="Gotham Medium" pitchFamily="50" charset="0"/>
              </a:defRPr>
            </a:lvl1pPr>
          </a:lstStyle>
          <a:p>
            <a:pPr lvl="0"/>
            <a:r>
              <a:rPr lang="en-GB"/>
              <a:t>3</a:t>
            </a:r>
            <a:endParaRPr lang="en-GB" dirty="0"/>
          </a:p>
        </p:txBody>
      </p:sp>
      <p:sp>
        <p:nvSpPr>
          <p:cNvPr id="69" name="Text Placeholder 7">
            <a:extLst>
              <a:ext uri="{FF2B5EF4-FFF2-40B4-BE49-F238E27FC236}">
                <a16:creationId xmlns:a16="http://schemas.microsoft.com/office/drawing/2014/main" id="{802C5EAE-7C40-4785-D26C-8108F81F1E57}"/>
              </a:ext>
            </a:extLst>
          </p:cNvPr>
          <p:cNvSpPr>
            <a:spLocks noGrp="1"/>
          </p:cNvSpPr>
          <p:nvPr>
            <p:ph type="body" sz="quarter" idx="22" hasCustomPrompt="1"/>
          </p:nvPr>
        </p:nvSpPr>
        <p:spPr>
          <a:xfrm>
            <a:off x="450850" y="5482176"/>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4</a:t>
            </a:r>
          </a:p>
        </p:txBody>
      </p:sp>
      <p:sp>
        <p:nvSpPr>
          <p:cNvPr id="70" name="Text Placeholder 7">
            <a:extLst>
              <a:ext uri="{FF2B5EF4-FFF2-40B4-BE49-F238E27FC236}">
                <a16:creationId xmlns:a16="http://schemas.microsoft.com/office/drawing/2014/main" id="{B8BE8FD9-440E-6F70-E4EF-8C9D2F727068}"/>
              </a:ext>
            </a:extLst>
          </p:cNvPr>
          <p:cNvSpPr>
            <a:spLocks noGrp="1"/>
          </p:cNvSpPr>
          <p:nvPr>
            <p:ph type="body" sz="quarter" idx="25" hasCustomPrompt="1"/>
          </p:nvPr>
        </p:nvSpPr>
        <p:spPr>
          <a:xfrm>
            <a:off x="3337648" y="3088065"/>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5</a:t>
            </a:r>
          </a:p>
        </p:txBody>
      </p:sp>
      <p:sp>
        <p:nvSpPr>
          <p:cNvPr id="71" name="Text Placeholder 7">
            <a:extLst>
              <a:ext uri="{FF2B5EF4-FFF2-40B4-BE49-F238E27FC236}">
                <a16:creationId xmlns:a16="http://schemas.microsoft.com/office/drawing/2014/main" id="{23349761-0FAF-FBB5-F254-27FEE0D773F9}"/>
              </a:ext>
            </a:extLst>
          </p:cNvPr>
          <p:cNvSpPr>
            <a:spLocks noGrp="1"/>
          </p:cNvSpPr>
          <p:nvPr>
            <p:ph type="body" sz="quarter" idx="28" hasCustomPrompt="1"/>
          </p:nvPr>
        </p:nvSpPr>
        <p:spPr>
          <a:xfrm>
            <a:off x="3337648" y="3881936"/>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6</a:t>
            </a:r>
          </a:p>
        </p:txBody>
      </p:sp>
      <p:sp>
        <p:nvSpPr>
          <p:cNvPr id="72" name="Text Placeholder 7">
            <a:extLst>
              <a:ext uri="{FF2B5EF4-FFF2-40B4-BE49-F238E27FC236}">
                <a16:creationId xmlns:a16="http://schemas.microsoft.com/office/drawing/2014/main" id="{7EBA23F7-4598-2974-017D-1084C5136BD8}"/>
              </a:ext>
            </a:extLst>
          </p:cNvPr>
          <p:cNvSpPr>
            <a:spLocks noGrp="1"/>
          </p:cNvSpPr>
          <p:nvPr>
            <p:ph type="body" sz="quarter" idx="31" hasCustomPrompt="1"/>
          </p:nvPr>
        </p:nvSpPr>
        <p:spPr>
          <a:xfrm>
            <a:off x="3337648" y="4669485"/>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7</a:t>
            </a:r>
          </a:p>
        </p:txBody>
      </p:sp>
      <p:sp>
        <p:nvSpPr>
          <p:cNvPr id="73" name="Text Placeholder 7">
            <a:extLst>
              <a:ext uri="{FF2B5EF4-FFF2-40B4-BE49-F238E27FC236}">
                <a16:creationId xmlns:a16="http://schemas.microsoft.com/office/drawing/2014/main" id="{24263147-6FAD-7DB3-62EF-0ACBF7F8BD3A}"/>
              </a:ext>
            </a:extLst>
          </p:cNvPr>
          <p:cNvSpPr>
            <a:spLocks noGrp="1"/>
          </p:cNvSpPr>
          <p:nvPr>
            <p:ph type="body" sz="quarter" idx="34" hasCustomPrompt="1"/>
          </p:nvPr>
        </p:nvSpPr>
        <p:spPr>
          <a:xfrm>
            <a:off x="3337648" y="5482176"/>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8</a:t>
            </a:r>
          </a:p>
        </p:txBody>
      </p:sp>
    </p:spTree>
    <p:custDataLst>
      <p:tags r:id="rId1"/>
    </p:custDataLst>
    <p:extLst>
      <p:ext uri="{BB962C8B-B14F-4D97-AF65-F5344CB8AC3E}">
        <p14:creationId xmlns:p14="http://schemas.microsoft.com/office/powerpoint/2010/main" val="161156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3A924967-D8AF-4468-DFF3-4FA2303A4984}"/>
              </a:ext>
            </a:extLst>
          </p:cNvPr>
          <p:cNvSpPr>
            <a:spLocks noGrp="1"/>
          </p:cNvSpPr>
          <p:nvPr>
            <p:ph type="body" sz="quarter" idx="37"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6" name="Text Placeholder 7">
            <a:extLst>
              <a:ext uri="{FF2B5EF4-FFF2-40B4-BE49-F238E27FC236}">
                <a16:creationId xmlns:a16="http://schemas.microsoft.com/office/drawing/2014/main" id="{FCA4868D-DEBA-37A6-4C44-F3DAEABD968F}"/>
              </a:ext>
            </a:extLst>
          </p:cNvPr>
          <p:cNvSpPr>
            <a:spLocks noGrp="1"/>
          </p:cNvSpPr>
          <p:nvPr>
            <p:ph type="body" sz="quarter" idx="13" hasCustomPrompt="1"/>
          </p:nvPr>
        </p:nvSpPr>
        <p:spPr>
          <a:xfrm>
            <a:off x="450850" y="1523735"/>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1</a:t>
            </a:r>
          </a:p>
        </p:txBody>
      </p:sp>
      <p:sp>
        <p:nvSpPr>
          <p:cNvPr id="10" name="Text Placeholder 7">
            <a:extLst>
              <a:ext uri="{FF2B5EF4-FFF2-40B4-BE49-F238E27FC236}">
                <a16:creationId xmlns:a16="http://schemas.microsoft.com/office/drawing/2014/main" id="{6BAC8A9D-CC5A-A2B0-C57D-4E1E82C49BDE}"/>
              </a:ext>
            </a:extLst>
          </p:cNvPr>
          <p:cNvSpPr>
            <a:spLocks noGrp="1"/>
          </p:cNvSpPr>
          <p:nvPr>
            <p:ph type="body" sz="quarter" idx="16" hasCustomPrompt="1"/>
          </p:nvPr>
        </p:nvSpPr>
        <p:spPr>
          <a:xfrm>
            <a:off x="450850" y="2636255"/>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2</a:t>
            </a:r>
          </a:p>
        </p:txBody>
      </p:sp>
      <p:sp>
        <p:nvSpPr>
          <p:cNvPr id="13" name="Text Placeholder 7">
            <a:extLst>
              <a:ext uri="{FF2B5EF4-FFF2-40B4-BE49-F238E27FC236}">
                <a16:creationId xmlns:a16="http://schemas.microsoft.com/office/drawing/2014/main" id="{EDD909B5-BA74-C330-A3FB-3974BBFD91E5}"/>
              </a:ext>
            </a:extLst>
          </p:cNvPr>
          <p:cNvSpPr>
            <a:spLocks noGrp="1"/>
          </p:cNvSpPr>
          <p:nvPr>
            <p:ph type="body" sz="quarter" idx="19" hasCustomPrompt="1"/>
          </p:nvPr>
        </p:nvSpPr>
        <p:spPr>
          <a:xfrm>
            <a:off x="450850" y="3748775"/>
            <a:ext cx="273600" cy="270000"/>
          </a:xfrm>
          <a:solidFill>
            <a:schemeClr val="accent1"/>
          </a:solidFill>
        </p:spPr>
        <p:txBody>
          <a:bodyPr anchor="ctr">
            <a:noAutofit/>
          </a:bodyPr>
          <a:lstStyle>
            <a:lvl1pPr algn="ctr">
              <a:defRPr sz="1200">
                <a:latin typeface="Gotham Medium" pitchFamily="50" charset="0"/>
              </a:defRPr>
            </a:lvl1pPr>
          </a:lstStyle>
          <a:p>
            <a:pPr lvl="0"/>
            <a:r>
              <a:rPr lang="en-GB"/>
              <a:t>3</a:t>
            </a:r>
            <a:endParaRPr lang="en-GB" dirty="0"/>
          </a:p>
        </p:txBody>
      </p:sp>
      <p:sp>
        <p:nvSpPr>
          <p:cNvPr id="16" name="Text Placeholder 7">
            <a:extLst>
              <a:ext uri="{FF2B5EF4-FFF2-40B4-BE49-F238E27FC236}">
                <a16:creationId xmlns:a16="http://schemas.microsoft.com/office/drawing/2014/main" id="{BA1C8AFE-8CE3-811C-8B86-780AAAC35CD0}"/>
              </a:ext>
            </a:extLst>
          </p:cNvPr>
          <p:cNvSpPr>
            <a:spLocks noGrp="1"/>
          </p:cNvSpPr>
          <p:nvPr>
            <p:ph type="body" sz="quarter" idx="22" hasCustomPrompt="1"/>
          </p:nvPr>
        </p:nvSpPr>
        <p:spPr>
          <a:xfrm>
            <a:off x="450850" y="4861295"/>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4</a:t>
            </a:r>
          </a:p>
        </p:txBody>
      </p:sp>
      <p:sp>
        <p:nvSpPr>
          <p:cNvPr id="19" name="Text Placeholder 7">
            <a:extLst>
              <a:ext uri="{FF2B5EF4-FFF2-40B4-BE49-F238E27FC236}">
                <a16:creationId xmlns:a16="http://schemas.microsoft.com/office/drawing/2014/main" id="{977F5034-212C-D157-F7B0-D68A6487D3F4}"/>
              </a:ext>
            </a:extLst>
          </p:cNvPr>
          <p:cNvSpPr>
            <a:spLocks noGrp="1"/>
          </p:cNvSpPr>
          <p:nvPr>
            <p:ph type="body" sz="quarter" idx="25" hasCustomPrompt="1"/>
          </p:nvPr>
        </p:nvSpPr>
        <p:spPr>
          <a:xfrm>
            <a:off x="3833813" y="1523735"/>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5</a:t>
            </a:r>
          </a:p>
        </p:txBody>
      </p:sp>
      <p:sp>
        <p:nvSpPr>
          <p:cNvPr id="22" name="Text Placeholder 7">
            <a:extLst>
              <a:ext uri="{FF2B5EF4-FFF2-40B4-BE49-F238E27FC236}">
                <a16:creationId xmlns:a16="http://schemas.microsoft.com/office/drawing/2014/main" id="{753A57F8-0F31-4ACC-3A21-90537823C454}"/>
              </a:ext>
            </a:extLst>
          </p:cNvPr>
          <p:cNvSpPr>
            <a:spLocks noGrp="1"/>
          </p:cNvSpPr>
          <p:nvPr>
            <p:ph type="body" sz="quarter" idx="28" hasCustomPrompt="1"/>
          </p:nvPr>
        </p:nvSpPr>
        <p:spPr>
          <a:xfrm>
            <a:off x="3833813" y="2636255"/>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6</a:t>
            </a:r>
          </a:p>
        </p:txBody>
      </p:sp>
      <p:sp>
        <p:nvSpPr>
          <p:cNvPr id="25" name="Text Placeholder 7">
            <a:extLst>
              <a:ext uri="{FF2B5EF4-FFF2-40B4-BE49-F238E27FC236}">
                <a16:creationId xmlns:a16="http://schemas.microsoft.com/office/drawing/2014/main" id="{FCCE3438-A7CA-2825-F782-72B6C150E11C}"/>
              </a:ext>
            </a:extLst>
          </p:cNvPr>
          <p:cNvSpPr>
            <a:spLocks noGrp="1"/>
          </p:cNvSpPr>
          <p:nvPr>
            <p:ph type="body" sz="quarter" idx="31" hasCustomPrompt="1"/>
          </p:nvPr>
        </p:nvSpPr>
        <p:spPr>
          <a:xfrm>
            <a:off x="3833813" y="3748775"/>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7</a:t>
            </a:r>
          </a:p>
        </p:txBody>
      </p:sp>
      <p:sp>
        <p:nvSpPr>
          <p:cNvPr id="28" name="Text Placeholder 7">
            <a:extLst>
              <a:ext uri="{FF2B5EF4-FFF2-40B4-BE49-F238E27FC236}">
                <a16:creationId xmlns:a16="http://schemas.microsoft.com/office/drawing/2014/main" id="{32CF8DFD-D0E7-3CA4-D60F-C67DE8F866C8}"/>
              </a:ext>
            </a:extLst>
          </p:cNvPr>
          <p:cNvSpPr>
            <a:spLocks noGrp="1"/>
          </p:cNvSpPr>
          <p:nvPr>
            <p:ph type="body" sz="quarter" idx="34" hasCustomPrompt="1"/>
          </p:nvPr>
        </p:nvSpPr>
        <p:spPr>
          <a:xfrm>
            <a:off x="3833813" y="4861295"/>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8</a:t>
            </a:r>
          </a:p>
        </p:txBody>
      </p:sp>
      <p:sp>
        <p:nvSpPr>
          <p:cNvPr id="32" name="Date Placeholder 31">
            <a:extLst>
              <a:ext uri="{FF2B5EF4-FFF2-40B4-BE49-F238E27FC236}">
                <a16:creationId xmlns:a16="http://schemas.microsoft.com/office/drawing/2014/main" id="{B34CAD4E-5A31-764F-37C8-494371F784FA}"/>
              </a:ext>
            </a:extLst>
          </p:cNvPr>
          <p:cNvSpPr>
            <a:spLocks noGrp="1"/>
          </p:cNvSpPr>
          <p:nvPr>
            <p:ph type="dt" sz="half" idx="38"/>
          </p:nvPr>
        </p:nvSpPr>
        <p:spPr/>
        <p:txBody>
          <a:bodyPr>
            <a:noAutofit/>
          </a:bodyPr>
          <a:lstStyle/>
          <a:p>
            <a:endParaRPr lang="en-GB" dirty="0"/>
          </a:p>
        </p:txBody>
      </p:sp>
      <p:sp>
        <p:nvSpPr>
          <p:cNvPr id="34" name="Slide Number Placeholder 33">
            <a:extLst>
              <a:ext uri="{FF2B5EF4-FFF2-40B4-BE49-F238E27FC236}">
                <a16:creationId xmlns:a16="http://schemas.microsoft.com/office/drawing/2014/main" id="{F4A3079D-ED36-E511-CE59-2D05DC4F563E}"/>
              </a:ext>
            </a:extLst>
          </p:cNvPr>
          <p:cNvSpPr>
            <a:spLocks noGrp="1"/>
          </p:cNvSpPr>
          <p:nvPr>
            <p:ph type="sldNum" sz="quarter" idx="40"/>
          </p:nvPr>
        </p:nvSpPr>
        <p:spPr/>
        <p:txBody>
          <a:bodyPr>
            <a:noAutofit/>
          </a:bodyPr>
          <a:lstStyle/>
          <a:p>
            <a:fld id="{BB07EAE1-021A-493C-B07F-6FE9E5D11BEB}" type="slidenum">
              <a:rPr lang="en-GB" smtClean="0"/>
              <a:pPr/>
              <a:t>‹#›</a:t>
            </a:fld>
            <a:endParaRPr lang="en-GB" dirty="0"/>
          </a:p>
        </p:txBody>
      </p:sp>
      <p:sp>
        <p:nvSpPr>
          <p:cNvPr id="4" name="Title 3">
            <a:extLst>
              <a:ext uri="{FF2B5EF4-FFF2-40B4-BE49-F238E27FC236}">
                <a16:creationId xmlns:a16="http://schemas.microsoft.com/office/drawing/2014/main" id="{1612E926-7636-E86B-B32B-3DA4CDDA7413}"/>
              </a:ext>
            </a:extLst>
          </p:cNvPr>
          <p:cNvSpPr>
            <a:spLocks noGrp="1"/>
          </p:cNvSpPr>
          <p:nvPr>
            <p:ph type="title" hasCustomPrompt="1"/>
          </p:nvPr>
        </p:nvSpPr>
        <p:spPr/>
        <p:txBody>
          <a:bodyPr/>
          <a:lstStyle/>
          <a:p>
            <a:r>
              <a:rPr lang="en-US" dirty="0"/>
              <a:t>Insert title here</a:t>
            </a:r>
            <a:endParaRPr lang="en-GB" dirty="0"/>
          </a:p>
        </p:txBody>
      </p:sp>
      <p:sp>
        <p:nvSpPr>
          <p:cNvPr id="5" name="Footer Placeholder 4">
            <a:extLst>
              <a:ext uri="{FF2B5EF4-FFF2-40B4-BE49-F238E27FC236}">
                <a16:creationId xmlns:a16="http://schemas.microsoft.com/office/drawing/2014/main" id="{98862D1C-846E-1517-FCF1-1D8E1161E7E7}"/>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39" name="Text Placeholder 6">
            <a:extLst>
              <a:ext uri="{FF2B5EF4-FFF2-40B4-BE49-F238E27FC236}">
                <a16:creationId xmlns:a16="http://schemas.microsoft.com/office/drawing/2014/main" id="{3F09FDC2-396B-5850-0B4A-437D64AE39BE}"/>
              </a:ext>
            </a:extLst>
          </p:cNvPr>
          <p:cNvSpPr>
            <a:spLocks noGrp="1"/>
          </p:cNvSpPr>
          <p:nvPr>
            <p:ph type="body" sz="quarter" idx="68" hasCustomPrompt="1"/>
          </p:nvPr>
        </p:nvSpPr>
        <p:spPr>
          <a:xfrm>
            <a:off x="873943" y="1523735"/>
            <a:ext cx="2425700" cy="276999"/>
          </a:xfrm>
        </p:spPr>
        <p:txBody>
          <a:bodyPr/>
          <a:lstStyle>
            <a:lvl1pPr>
              <a:defRPr/>
            </a:lvl1pPr>
            <a:lvl8pPr>
              <a:defRPr>
                <a:solidFill>
                  <a:schemeClr val="tx1"/>
                </a:solidFill>
              </a:defRPr>
            </a:lvl8pPr>
          </a:lstStyle>
          <a:p>
            <a:pPr lvl="7"/>
            <a:r>
              <a:rPr lang="en-US" dirty="0"/>
              <a:t>Section 01</a:t>
            </a:r>
            <a:endParaRPr lang="en-GB" dirty="0"/>
          </a:p>
        </p:txBody>
      </p:sp>
      <p:sp>
        <p:nvSpPr>
          <p:cNvPr id="40" name="Text Placeholder 6">
            <a:extLst>
              <a:ext uri="{FF2B5EF4-FFF2-40B4-BE49-F238E27FC236}">
                <a16:creationId xmlns:a16="http://schemas.microsoft.com/office/drawing/2014/main" id="{B9B4C028-A961-AD07-94DE-45BD852B5269}"/>
              </a:ext>
            </a:extLst>
          </p:cNvPr>
          <p:cNvSpPr>
            <a:spLocks noGrp="1"/>
          </p:cNvSpPr>
          <p:nvPr>
            <p:ph type="body" sz="quarter" idx="69" hasCustomPrompt="1"/>
          </p:nvPr>
        </p:nvSpPr>
        <p:spPr>
          <a:xfrm>
            <a:off x="873943" y="1872350"/>
            <a:ext cx="2425700" cy="215444"/>
          </a:xfrm>
        </p:spPr>
        <p:txBody>
          <a:bodyPr/>
          <a:lstStyle>
            <a:lvl1pPr>
              <a:defRPr>
                <a:solidFill>
                  <a:schemeClr val="tx1"/>
                </a:solidFill>
              </a:defRPr>
            </a:lvl1pPr>
            <a:lvl8pPr>
              <a:defRPr/>
            </a:lvl8pPr>
          </a:lstStyle>
          <a:p>
            <a:pPr lvl="0"/>
            <a:r>
              <a:rPr lang="en-US" dirty="0"/>
              <a:t>Insert text here</a:t>
            </a:r>
            <a:endParaRPr lang="en-GB" dirty="0"/>
          </a:p>
        </p:txBody>
      </p:sp>
      <p:sp>
        <p:nvSpPr>
          <p:cNvPr id="41" name="Text Placeholder 6">
            <a:extLst>
              <a:ext uri="{FF2B5EF4-FFF2-40B4-BE49-F238E27FC236}">
                <a16:creationId xmlns:a16="http://schemas.microsoft.com/office/drawing/2014/main" id="{CEB07905-8A01-4290-2249-B8AA310AAE84}"/>
              </a:ext>
            </a:extLst>
          </p:cNvPr>
          <p:cNvSpPr>
            <a:spLocks noGrp="1"/>
          </p:cNvSpPr>
          <p:nvPr>
            <p:ph type="body" sz="quarter" idx="70" hasCustomPrompt="1"/>
          </p:nvPr>
        </p:nvSpPr>
        <p:spPr>
          <a:xfrm>
            <a:off x="4263867" y="1523735"/>
            <a:ext cx="2425700" cy="276999"/>
          </a:xfrm>
        </p:spPr>
        <p:txBody>
          <a:bodyPr/>
          <a:lstStyle>
            <a:lvl1pPr>
              <a:defRPr/>
            </a:lvl1pPr>
            <a:lvl8pPr>
              <a:defRPr>
                <a:solidFill>
                  <a:schemeClr val="tx1"/>
                </a:solidFill>
              </a:defRPr>
            </a:lvl8pPr>
          </a:lstStyle>
          <a:p>
            <a:pPr lvl="7"/>
            <a:r>
              <a:rPr lang="en-US" dirty="0"/>
              <a:t>Section 05</a:t>
            </a:r>
            <a:endParaRPr lang="en-GB" dirty="0"/>
          </a:p>
        </p:txBody>
      </p:sp>
      <p:sp>
        <p:nvSpPr>
          <p:cNvPr id="42" name="Text Placeholder 6">
            <a:extLst>
              <a:ext uri="{FF2B5EF4-FFF2-40B4-BE49-F238E27FC236}">
                <a16:creationId xmlns:a16="http://schemas.microsoft.com/office/drawing/2014/main" id="{B392F711-6A68-77EC-192D-8EA6EE5A5742}"/>
              </a:ext>
            </a:extLst>
          </p:cNvPr>
          <p:cNvSpPr>
            <a:spLocks noGrp="1"/>
          </p:cNvSpPr>
          <p:nvPr>
            <p:ph type="body" sz="quarter" idx="71" hasCustomPrompt="1"/>
          </p:nvPr>
        </p:nvSpPr>
        <p:spPr>
          <a:xfrm>
            <a:off x="4263867" y="1872350"/>
            <a:ext cx="2425700" cy="215444"/>
          </a:xfrm>
        </p:spPr>
        <p:txBody>
          <a:bodyPr/>
          <a:lstStyle>
            <a:lvl1pPr>
              <a:defRPr>
                <a:solidFill>
                  <a:schemeClr val="tx1"/>
                </a:solidFill>
              </a:defRPr>
            </a:lvl1pPr>
            <a:lvl8pPr>
              <a:defRPr/>
            </a:lvl8pPr>
          </a:lstStyle>
          <a:p>
            <a:pPr lvl="0"/>
            <a:r>
              <a:rPr lang="en-US" dirty="0"/>
              <a:t>Insert text here</a:t>
            </a:r>
            <a:endParaRPr lang="en-GB" dirty="0"/>
          </a:p>
        </p:txBody>
      </p:sp>
      <p:sp>
        <p:nvSpPr>
          <p:cNvPr id="43" name="Text Placeholder 6">
            <a:extLst>
              <a:ext uri="{FF2B5EF4-FFF2-40B4-BE49-F238E27FC236}">
                <a16:creationId xmlns:a16="http://schemas.microsoft.com/office/drawing/2014/main" id="{CEB728B6-BEFF-22A7-EF1D-A6ABD06C845E}"/>
              </a:ext>
            </a:extLst>
          </p:cNvPr>
          <p:cNvSpPr>
            <a:spLocks noGrp="1"/>
          </p:cNvSpPr>
          <p:nvPr>
            <p:ph type="body" sz="quarter" idx="39" hasCustomPrompt="1"/>
          </p:nvPr>
        </p:nvSpPr>
        <p:spPr>
          <a:xfrm>
            <a:off x="873943" y="2636255"/>
            <a:ext cx="2425700" cy="276999"/>
          </a:xfrm>
        </p:spPr>
        <p:txBody>
          <a:bodyPr/>
          <a:lstStyle>
            <a:lvl1pPr>
              <a:defRPr/>
            </a:lvl1pPr>
            <a:lvl8pPr>
              <a:defRPr>
                <a:solidFill>
                  <a:schemeClr val="tx1"/>
                </a:solidFill>
              </a:defRPr>
            </a:lvl8pPr>
          </a:lstStyle>
          <a:p>
            <a:pPr lvl="7"/>
            <a:r>
              <a:rPr lang="en-US" dirty="0"/>
              <a:t>Section 02</a:t>
            </a:r>
            <a:endParaRPr lang="en-GB" dirty="0"/>
          </a:p>
        </p:txBody>
      </p:sp>
      <p:sp>
        <p:nvSpPr>
          <p:cNvPr id="44" name="Text Placeholder 6">
            <a:extLst>
              <a:ext uri="{FF2B5EF4-FFF2-40B4-BE49-F238E27FC236}">
                <a16:creationId xmlns:a16="http://schemas.microsoft.com/office/drawing/2014/main" id="{B46B63FA-12E4-71EB-BCDA-29545E6CC6BB}"/>
              </a:ext>
            </a:extLst>
          </p:cNvPr>
          <p:cNvSpPr>
            <a:spLocks noGrp="1"/>
          </p:cNvSpPr>
          <p:nvPr>
            <p:ph type="body" sz="quarter" idx="72" hasCustomPrompt="1"/>
          </p:nvPr>
        </p:nvSpPr>
        <p:spPr>
          <a:xfrm>
            <a:off x="873943" y="2984870"/>
            <a:ext cx="2425700" cy="215444"/>
          </a:xfrm>
        </p:spPr>
        <p:txBody>
          <a:bodyPr/>
          <a:lstStyle>
            <a:lvl1pPr>
              <a:defRPr>
                <a:solidFill>
                  <a:schemeClr val="tx1"/>
                </a:solidFill>
              </a:defRPr>
            </a:lvl1pPr>
            <a:lvl8pPr>
              <a:defRPr/>
            </a:lvl8pPr>
          </a:lstStyle>
          <a:p>
            <a:pPr lvl="0"/>
            <a:r>
              <a:rPr lang="en-US" dirty="0"/>
              <a:t>Insert text here</a:t>
            </a:r>
            <a:endParaRPr lang="en-GB" dirty="0"/>
          </a:p>
        </p:txBody>
      </p:sp>
      <p:sp>
        <p:nvSpPr>
          <p:cNvPr id="45" name="Text Placeholder 6">
            <a:extLst>
              <a:ext uri="{FF2B5EF4-FFF2-40B4-BE49-F238E27FC236}">
                <a16:creationId xmlns:a16="http://schemas.microsoft.com/office/drawing/2014/main" id="{BB459864-4BFC-68D5-FE8E-9112D1EAF13D}"/>
              </a:ext>
            </a:extLst>
          </p:cNvPr>
          <p:cNvSpPr>
            <a:spLocks noGrp="1"/>
          </p:cNvSpPr>
          <p:nvPr>
            <p:ph type="body" sz="quarter" idx="41" hasCustomPrompt="1"/>
          </p:nvPr>
        </p:nvSpPr>
        <p:spPr>
          <a:xfrm>
            <a:off x="4263867" y="2636255"/>
            <a:ext cx="2425700" cy="276999"/>
          </a:xfrm>
        </p:spPr>
        <p:txBody>
          <a:bodyPr/>
          <a:lstStyle>
            <a:lvl1pPr>
              <a:defRPr/>
            </a:lvl1pPr>
            <a:lvl8pPr>
              <a:defRPr>
                <a:solidFill>
                  <a:schemeClr val="tx1"/>
                </a:solidFill>
              </a:defRPr>
            </a:lvl8pPr>
          </a:lstStyle>
          <a:p>
            <a:pPr lvl="7"/>
            <a:r>
              <a:rPr lang="en-US" dirty="0"/>
              <a:t>Section 06</a:t>
            </a:r>
            <a:endParaRPr lang="en-GB" dirty="0"/>
          </a:p>
        </p:txBody>
      </p:sp>
      <p:sp>
        <p:nvSpPr>
          <p:cNvPr id="46" name="Text Placeholder 6">
            <a:extLst>
              <a:ext uri="{FF2B5EF4-FFF2-40B4-BE49-F238E27FC236}">
                <a16:creationId xmlns:a16="http://schemas.microsoft.com/office/drawing/2014/main" id="{9234988B-588D-9741-AE33-FA4D2271945A}"/>
              </a:ext>
            </a:extLst>
          </p:cNvPr>
          <p:cNvSpPr>
            <a:spLocks noGrp="1"/>
          </p:cNvSpPr>
          <p:nvPr>
            <p:ph type="body" sz="quarter" idx="42" hasCustomPrompt="1"/>
          </p:nvPr>
        </p:nvSpPr>
        <p:spPr>
          <a:xfrm>
            <a:off x="4263867" y="2984870"/>
            <a:ext cx="2425700" cy="215444"/>
          </a:xfrm>
        </p:spPr>
        <p:txBody>
          <a:bodyPr/>
          <a:lstStyle>
            <a:lvl1pPr>
              <a:defRPr>
                <a:solidFill>
                  <a:schemeClr val="tx1"/>
                </a:solidFill>
              </a:defRPr>
            </a:lvl1pPr>
            <a:lvl8pPr>
              <a:defRPr/>
            </a:lvl8pPr>
          </a:lstStyle>
          <a:p>
            <a:pPr lvl="0"/>
            <a:r>
              <a:rPr lang="en-US" dirty="0"/>
              <a:t>Insert text here</a:t>
            </a:r>
            <a:endParaRPr lang="en-GB" dirty="0"/>
          </a:p>
        </p:txBody>
      </p:sp>
      <p:sp>
        <p:nvSpPr>
          <p:cNvPr id="47" name="Text Placeholder 6">
            <a:extLst>
              <a:ext uri="{FF2B5EF4-FFF2-40B4-BE49-F238E27FC236}">
                <a16:creationId xmlns:a16="http://schemas.microsoft.com/office/drawing/2014/main" id="{5D5FA0B8-9F80-9438-85C8-CD03FF1D26FE}"/>
              </a:ext>
            </a:extLst>
          </p:cNvPr>
          <p:cNvSpPr>
            <a:spLocks noGrp="1"/>
          </p:cNvSpPr>
          <p:nvPr>
            <p:ph type="body" sz="quarter" idx="43" hasCustomPrompt="1"/>
          </p:nvPr>
        </p:nvSpPr>
        <p:spPr>
          <a:xfrm>
            <a:off x="873943" y="3748775"/>
            <a:ext cx="2425700" cy="276999"/>
          </a:xfrm>
        </p:spPr>
        <p:txBody>
          <a:bodyPr/>
          <a:lstStyle>
            <a:lvl1pPr>
              <a:defRPr/>
            </a:lvl1pPr>
            <a:lvl8pPr>
              <a:defRPr>
                <a:solidFill>
                  <a:schemeClr val="tx1"/>
                </a:solidFill>
              </a:defRPr>
            </a:lvl8pPr>
          </a:lstStyle>
          <a:p>
            <a:pPr lvl="7"/>
            <a:r>
              <a:rPr lang="en-US" dirty="0"/>
              <a:t>Section 03</a:t>
            </a:r>
            <a:endParaRPr lang="en-GB" dirty="0"/>
          </a:p>
        </p:txBody>
      </p:sp>
      <p:sp>
        <p:nvSpPr>
          <p:cNvPr id="48" name="Text Placeholder 6">
            <a:extLst>
              <a:ext uri="{FF2B5EF4-FFF2-40B4-BE49-F238E27FC236}">
                <a16:creationId xmlns:a16="http://schemas.microsoft.com/office/drawing/2014/main" id="{53749AD8-2C4A-7809-DD54-14F7B3A72479}"/>
              </a:ext>
            </a:extLst>
          </p:cNvPr>
          <p:cNvSpPr>
            <a:spLocks noGrp="1"/>
          </p:cNvSpPr>
          <p:nvPr>
            <p:ph type="body" sz="quarter" idx="44" hasCustomPrompt="1"/>
          </p:nvPr>
        </p:nvSpPr>
        <p:spPr>
          <a:xfrm>
            <a:off x="873943" y="4097390"/>
            <a:ext cx="2425700" cy="215444"/>
          </a:xfrm>
        </p:spPr>
        <p:txBody>
          <a:bodyPr/>
          <a:lstStyle>
            <a:lvl1pPr>
              <a:defRPr>
                <a:solidFill>
                  <a:schemeClr val="tx1"/>
                </a:solidFill>
              </a:defRPr>
            </a:lvl1pPr>
            <a:lvl8pPr>
              <a:defRPr/>
            </a:lvl8pPr>
          </a:lstStyle>
          <a:p>
            <a:pPr lvl="0"/>
            <a:r>
              <a:rPr lang="en-US" dirty="0"/>
              <a:t>Insert text here</a:t>
            </a:r>
            <a:endParaRPr lang="en-GB" dirty="0"/>
          </a:p>
        </p:txBody>
      </p:sp>
      <p:sp>
        <p:nvSpPr>
          <p:cNvPr id="49" name="Text Placeholder 6">
            <a:extLst>
              <a:ext uri="{FF2B5EF4-FFF2-40B4-BE49-F238E27FC236}">
                <a16:creationId xmlns:a16="http://schemas.microsoft.com/office/drawing/2014/main" id="{A1E8A30A-D0A2-D37F-7203-9071C4D8ACB9}"/>
              </a:ext>
            </a:extLst>
          </p:cNvPr>
          <p:cNvSpPr>
            <a:spLocks noGrp="1"/>
          </p:cNvSpPr>
          <p:nvPr>
            <p:ph type="body" sz="quarter" idx="45" hasCustomPrompt="1"/>
          </p:nvPr>
        </p:nvSpPr>
        <p:spPr>
          <a:xfrm>
            <a:off x="4263867" y="3748775"/>
            <a:ext cx="2425700" cy="276999"/>
          </a:xfrm>
        </p:spPr>
        <p:txBody>
          <a:bodyPr/>
          <a:lstStyle>
            <a:lvl1pPr>
              <a:defRPr/>
            </a:lvl1pPr>
            <a:lvl8pPr>
              <a:defRPr>
                <a:solidFill>
                  <a:schemeClr val="tx1"/>
                </a:solidFill>
              </a:defRPr>
            </a:lvl8pPr>
          </a:lstStyle>
          <a:p>
            <a:pPr lvl="7"/>
            <a:r>
              <a:rPr lang="en-US" dirty="0"/>
              <a:t>Section 07</a:t>
            </a:r>
            <a:endParaRPr lang="en-GB" dirty="0"/>
          </a:p>
        </p:txBody>
      </p:sp>
      <p:sp>
        <p:nvSpPr>
          <p:cNvPr id="50" name="Text Placeholder 6">
            <a:extLst>
              <a:ext uri="{FF2B5EF4-FFF2-40B4-BE49-F238E27FC236}">
                <a16:creationId xmlns:a16="http://schemas.microsoft.com/office/drawing/2014/main" id="{054628F8-6937-8A0D-8DFA-5DC017605A1C}"/>
              </a:ext>
            </a:extLst>
          </p:cNvPr>
          <p:cNvSpPr>
            <a:spLocks noGrp="1"/>
          </p:cNvSpPr>
          <p:nvPr>
            <p:ph type="body" sz="quarter" idx="46" hasCustomPrompt="1"/>
          </p:nvPr>
        </p:nvSpPr>
        <p:spPr>
          <a:xfrm>
            <a:off x="4263867" y="4097390"/>
            <a:ext cx="2425700" cy="215444"/>
          </a:xfrm>
        </p:spPr>
        <p:txBody>
          <a:bodyPr/>
          <a:lstStyle>
            <a:lvl1pPr>
              <a:defRPr>
                <a:solidFill>
                  <a:schemeClr val="tx1"/>
                </a:solidFill>
              </a:defRPr>
            </a:lvl1pPr>
            <a:lvl8pPr>
              <a:defRPr/>
            </a:lvl8pPr>
          </a:lstStyle>
          <a:p>
            <a:pPr lvl="0"/>
            <a:r>
              <a:rPr lang="en-US" dirty="0"/>
              <a:t>Insert text here</a:t>
            </a:r>
            <a:endParaRPr lang="en-GB" dirty="0"/>
          </a:p>
        </p:txBody>
      </p:sp>
      <p:sp>
        <p:nvSpPr>
          <p:cNvPr id="51" name="Text Placeholder 6">
            <a:extLst>
              <a:ext uri="{FF2B5EF4-FFF2-40B4-BE49-F238E27FC236}">
                <a16:creationId xmlns:a16="http://schemas.microsoft.com/office/drawing/2014/main" id="{25EB8B8A-EBB8-F727-3DBD-04933EA5D059}"/>
              </a:ext>
            </a:extLst>
          </p:cNvPr>
          <p:cNvSpPr>
            <a:spLocks noGrp="1"/>
          </p:cNvSpPr>
          <p:nvPr>
            <p:ph type="body" sz="quarter" idx="47" hasCustomPrompt="1"/>
          </p:nvPr>
        </p:nvSpPr>
        <p:spPr>
          <a:xfrm>
            <a:off x="873943" y="4861295"/>
            <a:ext cx="2425700" cy="276999"/>
          </a:xfrm>
        </p:spPr>
        <p:txBody>
          <a:bodyPr/>
          <a:lstStyle>
            <a:lvl1pPr>
              <a:defRPr/>
            </a:lvl1pPr>
            <a:lvl8pPr>
              <a:defRPr>
                <a:solidFill>
                  <a:schemeClr val="tx1"/>
                </a:solidFill>
              </a:defRPr>
            </a:lvl8pPr>
          </a:lstStyle>
          <a:p>
            <a:pPr lvl="7"/>
            <a:r>
              <a:rPr lang="en-US" dirty="0"/>
              <a:t>Section 04</a:t>
            </a:r>
            <a:endParaRPr lang="en-GB" dirty="0"/>
          </a:p>
        </p:txBody>
      </p:sp>
      <p:sp>
        <p:nvSpPr>
          <p:cNvPr id="52" name="Text Placeholder 6">
            <a:extLst>
              <a:ext uri="{FF2B5EF4-FFF2-40B4-BE49-F238E27FC236}">
                <a16:creationId xmlns:a16="http://schemas.microsoft.com/office/drawing/2014/main" id="{1F50396D-90D1-2366-CAF7-3A793B993FE1}"/>
              </a:ext>
            </a:extLst>
          </p:cNvPr>
          <p:cNvSpPr>
            <a:spLocks noGrp="1"/>
          </p:cNvSpPr>
          <p:nvPr>
            <p:ph type="body" sz="quarter" idx="48" hasCustomPrompt="1"/>
          </p:nvPr>
        </p:nvSpPr>
        <p:spPr>
          <a:xfrm>
            <a:off x="873943" y="5209910"/>
            <a:ext cx="2425700" cy="215444"/>
          </a:xfrm>
        </p:spPr>
        <p:txBody>
          <a:bodyPr/>
          <a:lstStyle>
            <a:lvl1pPr>
              <a:defRPr>
                <a:solidFill>
                  <a:schemeClr val="tx1"/>
                </a:solidFill>
              </a:defRPr>
            </a:lvl1pPr>
            <a:lvl8pPr>
              <a:defRPr/>
            </a:lvl8pPr>
          </a:lstStyle>
          <a:p>
            <a:pPr lvl="0"/>
            <a:r>
              <a:rPr lang="en-US" dirty="0"/>
              <a:t>Insert text here</a:t>
            </a:r>
            <a:endParaRPr lang="en-GB" dirty="0"/>
          </a:p>
        </p:txBody>
      </p:sp>
      <p:sp>
        <p:nvSpPr>
          <p:cNvPr id="53" name="Text Placeholder 6">
            <a:extLst>
              <a:ext uri="{FF2B5EF4-FFF2-40B4-BE49-F238E27FC236}">
                <a16:creationId xmlns:a16="http://schemas.microsoft.com/office/drawing/2014/main" id="{23B7C8B2-61B1-4DCF-5592-796A260ACDFA}"/>
              </a:ext>
            </a:extLst>
          </p:cNvPr>
          <p:cNvSpPr>
            <a:spLocks noGrp="1"/>
          </p:cNvSpPr>
          <p:nvPr>
            <p:ph type="body" sz="quarter" idx="49" hasCustomPrompt="1"/>
          </p:nvPr>
        </p:nvSpPr>
        <p:spPr>
          <a:xfrm>
            <a:off x="4263867" y="4861295"/>
            <a:ext cx="2425700" cy="276999"/>
          </a:xfrm>
        </p:spPr>
        <p:txBody>
          <a:bodyPr/>
          <a:lstStyle>
            <a:lvl1pPr>
              <a:defRPr/>
            </a:lvl1pPr>
            <a:lvl8pPr>
              <a:defRPr>
                <a:solidFill>
                  <a:schemeClr val="tx1"/>
                </a:solidFill>
              </a:defRPr>
            </a:lvl8pPr>
          </a:lstStyle>
          <a:p>
            <a:pPr lvl="7"/>
            <a:r>
              <a:rPr lang="en-US" dirty="0"/>
              <a:t>Section 08</a:t>
            </a:r>
            <a:endParaRPr lang="en-GB" dirty="0"/>
          </a:p>
        </p:txBody>
      </p:sp>
      <p:sp>
        <p:nvSpPr>
          <p:cNvPr id="54" name="Text Placeholder 6">
            <a:extLst>
              <a:ext uri="{FF2B5EF4-FFF2-40B4-BE49-F238E27FC236}">
                <a16:creationId xmlns:a16="http://schemas.microsoft.com/office/drawing/2014/main" id="{32A40010-5CE0-617C-57E8-3CCC01CBAF9F}"/>
              </a:ext>
            </a:extLst>
          </p:cNvPr>
          <p:cNvSpPr>
            <a:spLocks noGrp="1"/>
          </p:cNvSpPr>
          <p:nvPr>
            <p:ph type="body" sz="quarter" idx="50" hasCustomPrompt="1"/>
          </p:nvPr>
        </p:nvSpPr>
        <p:spPr>
          <a:xfrm>
            <a:off x="4263867" y="5209910"/>
            <a:ext cx="2425700" cy="215444"/>
          </a:xfrm>
        </p:spPr>
        <p:txBody>
          <a:bodyPr/>
          <a:lstStyle>
            <a:lvl1pPr>
              <a:defRPr>
                <a:solidFill>
                  <a:schemeClr val="tx1"/>
                </a:solidFill>
              </a:defRPr>
            </a:lvl1pPr>
            <a:lvl8pPr>
              <a:defRPr/>
            </a:lvl8pPr>
          </a:lstStyle>
          <a:p>
            <a:pPr lvl="0"/>
            <a:r>
              <a:rPr lang="en-US" dirty="0"/>
              <a:t>Insert text here</a:t>
            </a:r>
            <a:endParaRPr lang="en-GB" dirty="0"/>
          </a:p>
        </p:txBody>
      </p:sp>
    </p:spTree>
    <p:custDataLst>
      <p:tags r:id="rId1"/>
    </p:custDataLst>
    <p:extLst>
      <p:ext uri="{BB962C8B-B14F-4D97-AF65-F5344CB8AC3E}">
        <p14:creationId xmlns:p14="http://schemas.microsoft.com/office/powerpoint/2010/main" val="128165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with images">
    <p:spTree>
      <p:nvGrpSpPr>
        <p:cNvPr id="1" name=""/>
        <p:cNvGrpSpPr/>
        <p:nvPr/>
      </p:nvGrpSpPr>
      <p:grpSpPr>
        <a:xfrm>
          <a:off x="0" y="0"/>
          <a:ext cx="0" cy="0"/>
          <a:chOff x="0" y="0"/>
          <a:chExt cx="0" cy="0"/>
        </a:xfrm>
      </p:grpSpPr>
      <p:sp>
        <p:nvSpPr>
          <p:cNvPr id="3" name="Picture Placeholder 34">
            <a:extLst>
              <a:ext uri="{FF2B5EF4-FFF2-40B4-BE49-F238E27FC236}">
                <a16:creationId xmlns:a16="http://schemas.microsoft.com/office/drawing/2014/main" id="{B5B18B07-98DC-88F5-E02B-9188F5EE4996}"/>
              </a:ext>
            </a:extLst>
          </p:cNvPr>
          <p:cNvSpPr>
            <a:spLocks noGrp="1"/>
          </p:cNvSpPr>
          <p:nvPr>
            <p:ph type="pic" sz="quarter" idx="37" hasCustomPrompt="1"/>
          </p:nvPr>
        </p:nvSpPr>
        <p:spPr>
          <a:xfrm>
            <a:off x="8507861" y="1025587"/>
            <a:ext cx="2448000" cy="2449347"/>
          </a:xfrm>
        </p:spPr>
        <p:txBody>
          <a:bodyPr/>
          <a:lstStyle>
            <a:lvl1pPr algn="ctr">
              <a:defRPr/>
            </a:lvl1pPr>
          </a:lstStyle>
          <a:p>
            <a:r>
              <a:rPr lang="en-GB" dirty="0"/>
              <a:t>Click icon to insert image</a:t>
            </a:r>
          </a:p>
        </p:txBody>
      </p:sp>
      <p:sp>
        <p:nvSpPr>
          <p:cNvPr id="5" name="Picture Placeholder 34">
            <a:extLst>
              <a:ext uri="{FF2B5EF4-FFF2-40B4-BE49-F238E27FC236}">
                <a16:creationId xmlns:a16="http://schemas.microsoft.com/office/drawing/2014/main" id="{5EAECFEA-05F0-7758-A49F-DE20E5168615}"/>
              </a:ext>
            </a:extLst>
          </p:cNvPr>
          <p:cNvSpPr>
            <a:spLocks noGrp="1"/>
          </p:cNvSpPr>
          <p:nvPr>
            <p:ph type="pic" sz="quarter" idx="38" hasCustomPrompt="1"/>
          </p:nvPr>
        </p:nvSpPr>
        <p:spPr>
          <a:xfrm>
            <a:off x="6575877" y="1663100"/>
            <a:ext cx="1800000" cy="1800000"/>
          </a:xfrm>
        </p:spPr>
        <p:txBody>
          <a:bodyPr/>
          <a:lstStyle>
            <a:lvl1pPr algn="ctr">
              <a:defRPr/>
            </a:lvl1pPr>
          </a:lstStyle>
          <a:p>
            <a:r>
              <a:rPr lang="en-GB" dirty="0"/>
              <a:t>Click icon to insert image</a:t>
            </a:r>
          </a:p>
        </p:txBody>
      </p:sp>
      <p:sp>
        <p:nvSpPr>
          <p:cNvPr id="9" name="Picture Placeholder 34">
            <a:extLst>
              <a:ext uri="{FF2B5EF4-FFF2-40B4-BE49-F238E27FC236}">
                <a16:creationId xmlns:a16="http://schemas.microsoft.com/office/drawing/2014/main" id="{7FDB59B0-276F-F1B7-ABA9-7D5E259DA7C5}"/>
              </a:ext>
            </a:extLst>
          </p:cNvPr>
          <p:cNvSpPr>
            <a:spLocks noGrp="1"/>
          </p:cNvSpPr>
          <p:nvPr>
            <p:ph type="pic" sz="quarter" idx="53" hasCustomPrompt="1"/>
          </p:nvPr>
        </p:nvSpPr>
        <p:spPr>
          <a:xfrm>
            <a:off x="6041389" y="3616186"/>
            <a:ext cx="2334488" cy="2333764"/>
          </a:xfrm>
        </p:spPr>
        <p:txBody>
          <a:bodyPr/>
          <a:lstStyle>
            <a:lvl1pPr algn="ctr">
              <a:defRPr/>
            </a:lvl1pPr>
          </a:lstStyle>
          <a:p>
            <a:r>
              <a:rPr lang="en-GB" dirty="0"/>
              <a:t>Click icon to insert image</a:t>
            </a:r>
          </a:p>
        </p:txBody>
      </p:sp>
      <p:sp>
        <p:nvSpPr>
          <p:cNvPr id="10" name="Picture Placeholder 34">
            <a:extLst>
              <a:ext uri="{FF2B5EF4-FFF2-40B4-BE49-F238E27FC236}">
                <a16:creationId xmlns:a16="http://schemas.microsoft.com/office/drawing/2014/main" id="{3B8855A9-20BF-AA93-86DD-05819564C2F3}"/>
              </a:ext>
            </a:extLst>
          </p:cNvPr>
          <p:cNvSpPr>
            <a:spLocks noGrp="1"/>
          </p:cNvSpPr>
          <p:nvPr>
            <p:ph type="pic" sz="quarter" idx="40" hasCustomPrompt="1"/>
          </p:nvPr>
        </p:nvSpPr>
        <p:spPr>
          <a:xfrm>
            <a:off x="8507861" y="3612984"/>
            <a:ext cx="1800000" cy="1800000"/>
          </a:xfrm>
        </p:spPr>
        <p:txBody>
          <a:bodyPr/>
          <a:lstStyle>
            <a:lvl1pPr algn="ctr">
              <a:defRPr/>
            </a:lvl1pPr>
          </a:lstStyle>
          <a:p>
            <a:r>
              <a:rPr lang="en-GB" dirty="0"/>
              <a:t>Click icon to insert image</a:t>
            </a:r>
          </a:p>
        </p:txBody>
      </p:sp>
      <p:sp>
        <p:nvSpPr>
          <p:cNvPr id="13" name="Text Placeholder 3">
            <a:extLst>
              <a:ext uri="{FF2B5EF4-FFF2-40B4-BE49-F238E27FC236}">
                <a16:creationId xmlns:a16="http://schemas.microsoft.com/office/drawing/2014/main" id="{D8C5A9CC-D847-BDDB-DBA2-8220FF926145}"/>
              </a:ext>
            </a:extLst>
          </p:cNvPr>
          <p:cNvSpPr>
            <a:spLocks noGrp="1"/>
          </p:cNvSpPr>
          <p:nvPr>
            <p:ph type="body" sz="quarter" idx="54"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15" name="Date Placeholder 32">
            <a:extLst>
              <a:ext uri="{FF2B5EF4-FFF2-40B4-BE49-F238E27FC236}">
                <a16:creationId xmlns:a16="http://schemas.microsoft.com/office/drawing/2014/main" id="{784ED3E2-049F-CAF7-6DFF-9ED5A3376229}"/>
              </a:ext>
            </a:extLst>
          </p:cNvPr>
          <p:cNvSpPr>
            <a:spLocks noGrp="1"/>
          </p:cNvSpPr>
          <p:nvPr>
            <p:ph type="dt" sz="half" idx="55"/>
          </p:nvPr>
        </p:nvSpPr>
        <p:spPr>
          <a:xfrm rot="5400000">
            <a:off x="11762091" y="225413"/>
            <a:ext cx="638833" cy="220982"/>
          </a:xfrm>
        </p:spPr>
        <p:txBody>
          <a:bodyPr>
            <a:noAutofit/>
          </a:bodyPr>
          <a:lstStyle/>
          <a:p>
            <a:endParaRPr lang="en-GB" dirty="0"/>
          </a:p>
        </p:txBody>
      </p:sp>
      <p:sp>
        <p:nvSpPr>
          <p:cNvPr id="16" name="Slide Number Placeholder 34">
            <a:extLst>
              <a:ext uri="{FF2B5EF4-FFF2-40B4-BE49-F238E27FC236}">
                <a16:creationId xmlns:a16="http://schemas.microsoft.com/office/drawing/2014/main" id="{5FCA64EB-78C6-56FE-7D5B-AE8C569C9D5A}"/>
              </a:ext>
            </a:extLst>
          </p:cNvPr>
          <p:cNvSpPr>
            <a:spLocks noGrp="1"/>
          </p:cNvSpPr>
          <p:nvPr>
            <p:ph type="sldNum" sz="quarter" idx="56"/>
          </p:nvPr>
        </p:nvSpPr>
        <p:spPr>
          <a:xfrm>
            <a:off x="11971018" y="6601436"/>
            <a:ext cx="220982" cy="240077"/>
          </a:xfrm>
        </p:spPr>
        <p:txBody>
          <a:bodyPr>
            <a:noAutofit/>
          </a:bodyPr>
          <a:lstStyle/>
          <a:p>
            <a:fld id="{BB07EAE1-021A-493C-B07F-6FE9E5D11BEB}" type="slidenum">
              <a:rPr lang="en-GB" smtClean="0"/>
              <a:pPr/>
              <a:t>‹#›</a:t>
            </a:fld>
            <a:endParaRPr lang="en-GB" dirty="0"/>
          </a:p>
        </p:txBody>
      </p:sp>
      <p:grpSp>
        <p:nvGrpSpPr>
          <p:cNvPr id="57" name="Group 56">
            <a:extLst>
              <a:ext uri="{FF2B5EF4-FFF2-40B4-BE49-F238E27FC236}">
                <a16:creationId xmlns:a16="http://schemas.microsoft.com/office/drawing/2014/main" id="{149AEB14-5479-6588-9F7B-00BF6EEC0F57}"/>
              </a:ext>
            </a:extLst>
          </p:cNvPr>
          <p:cNvGrpSpPr/>
          <p:nvPr userDrawn="1"/>
        </p:nvGrpSpPr>
        <p:grpSpPr>
          <a:xfrm>
            <a:off x="12287571" y="0"/>
            <a:ext cx="2175022" cy="5067300"/>
            <a:chOff x="838199" y="1150069"/>
            <a:chExt cx="2175022" cy="5067300"/>
          </a:xfrm>
        </p:grpSpPr>
        <p:sp>
          <p:nvSpPr>
            <p:cNvPr id="58" name="Rectangle 57">
              <a:extLst>
                <a:ext uri="{FF2B5EF4-FFF2-40B4-BE49-F238E27FC236}">
                  <a16:creationId xmlns:a16="http://schemas.microsoft.com/office/drawing/2014/main" id="{124861B4-0E7B-0D55-E340-AE5C59EF88B4}"/>
                </a:ext>
              </a:extLst>
            </p:cNvPr>
            <p:cNvSpPr/>
            <p:nvPr/>
          </p:nvSpPr>
          <p:spPr>
            <a:xfrm>
              <a:off x="838199" y="1669942"/>
              <a:ext cx="2146446" cy="454742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59" name="Rectangle 58">
              <a:extLst>
                <a:ext uri="{FF2B5EF4-FFF2-40B4-BE49-F238E27FC236}">
                  <a16:creationId xmlns:a16="http://schemas.microsoft.com/office/drawing/2014/main" id="{4B6D7C8B-6543-0BE1-3AD9-4C13D5032032}"/>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60" name="TextBox 59">
              <a:extLst>
                <a:ext uri="{FF2B5EF4-FFF2-40B4-BE49-F238E27FC236}">
                  <a16:creationId xmlns:a16="http://schemas.microsoft.com/office/drawing/2014/main" id="{3052082F-8BC1-6B5E-0470-EEF6B2660C63}"/>
                </a:ext>
              </a:extLst>
            </p:cNvPr>
            <p:cNvSpPr txBox="1"/>
            <p:nvPr/>
          </p:nvSpPr>
          <p:spPr>
            <a:xfrm>
              <a:off x="866775" y="1753646"/>
              <a:ext cx="2087197"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61" name="TextBox 60">
              <a:extLst>
                <a:ext uri="{FF2B5EF4-FFF2-40B4-BE49-F238E27FC236}">
                  <a16:creationId xmlns:a16="http://schemas.microsoft.com/office/drawing/2014/main" id="{A4EAEC65-4039-CF55-E499-399937B29C01}"/>
                </a:ext>
              </a:extLst>
            </p:cNvPr>
            <p:cNvSpPr txBox="1"/>
            <p:nvPr/>
          </p:nvSpPr>
          <p:spPr>
            <a:xfrm>
              <a:off x="866774" y="2507829"/>
              <a:ext cx="2146447"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62" name="TextBox 61">
              <a:extLst>
                <a:ext uri="{FF2B5EF4-FFF2-40B4-BE49-F238E27FC236}">
                  <a16:creationId xmlns:a16="http://schemas.microsoft.com/office/drawing/2014/main" id="{03794B6E-046B-0DBF-0917-38393B2A2900}"/>
                </a:ext>
              </a:extLst>
            </p:cNvPr>
            <p:cNvSpPr txBox="1"/>
            <p:nvPr/>
          </p:nvSpPr>
          <p:spPr>
            <a:xfrm>
              <a:off x="866773" y="3108124"/>
              <a:ext cx="2146447" cy="1169551"/>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63" name="TextBox 62">
              <a:extLst>
                <a:ext uri="{FF2B5EF4-FFF2-40B4-BE49-F238E27FC236}">
                  <a16:creationId xmlns:a16="http://schemas.microsoft.com/office/drawing/2014/main" id="{443E2FA9-92D1-FA90-3F9D-34C6B39CB32C}"/>
                </a:ext>
              </a:extLst>
            </p:cNvPr>
            <p:cNvSpPr txBox="1"/>
            <p:nvPr/>
          </p:nvSpPr>
          <p:spPr>
            <a:xfrm>
              <a:off x="866774" y="4323972"/>
              <a:ext cx="2146447"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64" name="TextBox 63">
              <a:extLst>
                <a:ext uri="{FF2B5EF4-FFF2-40B4-BE49-F238E27FC236}">
                  <a16:creationId xmlns:a16="http://schemas.microsoft.com/office/drawing/2014/main" id="{A9691554-7F8A-CD05-7040-2686EE522F24}"/>
                </a:ext>
              </a:extLst>
            </p:cNvPr>
            <p:cNvSpPr txBox="1"/>
            <p:nvPr/>
          </p:nvSpPr>
          <p:spPr>
            <a:xfrm>
              <a:off x="866774" y="4924267"/>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65" name="TextBox 64">
              <a:extLst>
                <a:ext uri="{FF2B5EF4-FFF2-40B4-BE49-F238E27FC236}">
                  <a16:creationId xmlns:a16="http://schemas.microsoft.com/office/drawing/2014/main" id="{6F836A63-3BA5-8D93-4F4E-CFA4D6CEBC9E}"/>
                </a:ext>
              </a:extLst>
            </p:cNvPr>
            <p:cNvSpPr txBox="1"/>
            <p:nvPr/>
          </p:nvSpPr>
          <p:spPr>
            <a:xfrm>
              <a:off x="1026885" y="1179173"/>
              <a:ext cx="1826222"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AN IMAGE</a:t>
              </a:r>
            </a:p>
          </p:txBody>
        </p:sp>
        <p:sp>
          <p:nvSpPr>
            <p:cNvPr id="66" name="TextBox 65">
              <a:extLst>
                <a:ext uri="{FF2B5EF4-FFF2-40B4-BE49-F238E27FC236}">
                  <a16:creationId xmlns:a16="http://schemas.microsoft.com/office/drawing/2014/main" id="{65446E17-2E9B-B123-DA86-21F1DB310EE2}"/>
                </a:ext>
              </a:extLst>
            </p:cNvPr>
            <p:cNvSpPr txBox="1"/>
            <p:nvPr userDrawn="1"/>
          </p:nvSpPr>
          <p:spPr>
            <a:xfrm>
              <a:off x="866774" y="5522715"/>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grpSp>
        <p:nvGrpSpPr>
          <p:cNvPr id="67" name="Group 66">
            <a:extLst>
              <a:ext uri="{FF2B5EF4-FFF2-40B4-BE49-F238E27FC236}">
                <a16:creationId xmlns:a16="http://schemas.microsoft.com/office/drawing/2014/main" id="{C332373C-B71E-1FE4-418F-A54758D6FBD6}"/>
              </a:ext>
            </a:extLst>
          </p:cNvPr>
          <p:cNvGrpSpPr/>
          <p:nvPr userDrawn="1"/>
        </p:nvGrpSpPr>
        <p:grpSpPr>
          <a:xfrm>
            <a:off x="12287572" y="0"/>
            <a:ext cx="2175021" cy="5486150"/>
            <a:chOff x="12287572" y="0"/>
            <a:chExt cx="2175021" cy="5486150"/>
          </a:xfrm>
        </p:grpSpPr>
        <p:grpSp>
          <p:nvGrpSpPr>
            <p:cNvPr id="68" name="Group 67">
              <a:extLst>
                <a:ext uri="{FF2B5EF4-FFF2-40B4-BE49-F238E27FC236}">
                  <a16:creationId xmlns:a16="http://schemas.microsoft.com/office/drawing/2014/main" id="{E526D506-271C-209B-1D48-9213F29743FF}"/>
                </a:ext>
              </a:extLst>
            </p:cNvPr>
            <p:cNvGrpSpPr/>
            <p:nvPr/>
          </p:nvGrpSpPr>
          <p:grpSpPr>
            <a:xfrm>
              <a:off x="12287572" y="0"/>
              <a:ext cx="2175021" cy="4839558"/>
              <a:chOff x="838200" y="1150069"/>
              <a:chExt cx="2175021" cy="4839558"/>
            </a:xfrm>
          </p:grpSpPr>
          <p:sp>
            <p:nvSpPr>
              <p:cNvPr id="80" name="Rectangle 79">
                <a:extLst>
                  <a:ext uri="{FF2B5EF4-FFF2-40B4-BE49-F238E27FC236}">
                    <a16:creationId xmlns:a16="http://schemas.microsoft.com/office/drawing/2014/main" id="{098E8DF1-3D28-4C82-07E2-69FF93A2AA00}"/>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81" name="Rectangle 80">
                <a:extLst>
                  <a:ext uri="{FF2B5EF4-FFF2-40B4-BE49-F238E27FC236}">
                    <a16:creationId xmlns:a16="http://schemas.microsoft.com/office/drawing/2014/main" id="{F271FCFC-158E-C7C5-7CD3-EA1656FE78A8}"/>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82" name="TextBox 81">
                <a:extLst>
                  <a:ext uri="{FF2B5EF4-FFF2-40B4-BE49-F238E27FC236}">
                    <a16:creationId xmlns:a16="http://schemas.microsoft.com/office/drawing/2014/main" id="{68508288-EDC5-7B01-D05A-71CDF26C93A2}"/>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83" name="TextBox 82">
                <a:extLst>
                  <a:ext uri="{FF2B5EF4-FFF2-40B4-BE49-F238E27FC236}">
                    <a16:creationId xmlns:a16="http://schemas.microsoft.com/office/drawing/2014/main" id="{59BBDD5C-F516-7ED5-93DB-C5744B346DC0}"/>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84" name="TextBox 83">
                <a:extLst>
                  <a:ext uri="{FF2B5EF4-FFF2-40B4-BE49-F238E27FC236}">
                    <a16:creationId xmlns:a16="http://schemas.microsoft.com/office/drawing/2014/main" id="{368E89B1-9998-03D5-9716-C30C9C390FC8}"/>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85" name="TextBox 84">
                <a:extLst>
                  <a:ext uri="{FF2B5EF4-FFF2-40B4-BE49-F238E27FC236}">
                    <a16:creationId xmlns:a16="http://schemas.microsoft.com/office/drawing/2014/main" id="{63808E59-1A9A-FEC6-7C92-6C9F83136224}"/>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86" name="TextBox 85">
                <a:extLst>
                  <a:ext uri="{FF2B5EF4-FFF2-40B4-BE49-F238E27FC236}">
                    <a16:creationId xmlns:a16="http://schemas.microsoft.com/office/drawing/2014/main" id="{914E0033-C25A-59AF-8583-005679C46B8C}"/>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87" name="TextBox 86">
                <a:extLst>
                  <a:ext uri="{FF2B5EF4-FFF2-40B4-BE49-F238E27FC236}">
                    <a16:creationId xmlns:a16="http://schemas.microsoft.com/office/drawing/2014/main" id="{54FF048A-567C-28BA-BEB7-ACB3FD18F251}"/>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88" name="TextBox 87">
                <a:extLst>
                  <a:ext uri="{FF2B5EF4-FFF2-40B4-BE49-F238E27FC236}">
                    <a16:creationId xmlns:a16="http://schemas.microsoft.com/office/drawing/2014/main" id="{C8B75B62-D9BF-08BE-2E86-73384F74A7E1}"/>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69" name="Group 68">
              <a:extLst>
                <a:ext uri="{FF2B5EF4-FFF2-40B4-BE49-F238E27FC236}">
                  <a16:creationId xmlns:a16="http://schemas.microsoft.com/office/drawing/2014/main" id="{9C3749AC-3DDF-BD65-6A00-E1CC29A9607E}"/>
                </a:ext>
              </a:extLst>
            </p:cNvPr>
            <p:cNvGrpSpPr/>
            <p:nvPr userDrawn="1"/>
          </p:nvGrpSpPr>
          <p:grpSpPr>
            <a:xfrm>
              <a:off x="12287572" y="0"/>
              <a:ext cx="2175021" cy="5486150"/>
              <a:chOff x="838200" y="1150069"/>
              <a:chExt cx="2175021" cy="5486150"/>
            </a:xfrm>
          </p:grpSpPr>
          <p:sp>
            <p:nvSpPr>
              <p:cNvPr id="71" name="Rectangle 70">
                <a:extLst>
                  <a:ext uri="{FF2B5EF4-FFF2-40B4-BE49-F238E27FC236}">
                    <a16:creationId xmlns:a16="http://schemas.microsoft.com/office/drawing/2014/main" id="{26356954-47BE-E643-7D2E-CE2108A15C7E}"/>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72" name="Rectangle 71">
                <a:extLst>
                  <a:ext uri="{FF2B5EF4-FFF2-40B4-BE49-F238E27FC236}">
                    <a16:creationId xmlns:a16="http://schemas.microsoft.com/office/drawing/2014/main" id="{A31617FF-9686-8F3E-73EF-DB44F5EA932B}"/>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73" name="TextBox 72">
                <a:extLst>
                  <a:ext uri="{FF2B5EF4-FFF2-40B4-BE49-F238E27FC236}">
                    <a16:creationId xmlns:a16="http://schemas.microsoft.com/office/drawing/2014/main" id="{7863402B-F493-5C7C-36D3-A2D01D687041}"/>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74" name="TextBox 73">
                <a:extLst>
                  <a:ext uri="{FF2B5EF4-FFF2-40B4-BE49-F238E27FC236}">
                    <a16:creationId xmlns:a16="http://schemas.microsoft.com/office/drawing/2014/main" id="{644FEB50-9E98-1493-78BF-99687BC51E1B}"/>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75" name="TextBox 74">
                <a:extLst>
                  <a:ext uri="{FF2B5EF4-FFF2-40B4-BE49-F238E27FC236}">
                    <a16:creationId xmlns:a16="http://schemas.microsoft.com/office/drawing/2014/main" id="{50170A10-3567-D9B9-E7D8-01DE2E3070D1}"/>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76" name="TextBox 75">
                <a:extLst>
                  <a:ext uri="{FF2B5EF4-FFF2-40B4-BE49-F238E27FC236}">
                    <a16:creationId xmlns:a16="http://schemas.microsoft.com/office/drawing/2014/main" id="{8B48340A-4F94-0589-936A-2777AB8C2B8E}"/>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77" name="TextBox 76">
                <a:extLst>
                  <a:ext uri="{FF2B5EF4-FFF2-40B4-BE49-F238E27FC236}">
                    <a16:creationId xmlns:a16="http://schemas.microsoft.com/office/drawing/2014/main" id="{640E4FE3-4371-C01E-FCA1-F22D396D5056}"/>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78" name="TextBox 77">
                <a:extLst>
                  <a:ext uri="{FF2B5EF4-FFF2-40B4-BE49-F238E27FC236}">
                    <a16:creationId xmlns:a16="http://schemas.microsoft.com/office/drawing/2014/main" id="{E7479E19-D146-74C7-FF64-6233E650369B}"/>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79" name="TextBox 78">
                <a:extLst>
                  <a:ext uri="{FF2B5EF4-FFF2-40B4-BE49-F238E27FC236}">
                    <a16:creationId xmlns:a16="http://schemas.microsoft.com/office/drawing/2014/main" id="{7452178E-C040-1FA5-5F54-53F3BB16C3D9}"/>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70" name="TextBox 69">
              <a:extLst>
                <a:ext uri="{FF2B5EF4-FFF2-40B4-BE49-F238E27FC236}">
                  <a16:creationId xmlns:a16="http://schemas.microsoft.com/office/drawing/2014/main" id="{B633CE6A-2A22-8F82-E3E6-32F0FE266B65}"/>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18" name="Title 17">
            <a:extLst>
              <a:ext uri="{FF2B5EF4-FFF2-40B4-BE49-F238E27FC236}">
                <a16:creationId xmlns:a16="http://schemas.microsoft.com/office/drawing/2014/main" id="{30936767-16D6-B78D-0872-EFDA0F095E64}"/>
              </a:ext>
            </a:extLst>
          </p:cNvPr>
          <p:cNvSpPr>
            <a:spLocks noGrp="1"/>
          </p:cNvSpPr>
          <p:nvPr>
            <p:ph type="title" hasCustomPrompt="1"/>
          </p:nvPr>
        </p:nvSpPr>
        <p:spPr/>
        <p:txBody>
          <a:bodyPr/>
          <a:lstStyle/>
          <a:p>
            <a:r>
              <a:rPr lang="en-US" dirty="0"/>
              <a:t>Insert title here</a:t>
            </a:r>
            <a:endParaRPr lang="en-GB" dirty="0"/>
          </a:p>
        </p:txBody>
      </p:sp>
      <p:sp>
        <p:nvSpPr>
          <p:cNvPr id="19" name="Footer Placeholder 4">
            <a:extLst>
              <a:ext uri="{FF2B5EF4-FFF2-40B4-BE49-F238E27FC236}">
                <a16:creationId xmlns:a16="http://schemas.microsoft.com/office/drawing/2014/main" id="{F89393D7-70F6-8A37-FF68-83ACFF4E6402}"/>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2" name="Text Placeholder 10">
            <a:extLst>
              <a:ext uri="{FF2B5EF4-FFF2-40B4-BE49-F238E27FC236}">
                <a16:creationId xmlns:a16="http://schemas.microsoft.com/office/drawing/2014/main" id="{B40D53BE-9F80-3910-C4AB-988DC1D5D2BD}"/>
              </a:ext>
            </a:extLst>
          </p:cNvPr>
          <p:cNvSpPr>
            <a:spLocks noGrp="1"/>
          </p:cNvSpPr>
          <p:nvPr>
            <p:ph type="body" sz="quarter" idx="39" hasCustomPrompt="1"/>
          </p:nvPr>
        </p:nvSpPr>
        <p:spPr>
          <a:xfrm>
            <a:off x="9808358" y="4954311"/>
            <a:ext cx="999006" cy="995639"/>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a:defRPr/>
            </a:lvl1pPr>
          </a:lstStyle>
          <a:p>
            <a:pPr lvl="0"/>
            <a:r>
              <a:rPr lang="en-GB"/>
              <a:t> </a:t>
            </a:r>
            <a:endParaRPr lang="en-GB" dirty="0"/>
          </a:p>
        </p:txBody>
      </p:sp>
      <p:sp>
        <p:nvSpPr>
          <p:cNvPr id="101" name="Text Placeholder 6">
            <a:extLst>
              <a:ext uri="{FF2B5EF4-FFF2-40B4-BE49-F238E27FC236}">
                <a16:creationId xmlns:a16="http://schemas.microsoft.com/office/drawing/2014/main" id="{BE0970B2-54E3-FD3E-9E39-9225C436F4A5}"/>
              </a:ext>
            </a:extLst>
          </p:cNvPr>
          <p:cNvSpPr>
            <a:spLocks noGrp="1"/>
          </p:cNvSpPr>
          <p:nvPr>
            <p:ph type="body" sz="quarter" idx="35" hasCustomPrompt="1"/>
          </p:nvPr>
        </p:nvSpPr>
        <p:spPr>
          <a:xfrm>
            <a:off x="906304" y="2144616"/>
            <a:ext cx="1970246" cy="184666"/>
          </a:xfrm>
        </p:spPr>
        <p:txBody>
          <a:bodyPr/>
          <a:lstStyle>
            <a:lvl1pPr>
              <a:defRPr/>
            </a:lvl1pPr>
            <a:lvl8pPr>
              <a:defRPr>
                <a:solidFill>
                  <a:schemeClr val="tx1"/>
                </a:solidFill>
              </a:defRPr>
            </a:lvl8pPr>
          </a:lstStyle>
          <a:p>
            <a:pPr lvl="8"/>
            <a:r>
              <a:rPr lang="en-US" dirty="0"/>
              <a:t>Section 01</a:t>
            </a:r>
            <a:endParaRPr lang="en-GB" dirty="0"/>
          </a:p>
        </p:txBody>
      </p:sp>
      <p:sp>
        <p:nvSpPr>
          <p:cNvPr id="102" name="Text Placeholder 6">
            <a:extLst>
              <a:ext uri="{FF2B5EF4-FFF2-40B4-BE49-F238E27FC236}">
                <a16:creationId xmlns:a16="http://schemas.microsoft.com/office/drawing/2014/main" id="{BE0EEE14-7E3E-02CF-AA2B-77E2DB0AC165}"/>
              </a:ext>
            </a:extLst>
          </p:cNvPr>
          <p:cNvSpPr>
            <a:spLocks noGrp="1"/>
          </p:cNvSpPr>
          <p:nvPr>
            <p:ph type="body" sz="quarter" idx="36" hasCustomPrompt="1"/>
          </p:nvPr>
        </p:nvSpPr>
        <p:spPr>
          <a:xfrm>
            <a:off x="906304" y="2443113"/>
            <a:ext cx="1970246" cy="184666"/>
          </a:xfrm>
        </p:spPr>
        <p:txBody>
          <a:bodyPr/>
          <a:lstStyle>
            <a:lvl1pPr>
              <a:defRPr sz="1200">
                <a:solidFill>
                  <a:schemeClr val="tx1"/>
                </a:solidFill>
              </a:defRPr>
            </a:lvl1pPr>
            <a:lvl8pPr>
              <a:defRPr/>
            </a:lvl8pPr>
          </a:lstStyle>
          <a:p>
            <a:pPr lvl="0"/>
            <a:r>
              <a:rPr lang="en-US" dirty="0"/>
              <a:t>Insert text here</a:t>
            </a:r>
            <a:endParaRPr lang="en-GB" dirty="0"/>
          </a:p>
        </p:txBody>
      </p:sp>
      <p:sp>
        <p:nvSpPr>
          <p:cNvPr id="103" name="Text Placeholder 6">
            <a:extLst>
              <a:ext uri="{FF2B5EF4-FFF2-40B4-BE49-F238E27FC236}">
                <a16:creationId xmlns:a16="http://schemas.microsoft.com/office/drawing/2014/main" id="{064AD6FB-9AED-5617-A532-A8AF2A867D45}"/>
              </a:ext>
            </a:extLst>
          </p:cNvPr>
          <p:cNvSpPr>
            <a:spLocks noGrp="1"/>
          </p:cNvSpPr>
          <p:nvPr>
            <p:ph type="body" sz="quarter" idx="68" hasCustomPrompt="1"/>
          </p:nvPr>
        </p:nvSpPr>
        <p:spPr>
          <a:xfrm>
            <a:off x="3788663" y="2144616"/>
            <a:ext cx="1969200" cy="184666"/>
          </a:xfrm>
        </p:spPr>
        <p:txBody>
          <a:bodyPr/>
          <a:lstStyle>
            <a:lvl1pPr>
              <a:defRPr/>
            </a:lvl1pPr>
            <a:lvl8pPr>
              <a:defRPr>
                <a:solidFill>
                  <a:schemeClr val="tx1"/>
                </a:solidFill>
              </a:defRPr>
            </a:lvl8pPr>
          </a:lstStyle>
          <a:p>
            <a:pPr lvl="8"/>
            <a:r>
              <a:rPr lang="en-US" dirty="0"/>
              <a:t>Section 05</a:t>
            </a:r>
            <a:endParaRPr lang="en-GB" dirty="0"/>
          </a:p>
        </p:txBody>
      </p:sp>
      <p:sp>
        <p:nvSpPr>
          <p:cNvPr id="104" name="Text Placeholder 6">
            <a:extLst>
              <a:ext uri="{FF2B5EF4-FFF2-40B4-BE49-F238E27FC236}">
                <a16:creationId xmlns:a16="http://schemas.microsoft.com/office/drawing/2014/main" id="{B571D6E1-2907-7E87-76FB-46D9AE725FD5}"/>
              </a:ext>
            </a:extLst>
          </p:cNvPr>
          <p:cNvSpPr>
            <a:spLocks noGrp="1"/>
          </p:cNvSpPr>
          <p:nvPr>
            <p:ph type="body" sz="quarter" idx="69" hasCustomPrompt="1"/>
          </p:nvPr>
        </p:nvSpPr>
        <p:spPr>
          <a:xfrm>
            <a:off x="3788663" y="2443113"/>
            <a:ext cx="1969200" cy="184666"/>
          </a:xfrm>
        </p:spPr>
        <p:txBody>
          <a:bodyPr/>
          <a:lstStyle>
            <a:lvl1pPr>
              <a:defRPr sz="1200">
                <a:solidFill>
                  <a:schemeClr val="tx1"/>
                </a:solidFill>
              </a:defRPr>
            </a:lvl1pPr>
            <a:lvl8pPr>
              <a:defRPr/>
            </a:lvl8pPr>
          </a:lstStyle>
          <a:p>
            <a:pPr lvl="0"/>
            <a:r>
              <a:rPr lang="en-US" dirty="0"/>
              <a:t>Insert text here</a:t>
            </a:r>
            <a:endParaRPr lang="en-GB" dirty="0"/>
          </a:p>
        </p:txBody>
      </p:sp>
      <p:sp>
        <p:nvSpPr>
          <p:cNvPr id="105" name="Text Placeholder 6">
            <a:extLst>
              <a:ext uri="{FF2B5EF4-FFF2-40B4-BE49-F238E27FC236}">
                <a16:creationId xmlns:a16="http://schemas.microsoft.com/office/drawing/2014/main" id="{C0716E6C-7530-D505-3069-163D5BBA0B32}"/>
              </a:ext>
            </a:extLst>
          </p:cNvPr>
          <p:cNvSpPr>
            <a:spLocks noGrp="1"/>
          </p:cNvSpPr>
          <p:nvPr>
            <p:ph type="body" sz="quarter" idx="70" hasCustomPrompt="1"/>
          </p:nvPr>
        </p:nvSpPr>
        <p:spPr>
          <a:xfrm>
            <a:off x="906304" y="3257136"/>
            <a:ext cx="1970246" cy="184666"/>
          </a:xfrm>
        </p:spPr>
        <p:txBody>
          <a:bodyPr/>
          <a:lstStyle>
            <a:lvl1pPr>
              <a:defRPr/>
            </a:lvl1pPr>
            <a:lvl8pPr>
              <a:defRPr>
                <a:solidFill>
                  <a:schemeClr val="tx1"/>
                </a:solidFill>
              </a:defRPr>
            </a:lvl8pPr>
          </a:lstStyle>
          <a:p>
            <a:pPr lvl="8"/>
            <a:r>
              <a:rPr lang="en-US" dirty="0"/>
              <a:t>Section 02</a:t>
            </a:r>
            <a:endParaRPr lang="en-GB" dirty="0"/>
          </a:p>
        </p:txBody>
      </p:sp>
      <p:sp>
        <p:nvSpPr>
          <p:cNvPr id="106" name="Text Placeholder 6">
            <a:extLst>
              <a:ext uri="{FF2B5EF4-FFF2-40B4-BE49-F238E27FC236}">
                <a16:creationId xmlns:a16="http://schemas.microsoft.com/office/drawing/2014/main" id="{888A9034-349F-F5F9-2531-160A8647BA73}"/>
              </a:ext>
            </a:extLst>
          </p:cNvPr>
          <p:cNvSpPr>
            <a:spLocks noGrp="1"/>
          </p:cNvSpPr>
          <p:nvPr>
            <p:ph type="body" sz="quarter" idx="71" hasCustomPrompt="1"/>
          </p:nvPr>
        </p:nvSpPr>
        <p:spPr>
          <a:xfrm>
            <a:off x="906304" y="3555633"/>
            <a:ext cx="1970246" cy="184666"/>
          </a:xfrm>
        </p:spPr>
        <p:txBody>
          <a:bodyPr/>
          <a:lstStyle>
            <a:lvl1pPr>
              <a:defRPr sz="1200">
                <a:solidFill>
                  <a:schemeClr val="tx1"/>
                </a:solidFill>
              </a:defRPr>
            </a:lvl1pPr>
            <a:lvl8pPr>
              <a:defRPr/>
            </a:lvl8pPr>
          </a:lstStyle>
          <a:p>
            <a:pPr lvl="0"/>
            <a:r>
              <a:rPr lang="en-US" dirty="0"/>
              <a:t>Insert text here</a:t>
            </a:r>
            <a:endParaRPr lang="en-GB" dirty="0"/>
          </a:p>
        </p:txBody>
      </p:sp>
      <p:sp>
        <p:nvSpPr>
          <p:cNvPr id="107" name="Text Placeholder 6">
            <a:extLst>
              <a:ext uri="{FF2B5EF4-FFF2-40B4-BE49-F238E27FC236}">
                <a16:creationId xmlns:a16="http://schemas.microsoft.com/office/drawing/2014/main" id="{38448D67-734C-A499-C4B1-38828B5F3196}"/>
              </a:ext>
            </a:extLst>
          </p:cNvPr>
          <p:cNvSpPr>
            <a:spLocks noGrp="1"/>
          </p:cNvSpPr>
          <p:nvPr>
            <p:ph type="body" sz="quarter" idx="41" hasCustomPrompt="1"/>
          </p:nvPr>
        </p:nvSpPr>
        <p:spPr>
          <a:xfrm>
            <a:off x="3788663" y="3257136"/>
            <a:ext cx="1969200" cy="184666"/>
          </a:xfrm>
        </p:spPr>
        <p:txBody>
          <a:bodyPr/>
          <a:lstStyle>
            <a:lvl1pPr>
              <a:defRPr/>
            </a:lvl1pPr>
            <a:lvl8pPr>
              <a:defRPr>
                <a:solidFill>
                  <a:schemeClr val="tx1"/>
                </a:solidFill>
              </a:defRPr>
            </a:lvl8pPr>
          </a:lstStyle>
          <a:p>
            <a:pPr lvl="8"/>
            <a:r>
              <a:rPr lang="en-US" dirty="0"/>
              <a:t>Section 06</a:t>
            </a:r>
            <a:endParaRPr lang="en-GB" dirty="0"/>
          </a:p>
        </p:txBody>
      </p:sp>
      <p:sp>
        <p:nvSpPr>
          <p:cNvPr id="108" name="Text Placeholder 6">
            <a:extLst>
              <a:ext uri="{FF2B5EF4-FFF2-40B4-BE49-F238E27FC236}">
                <a16:creationId xmlns:a16="http://schemas.microsoft.com/office/drawing/2014/main" id="{31906193-CC64-E267-2B48-33758D2A45F5}"/>
              </a:ext>
            </a:extLst>
          </p:cNvPr>
          <p:cNvSpPr>
            <a:spLocks noGrp="1"/>
          </p:cNvSpPr>
          <p:nvPr>
            <p:ph type="body" sz="quarter" idx="72" hasCustomPrompt="1"/>
          </p:nvPr>
        </p:nvSpPr>
        <p:spPr>
          <a:xfrm>
            <a:off x="3788663" y="3555633"/>
            <a:ext cx="1969200" cy="184666"/>
          </a:xfrm>
        </p:spPr>
        <p:txBody>
          <a:bodyPr/>
          <a:lstStyle>
            <a:lvl1pPr>
              <a:defRPr sz="1200">
                <a:solidFill>
                  <a:schemeClr val="tx1"/>
                </a:solidFill>
              </a:defRPr>
            </a:lvl1pPr>
            <a:lvl8pPr>
              <a:defRPr/>
            </a:lvl8pPr>
          </a:lstStyle>
          <a:p>
            <a:pPr lvl="0"/>
            <a:r>
              <a:rPr lang="en-US" dirty="0"/>
              <a:t>Insert text here</a:t>
            </a:r>
            <a:endParaRPr lang="en-GB" dirty="0"/>
          </a:p>
        </p:txBody>
      </p:sp>
      <p:sp>
        <p:nvSpPr>
          <p:cNvPr id="109" name="Text Placeholder 6">
            <a:extLst>
              <a:ext uri="{FF2B5EF4-FFF2-40B4-BE49-F238E27FC236}">
                <a16:creationId xmlns:a16="http://schemas.microsoft.com/office/drawing/2014/main" id="{C2D10778-DD33-C2A3-16DC-DA7EFE2ECFDE}"/>
              </a:ext>
            </a:extLst>
          </p:cNvPr>
          <p:cNvSpPr>
            <a:spLocks noGrp="1"/>
          </p:cNvSpPr>
          <p:nvPr>
            <p:ph type="body" sz="quarter" idx="73" hasCustomPrompt="1"/>
          </p:nvPr>
        </p:nvSpPr>
        <p:spPr>
          <a:xfrm>
            <a:off x="906304" y="4369656"/>
            <a:ext cx="1970246" cy="184666"/>
          </a:xfrm>
        </p:spPr>
        <p:txBody>
          <a:bodyPr/>
          <a:lstStyle>
            <a:lvl1pPr>
              <a:defRPr/>
            </a:lvl1pPr>
            <a:lvl8pPr>
              <a:defRPr>
                <a:solidFill>
                  <a:schemeClr val="tx1"/>
                </a:solidFill>
              </a:defRPr>
            </a:lvl8pPr>
          </a:lstStyle>
          <a:p>
            <a:pPr lvl="8"/>
            <a:r>
              <a:rPr lang="en-US" dirty="0"/>
              <a:t>Section 03</a:t>
            </a:r>
            <a:endParaRPr lang="en-GB" dirty="0"/>
          </a:p>
        </p:txBody>
      </p:sp>
      <p:sp>
        <p:nvSpPr>
          <p:cNvPr id="110" name="Text Placeholder 6">
            <a:extLst>
              <a:ext uri="{FF2B5EF4-FFF2-40B4-BE49-F238E27FC236}">
                <a16:creationId xmlns:a16="http://schemas.microsoft.com/office/drawing/2014/main" id="{1D53E498-301F-0D5E-6810-81E7016FE615}"/>
              </a:ext>
            </a:extLst>
          </p:cNvPr>
          <p:cNvSpPr>
            <a:spLocks noGrp="1"/>
          </p:cNvSpPr>
          <p:nvPr>
            <p:ph type="body" sz="quarter" idx="44" hasCustomPrompt="1"/>
          </p:nvPr>
        </p:nvSpPr>
        <p:spPr>
          <a:xfrm>
            <a:off x="906304" y="4668153"/>
            <a:ext cx="1970246" cy="184666"/>
          </a:xfrm>
        </p:spPr>
        <p:txBody>
          <a:bodyPr/>
          <a:lstStyle>
            <a:lvl1pPr>
              <a:defRPr sz="1200">
                <a:solidFill>
                  <a:schemeClr val="tx1"/>
                </a:solidFill>
              </a:defRPr>
            </a:lvl1pPr>
            <a:lvl8pPr>
              <a:defRPr/>
            </a:lvl8pPr>
          </a:lstStyle>
          <a:p>
            <a:pPr lvl="0"/>
            <a:r>
              <a:rPr lang="en-US" dirty="0"/>
              <a:t>Insert text here</a:t>
            </a:r>
            <a:endParaRPr lang="en-GB" dirty="0"/>
          </a:p>
        </p:txBody>
      </p:sp>
      <p:sp>
        <p:nvSpPr>
          <p:cNvPr id="111" name="Text Placeholder 6">
            <a:extLst>
              <a:ext uri="{FF2B5EF4-FFF2-40B4-BE49-F238E27FC236}">
                <a16:creationId xmlns:a16="http://schemas.microsoft.com/office/drawing/2014/main" id="{9592EB92-E55E-651E-AC6C-BF518B82A8FF}"/>
              </a:ext>
            </a:extLst>
          </p:cNvPr>
          <p:cNvSpPr>
            <a:spLocks noGrp="1"/>
          </p:cNvSpPr>
          <p:nvPr>
            <p:ph type="body" sz="quarter" idx="74" hasCustomPrompt="1"/>
          </p:nvPr>
        </p:nvSpPr>
        <p:spPr>
          <a:xfrm>
            <a:off x="3788663" y="4369656"/>
            <a:ext cx="1969200" cy="184666"/>
          </a:xfrm>
        </p:spPr>
        <p:txBody>
          <a:bodyPr/>
          <a:lstStyle>
            <a:lvl1pPr>
              <a:defRPr/>
            </a:lvl1pPr>
            <a:lvl8pPr>
              <a:defRPr>
                <a:solidFill>
                  <a:schemeClr val="tx1"/>
                </a:solidFill>
              </a:defRPr>
            </a:lvl8pPr>
          </a:lstStyle>
          <a:p>
            <a:pPr lvl="8"/>
            <a:r>
              <a:rPr lang="en-US" dirty="0"/>
              <a:t>Section 07</a:t>
            </a:r>
            <a:endParaRPr lang="en-GB" dirty="0"/>
          </a:p>
        </p:txBody>
      </p:sp>
      <p:sp>
        <p:nvSpPr>
          <p:cNvPr id="112" name="Text Placeholder 6">
            <a:extLst>
              <a:ext uri="{FF2B5EF4-FFF2-40B4-BE49-F238E27FC236}">
                <a16:creationId xmlns:a16="http://schemas.microsoft.com/office/drawing/2014/main" id="{BCA80AD1-AA89-9997-72A1-2A4ECACB20FA}"/>
              </a:ext>
            </a:extLst>
          </p:cNvPr>
          <p:cNvSpPr>
            <a:spLocks noGrp="1"/>
          </p:cNvSpPr>
          <p:nvPr>
            <p:ph type="body" sz="quarter" idx="75" hasCustomPrompt="1"/>
          </p:nvPr>
        </p:nvSpPr>
        <p:spPr>
          <a:xfrm>
            <a:off x="3788663" y="4668153"/>
            <a:ext cx="1969200" cy="184666"/>
          </a:xfrm>
        </p:spPr>
        <p:txBody>
          <a:bodyPr/>
          <a:lstStyle>
            <a:lvl1pPr>
              <a:defRPr sz="1200">
                <a:solidFill>
                  <a:schemeClr val="tx1"/>
                </a:solidFill>
              </a:defRPr>
            </a:lvl1pPr>
            <a:lvl8pPr>
              <a:defRPr/>
            </a:lvl8pPr>
          </a:lstStyle>
          <a:p>
            <a:pPr lvl="0"/>
            <a:r>
              <a:rPr lang="en-US" dirty="0"/>
              <a:t>Insert text here</a:t>
            </a:r>
            <a:endParaRPr lang="en-GB" dirty="0"/>
          </a:p>
        </p:txBody>
      </p:sp>
      <p:sp>
        <p:nvSpPr>
          <p:cNvPr id="113" name="Text Placeholder 6">
            <a:extLst>
              <a:ext uri="{FF2B5EF4-FFF2-40B4-BE49-F238E27FC236}">
                <a16:creationId xmlns:a16="http://schemas.microsoft.com/office/drawing/2014/main" id="{FDF28721-C20F-2B53-02BC-25D99061B35A}"/>
              </a:ext>
            </a:extLst>
          </p:cNvPr>
          <p:cNvSpPr>
            <a:spLocks noGrp="1"/>
          </p:cNvSpPr>
          <p:nvPr>
            <p:ph type="body" sz="quarter" idx="47" hasCustomPrompt="1"/>
          </p:nvPr>
        </p:nvSpPr>
        <p:spPr>
          <a:xfrm>
            <a:off x="906304" y="5482176"/>
            <a:ext cx="1970246" cy="184666"/>
          </a:xfrm>
        </p:spPr>
        <p:txBody>
          <a:bodyPr/>
          <a:lstStyle>
            <a:lvl1pPr>
              <a:defRPr/>
            </a:lvl1pPr>
            <a:lvl8pPr>
              <a:defRPr>
                <a:solidFill>
                  <a:schemeClr val="tx1"/>
                </a:solidFill>
              </a:defRPr>
            </a:lvl8pPr>
          </a:lstStyle>
          <a:p>
            <a:pPr lvl="8"/>
            <a:r>
              <a:rPr lang="en-US" dirty="0"/>
              <a:t>Section 04</a:t>
            </a:r>
            <a:endParaRPr lang="en-GB" dirty="0"/>
          </a:p>
        </p:txBody>
      </p:sp>
      <p:sp>
        <p:nvSpPr>
          <p:cNvPr id="114" name="Text Placeholder 6">
            <a:extLst>
              <a:ext uri="{FF2B5EF4-FFF2-40B4-BE49-F238E27FC236}">
                <a16:creationId xmlns:a16="http://schemas.microsoft.com/office/drawing/2014/main" id="{860E47FC-F796-EEB8-CA2E-E99D2F213BC4}"/>
              </a:ext>
            </a:extLst>
          </p:cNvPr>
          <p:cNvSpPr>
            <a:spLocks noGrp="1"/>
          </p:cNvSpPr>
          <p:nvPr>
            <p:ph type="body" sz="quarter" idx="48" hasCustomPrompt="1"/>
          </p:nvPr>
        </p:nvSpPr>
        <p:spPr>
          <a:xfrm>
            <a:off x="906304" y="5780673"/>
            <a:ext cx="1970246" cy="184666"/>
          </a:xfrm>
        </p:spPr>
        <p:txBody>
          <a:bodyPr/>
          <a:lstStyle>
            <a:lvl1pPr>
              <a:defRPr sz="1200">
                <a:solidFill>
                  <a:schemeClr val="tx1"/>
                </a:solidFill>
              </a:defRPr>
            </a:lvl1pPr>
            <a:lvl8pPr>
              <a:defRPr/>
            </a:lvl8pPr>
          </a:lstStyle>
          <a:p>
            <a:pPr lvl="0"/>
            <a:r>
              <a:rPr lang="en-US" dirty="0"/>
              <a:t>Insert text here</a:t>
            </a:r>
            <a:endParaRPr lang="en-GB" dirty="0"/>
          </a:p>
        </p:txBody>
      </p:sp>
      <p:sp>
        <p:nvSpPr>
          <p:cNvPr id="115" name="Text Placeholder 6">
            <a:extLst>
              <a:ext uri="{FF2B5EF4-FFF2-40B4-BE49-F238E27FC236}">
                <a16:creationId xmlns:a16="http://schemas.microsoft.com/office/drawing/2014/main" id="{FED43F61-FB12-A37F-65B1-1EAA010701A9}"/>
              </a:ext>
            </a:extLst>
          </p:cNvPr>
          <p:cNvSpPr>
            <a:spLocks noGrp="1"/>
          </p:cNvSpPr>
          <p:nvPr>
            <p:ph type="body" sz="quarter" idx="49" hasCustomPrompt="1"/>
          </p:nvPr>
        </p:nvSpPr>
        <p:spPr>
          <a:xfrm>
            <a:off x="3788663" y="5482176"/>
            <a:ext cx="1969200" cy="184666"/>
          </a:xfrm>
        </p:spPr>
        <p:txBody>
          <a:bodyPr/>
          <a:lstStyle>
            <a:lvl1pPr>
              <a:defRPr/>
            </a:lvl1pPr>
            <a:lvl8pPr>
              <a:defRPr>
                <a:solidFill>
                  <a:schemeClr val="tx1"/>
                </a:solidFill>
              </a:defRPr>
            </a:lvl8pPr>
          </a:lstStyle>
          <a:p>
            <a:pPr lvl="8"/>
            <a:r>
              <a:rPr lang="en-US" dirty="0"/>
              <a:t>Section 08</a:t>
            </a:r>
            <a:endParaRPr lang="en-GB" dirty="0"/>
          </a:p>
        </p:txBody>
      </p:sp>
      <p:sp>
        <p:nvSpPr>
          <p:cNvPr id="116" name="Text Placeholder 6">
            <a:extLst>
              <a:ext uri="{FF2B5EF4-FFF2-40B4-BE49-F238E27FC236}">
                <a16:creationId xmlns:a16="http://schemas.microsoft.com/office/drawing/2014/main" id="{8AE0E894-2732-7826-DB02-DCC4DF9747B0}"/>
              </a:ext>
            </a:extLst>
          </p:cNvPr>
          <p:cNvSpPr>
            <a:spLocks noGrp="1"/>
          </p:cNvSpPr>
          <p:nvPr>
            <p:ph type="body" sz="quarter" idx="50" hasCustomPrompt="1"/>
          </p:nvPr>
        </p:nvSpPr>
        <p:spPr>
          <a:xfrm>
            <a:off x="3788663" y="5780673"/>
            <a:ext cx="1969200" cy="184666"/>
          </a:xfrm>
        </p:spPr>
        <p:txBody>
          <a:bodyPr/>
          <a:lstStyle>
            <a:lvl1pPr>
              <a:defRPr sz="1200">
                <a:solidFill>
                  <a:schemeClr val="tx1"/>
                </a:solidFill>
              </a:defRPr>
            </a:lvl1pPr>
            <a:lvl8pPr>
              <a:defRPr/>
            </a:lvl8pPr>
          </a:lstStyle>
          <a:p>
            <a:pPr lvl="0"/>
            <a:r>
              <a:rPr lang="en-US" dirty="0"/>
              <a:t>Insert text here</a:t>
            </a:r>
            <a:endParaRPr lang="en-GB" dirty="0"/>
          </a:p>
        </p:txBody>
      </p:sp>
      <p:sp>
        <p:nvSpPr>
          <p:cNvPr id="117" name="Text Placeholder 7">
            <a:extLst>
              <a:ext uri="{FF2B5EF4-FFF2-40B4-BE49-F238E27FC236}">
                <a16:creationId xmlns:a16="http://schemas.microsoft.com/office/drawing/2014/main" id="{3031E31D-7462-2FE4-C5D0-AF3455E44C85}"/>
              </a:ext>
            </a:extLst>
          </p:cNvPr>
          <p:cNvSpPr>
            <a:spLocks noGrp="1"/>
          </p:cNvSpPr>
          <p:nvPr>
            <p:ph type="body" sz="quarter" idx="13" hasCustomPrompt="1"/>
          </p:nvPr>
        </p:nvSpPr>
        <p:spPr>
          <a:xfrm>
            <a:off x="450850" y="2144616"/>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 </a:t>
            </a:r>
          </a:p>
        </p:txBody>
      </p:sp>
      <p:sp>
        <p:nvSpPr>
          <p:cNvPr id="118" name="Text Placeholder 7">
            <a:extLst>
              <a:ext uri="{FF2B5EF4-FFF2-40B4-BE49-F238E27FC236}">
                <a16:creationId xmlns:a16="http://schemas.microsoft.com/office/drawing/2014/main" id="{B017DF20-DE96-A3A6-88BA-B6C127F08C78}"/>
              </a:ext>
            </a:extLst>
          </p:cNvPr>
          <p:cNvSpPr>
            <a:spLocks noGrp="1"/>
          </p:cNvSpPr>
          <p:nvPr>
            <p:ph type="body" sz="quarter" idx="16" hasCustomPrompt="1"/>
          </p:nvPr>
        </p:nvSpPr>
        <p:spPr>
          <a:xfrm>
            <a:off x="450850" y="3257136"/>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 </a:t>
            </a:r>
          </a:p>
        </p:txBody>
      </p:sp>
      <p:sp>
        <p:nvSpPr>
          <p:cNvPr id="119" name="Text Placeholder 7">
            <a:extLst>
              <a:ext uri="{FF2B5EF4-FFF2-40B4-BE49-F238E27FC236}">
                <a16:creationId xmlns:a16="http://schemas.microsoft.com/office/drawing/2014/main" id="{F0D66394-7E13-FF5A-64BD-9CB510F62900}"/>
              </a:ext>
            </a:extLst>
          </p:cNvPr>
          <p:cNvSpPr>
            <a:spLocks noGrp="1"/>
          </p:cNvSpPr>
          <p:nvPr>
            <p:ph type="body" sz="quarter" idx="19" hasCustomPrompt="1"/>
          </p:nvPr>
        </p:nvSpPr>
        <p:spPr>
          <a:xfrm>
            <a:off x="450850" y="4369656"/>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 </a:t>
            </a:r>
          </a:p>
        </p:txBody>
      </p:sp>
      <p:sp>
        <p:nvSpPr>
          <p:cNvPr id="120" name="Text Placeholder 7">
            <a:extLst>
              <a:ext uri="{FF2B5EF4-FFF2-40B4-BE49-F238E27FC236}">
                <a16:creationId xmlns:a16="http://schemas.microsoft.com/office/drawing/2014/main" id="{6A753B87-A9D3-B4F9-4220-4310B01C22FA}"/>
              </a:ext>
            </a:extLst>
          </p:cNvPr>
          <p:cNvSpPr>
            <a:spLocks noGrp="1"/>
          </p:cNvSpPr>
          <p:nvPr>
            <p:ph type="body" sz="quarter" idx="22" hasCustomPrompt="1"/>
          </p:nvPr>
        </p:nvSpPr>
        <p:spPr>
          <a:xfrm>
            <a:off x="450850" y="5482176"/>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  </a:t>
            </a:r>
          </a:p>
        </p:txBody>
      </p:sp>
      <p:sp>
        <p:nvSpPr>
          <p:cNvPr id="121" name="Text Placeholder 7">
            <a:extLst>
              <a:ext uri="{FF2B5EF4-FFF2-40B4-BE49-F238E27FC236}">
                <a16:creationId xmlns:a16="http://schemas.microsoft.com/office/drawing/2014/main" id="{97CF8238-22FE-729F-1DCC-1FAA80699576}"/>
              </a:ext>
            </a:extLst>
          </p:cNvPr>
          <p:cNvSpPr>
            <a:spLocks noGrp="1"/>
          </p:cNvSpPr>
          <p:nvPr>
            <p:ph type="body" sz="quarter" idx="25" hasCustomPrompt="1"/>
          </p:nvPr>
        </p:nvSpPr>
        <p:spPr>
          <a:xfrm>
            <a:off x="3337648" y="2144616"/>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 </a:t>
            </a:r>
          </a:p>
        </p:txBody>
      </p:sp>
      <p:sp>
        <p:nvSpPr>
          <p:cNvPr id="122" name="Text Placeholder 7">
            <a:extLst>
              <a:ext uri="{FF2B5EF4-FFF2-40B4-BE49-F238E27FC236}">
                <a16:creationId xmlns:a16="http://schemas.microsoft.com/office/drawing/2014/main" id="{AAF4232D-7377-D113-91A5-C9B7B11F5EDA}"/>
              </a:ext>
            </a:extLst>
          </p:cNvPr>
          <p:cNvSpPr>
            <a:spLocks noGrp="1"/>
          </p:cNvSpPr>
          <p:nvPr>
            <p:ph type="body" sz="quarter" idx="28" hasCustomPrompt="1"/>
          </p:nvPr>
        </p:nvSpPr>
        <p:spPr>
          <a:xfrm>
            <a:off x="3337648" y="3257136"/>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 </a:t>
            </a:r>
          </a:p>
        </p:txBody>
      </p:sp>
      <p:sp>
        <p:nvSpPr>
          <p:cNvPr id="123" name="Text Placeholder 7">
            <a:extLst>
              <a:ext uri="{FF2B5EF4-FFF2-40B4-BE49-F238E27FC236}">
                <a16:creationId xmlns:a16="http://schemas.microsoft.com/office/drawing/2014/main" id="{7B9A228C-E55F-C8AB-D973-3E5E3A846967}"/>
              </a:ext>
            </a:extLst>
          </p:cNvPr>
          <p:cNvSpPr>
            <a:spLocks noGrp="1"/>
          </p:cNvSpPr>
          <p:nvPr>
            <p:ph type="body" sz="quarter" idx="31" hasCustomPrompt="1"/>
          </p:nvPr>
        </p:nvSpPr>
        <p:spPr>
          <a:xfrm>
            <a:off x="3337648" y="4369656"/>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 </a:t>
            </a:r>
          </a:p>
        </p:txBody>
      </p:sp>
      <p:sp>
        <p:nvSpPr>
          <p:cNvPr id="124" name="Text Placeholder 7">
            <a:extLst>
              <a:ext uri="{FF2B5EF4-FFF2-40B4-BE49-F238E27FC236}">
                <a16:creationId xmlns:a16="http://schemas.microsoft.com/office/drawing/2014/main" id="{CF614DCF-3A4A-289B-29B5-1965AFCDD974}"/>
              </a:ext>
            </a:extLst>
          </p:cNvPr>
          <p:cNvSpPr>
            <a:spLocks noGrp="1"/>
          </p:cNvSpPr>
          <p:nvPr>
            <p:ph type="body" sz="quarter" idx="34" hasCustomPrompt="1"/>
          </p:nvPr>
        </p:nvSpPr>
        <p:spPr>
          <a:xfrm>
            <a:off x="3337648" y="5482176"/>
            <a:ext cx="273600" cy="270000"/>
          </a:xfrm>
          <a:solidFill>
            <a:schemeClr val="accent1"/>
          </a:solidFill>
        </p:spPr>
        <p:txBody>
          <a:bodyPr anchor="ctr">
            <a:noAutofit/>
          </a:bodyPr>
          <a:lstStyle>
            <a:lvl1pPr algn="ctr">
              <a:defRPr sz="1200">
                <a:latin typeface="Gotham Medium" pitchFamily="50" charset="0"/>
              </a:defRPr>
            </a:lvl1pPr>
          </a:lstStyle>
          <a:p>
            <a:pPr lvl="0"/>
            <a:r>
              <a:rPr lang="en-GB" dirty="0"/>
              <a:t> </a:t>
            </a:r>
          </a:p>
        </p:txBody>
      </p:sp>
    </p:spTree>
    <p:custDataLst>
      <p:tags r:id="rId1"/>
    </p:custDataLst>
    <p:extLst>
      <p:ext uri="{BB962C8B-B14F-4D97-AF65-F5344CB8AC3E}">
        <p14:creationId xmlns:p14="http://schemas.microsoft.com/office/powerpoint/2010/main" val="46549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with background image (2)">
    <p:spTree>
      <p:nvGrpSpPr>
        <p:cNvPr id="1" name=""/>
        <p:cNvGrpSpPr/>
        <p:nvPr/>
      </p:nvGrpSpPr>
      <p:grpSpPr>
        <a:xfrm>
          <a:off x="0" y="0"/>
          <a:ext cx="0" cy="0"/>
          <a:chOff x="0" y="0"/>
          <a:chExt cx="0" cy="0"/>
        </a:xfrm>
      </p:grpSpPr>
      <p:sp>
        <p:nvSpPr>
          <p:cNvPr id="37" name="Picture Placeholder 34">
            <a:extLst>
              <a:ext uri="{FF2B5EF4-FFF2-40B4-BE49-F238E27FC236}">
                <a16:creationId xmlns:a16="http://schemas.microsoft.com/office/drawing/2014/main" id="{5C1847DD-E7ED-5532-0C16-10432902F37E}"/>
              </a:ext>
            </a:extLst>
          </p:cNvPr>
          <p:cNvSpPr>
            <a:spLocks noGrp="1"/>
          </p:cNvSpPr>
          <p:nvPr>
            <p:ph type="pic" sz="quarter" idx="38" hasCustomPrompt="1"/>
          </p:nvPr>
        </p:nvSpPr>
        <p:spPr>
          <a:xfrm>
            <a:off x="0" y="-430"/>
            <a:ext cx="12192000" cy="6858430"/>
          </a:xfrm>
        </p:spPr>
        <p:txBody>
          <a:bodyPr/>
          <a:lstStyle>
            <a:lvl1pPr algn="ctr">
              <a:defRPr/>
            </a:lvl1pPr>
          </a:lstStyle>
          <a:p>
            <a:r>
              <a:rPr lang="en-GB" dirty="0"/>
              <a:t>Click icon to insert image</a:t>
            </a:r>
          </a:p>
        </p:txBody>
      </p:sp>
      <p:sp>
        <p:nvSpPr>
          <p:cNvPr id="6" name="Text Placeholder 6">
            <a:extLst>
              <a:ext uri="{FF2B5EF4-FFF2-40B4-BE49-F238E27FC236}">
                <a16:creationId xmlns:a16="http://schemas.microsoft.com/office/drawing/2014/main" id="{300E4BC2-9393-41B6-9652-BA46147BEFCC}"/>
              </a:ext>
            </a:extLst>
          </p:cNvPr>
          <p:cNvSpPr>
            <a:spLocks noGrp="1"/>
          </p:cNvSpPr>
          <p:nvPr>
            <p:ph type="body" sz="quarter" idx="59" hasCustomPrompt="1"/>
          </p:nvPr>
        </p:nvSpPr>
        <p:spPr>
          <a:xfrm>
            <a:off x="0" y="0"/>
            <a:ext cx="12192000" cy="6858000"/>
          </a:xfrm>
          <a:gradFill>
            <a:gsLst>
              <a:gs pos="0">
                <a:schemeClr val="tx1">
                  <a:alpha val="75000"/>
                </a:schemeClr>
              </a:gs>
              <a:gs pos="100000">
                <a:schemeClr val="tx1">
                  <a:alpha val="0"/>
                </a:schemeClr>
              </a:gs>
            </a:gsLst>
            <a:lin ang="0" scaled="1"/>
          </a:gradFill>
        </p:spPr>
        <p:txBody>
          <a:bodyPr/>
          <a:lstStyle>
            <a:lvl1pPr>
              <a:defRPr/>
            </a:lvl1pPr>
          </a:lstStyle>
          <a:p>
            <a:pPr lvl="0"/>
            <a:r>
              <a:rPr lang="en-US" dirty="0"/>
              <a:t> </a:t>
            </a:r>
            <a:endParaRPr lang="en-GB" dirty="0"/>
          </a:p>
        </p:txBody>
      </p:sp>
      <p:sp>
        <p:nvSpPr>
          <p:cNvPr id="2" name="Text Placeholder 3">
            <a:extLst>
              <a:ext uri="{FF2B5EF4-FFF2-40B4-BE49-F238E27FC236}">
                <a16:creationId xmlns:a16="http://schemas.microsoft.com/office/drawing/2014/main" id="{1234D881-410A-B7FA-28DA-D287C8718886}"/>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4" name="Date Placeholder 2">
            <a:extLst>
              <a:ext uri="{FF2B5EF4-FFF2-40B4-BE49-F238E27FC236}">
                <a16:creationId xmlns:a16="http://schemas.microsoft.com/office/drawing/2014/main" id="{87AFBE83-C4FF-1471-F607-7F0AC1FAEFA8}"/>
              </a:ext>
            </a:extLst>
          </p:cNvPr>
          <p:cNvSpPr>
            <a:spLocks noGrp="1"/>
          </p:cNvSpPr>
          <p:nvPr>
            <p:ph type="dt" sz="half" idx="56"/>
          </p:nvPr>
        </p:nvSpPr>
        <p:spPr>
          <a:xfrm rot="5400000">
            <a:off x="11762091" y="225413"/>
            <a:ext cx="638833" cy="220982"/>
          </a:xfrm>
        </p:spPr>
        <p:txBody>
          <a:bodyPr>
            <a:noAutofit/>
          </a:bodyPr>
          <a:lstStyle/>
          <a:p>
            <a:endParaRPr lang="en-GB" dirty="0"/>
          </a:p>
        </p:txBody>
      </p:sp>
      <p:sp>
        <p:nvSpPr>
          <p:cNvPr id="8" name="Slide Number Placeholder 5">
            <a:extLst>
              <a:ext uri="{FF2B5EF4-FFF2-40B4-BE49-F238E27FC236}">
                <a16:creationId xmlns:a16="http://schemas.microsoft.com/office/drawing/2014/main" id="{E260A505-675B-6C34-B0FA-9B1AE04B3212}"/>
              </a:ext>
            </a:extLst>
          </p:cNvPr>
          <p:cNvSpPr>
            <a:spLocks noGrp="1"/>
          </p:cNvSpPr>
          <p:nvPr>
            <p:ph type="sldNum" sz="quarter" idx="58"/>
          </p:nvPr>
        </p:nvSpPr>
        <p:spPr>
          <a:xfrm>
            <a:off x="11971018" y="6601436"/>
            <a:ext cx="220982" cy="240077"/>
          </a:xfrm>
        </p:spPr>
        <p:txBody>
          <a:bodyPr>
            <a:noAutofit/>
          </a:bodyPr>
          <a:lstStyle/>
          <a:p>
            <a:fld id="{BB07EAE1-021A-493C-B07F-6FE9E5D11BEB}" type="slidenum">
              <a:rPr lang="en-GB" smtClean="0"/>
              <a:pPr/>
              <a:t>‹#›</a:t>
            </a:fld>
            <a:endParaRPr lang="en-GB" dirty="0"/>
          </a:p>
        </p:txBody>
      </p:sp>
      <p:grpSp>
        <p:nvGrpSpPr>
          <p:cNvPr id="88" name="Group 87">
            <a:extLst>
              <a:ext uri="{FF2B5EF4-FFF2-40B4-BE49-F238E27FC236}">
                <a16:creationId xmlns:a16="http://schemas.microsoft.com/office/drawing/2014/main" id="{FC05629F-0342-C0FD-6686-54AB696EA562}"/>
              </a:ext>
            </a:extLst>
          </p:cNvPr>
          <p:cNvGrpSpPr/>
          <p:nvPr userDrawn="1"/>
        </p:nvGrpSpPr>
        <p:grpSpPr>
          <a:xfrm>
            <a:off x="12287571" y="0"/>
            <a:ext cx="2175022" cy="6019800"/>
            <a:chOff x="838199" y="1150069"/>
            <a:chExt cx="2175022" cy="6019800"/>
          </a:xfrm>
        </p:grpSpPr>
        <p:sp>
          <p:nvSpPr>
            <p:cNvPr id="89" name="Rectangle 88">
              <a:extLst>
                <a:ext uri="{FF2B5EF4-FFF2-40B4-BE49-F238E27FC236}">
                  <a16:creationId xmlns:a16="http://schemas.microsoft.com/office/drawing/2014/main" id="{99D17403-E45E-3415-DBCF-3F56F2A4A7A4}"/>
                </a:ext>
              </a:extLst>
            </p:cNvPr>
            <p:cNvSpPr/>
            <p:nvPr/>
          </p:nvSpPr>
          <p:spPr>
            <a:xfrm>
              <a:off x="838199" y="1669942"/>
              <a:ext cx="2146446" cy="549992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90" name="Rectangle 89">
              <a:extLst>
                <a:ext uri="{FF2B5EF4-FFF2-40B4-BE49-F238E27FC236}">
                  <a16:creationId xmlns:a16="http://schemas.microsoft.com/office/drawing/2014/main" id="{E0A90F59-1624-E324-E4FE-9F792563D349}"/>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91" name="TextBox 90">
              <a:extLst>
                <a:ext uri="{FF2B5EF4-FFF2-40B4-BE49-F238E27FC236}">
                  <a16:creationId xmlns:a16="http://schemas.microsoft.com/office/drawing/2014/main" id="{59B54B92-5E21-B1FF-ABAA-4274DAB4A0B7}"/>
                </a:ext>
              </a:extLst>
            </p:cNvPr>
            <p:cNvSpPr txBox="1"/>
            <p:nvPr/>
          </p:nvSpPr>
          <p:spPr>
            <a:xfrm>
              <a:off x="866775" y="2681268"/>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92" name="TextBox 91">
              <a:extLst>
                <a:ext uri="{FF2B5EF4-FFF2-40B4-BE49-F238E27FC236}">
                  <a16:creationId xmlns:a16="http://schemas.microsoft.com/office/drawing/2014/main" id="{5D65EC47-C14B-0CCE-7492-C5A4E6CF6147}"/>
                </a:ext>
              </a:extLst>
            </p:cNvPr>
            <p:cNvSpPr txBox="1"/>
            <p:nvPr/>
          </p:nvSpPr>
          <p:spPr>
            <a:xfrm>
              <a:off x="866774" y="3435451"/>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93" name="TextBox 92">
              <a:extLst>
                <a:ext uri="{FF2B5EF4-FFF2-40B4-BE49-F238E27FC236}">
                  <a16:creationId xmlns:a16="http://schemas.microsoft.com/office/drawing/2014/main" id="{15D3682B-9FE8-5392-A840-E2C2E3CA213E}"/>
                </a:ext>
              </a:extLst>
            </p:cNvPr>
            <p:cNvSpPr txBox="1"/>
            <p:nvPr/>
          </p:nvSpPr>
          <p:spPr>
            <a:xfrm>
              <a:off x="866773" y="4035746"/>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94" name="TextBox 93">
              <a:extLst>
                <a:ext uri="{FF2B5EF4-FFF2-40B4-BE49-F238E27FC236}">
                  <a16:creationId xmlns:a16="http://schemas.microsoft.com/office/drawing/2014/main" id="{FA404ACE-49A0-C640-C185-AECA51959AC7}"/>
                </a:ext>
              </a:extLst>
            </p:cNvPr>
            <p:cNvSpPr txBox="1"/>
            <p:nvPr/>
          </p:nvSpPr>
          <p:spPr>
            <a:xfrm>
              <a:off x="866774" y="5251594"/>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95" name="TextBox 94">
              <a:extLst>
                <a:ext uri="{FF2B5EF4-FFF2-40B4-BE49-F238E27FC236}">
                  <a16:creationId xmlns:a16="http://schemas.microsoft.com/office/drawing/2014/main" id="{8DF8C03C-FC29-865E-6E6F-ED5960D96932}"/>
                </a:ext>
              </a:extLst>
            </p:cNvPr>
            <p:cNvSpPr txBox="1"/>
            <p:nvPr/>
          </p:nvSpPr>
          <p:spPr>
            <a:xfrm>
              <a:off x="866774" y="5851889"/>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96" name="TextBox 95">
              <a:extLst>
                <a:ext uri="{FF2B5EF4-FFF2-40B4-BE49-F238E27FC236}">
                  <a16:creationId xmlns:a16="http://schemas.microsoft.com/office/drawing/2014/main" id="{C9AE3D6A-B239-3EC1-67D1-1E4E24606BDB}"/>
                </a:ext>
              </a:extLst>
            </p:cNvPr>
            <p:cNvSpPr txBox="1"/>
            <p:nvPr/>
          </p:nvSpPr>
          <p:spPr>
            <a:xfrm>
              <a:off x="1026885" y="1179173"/>
              <a:ext cx="1826222" cy="461665"/>
            </a:xfrm>
            <a:prstGeom prst="rect">
              <a:avLst/>
            </a:prstGeom>
            <a:noFill/>
          </p:spPr>
          <p:txBody>
            <a:bodyPr wrap="square" rtlCol="0">
              <a:spAutoFit/>
            </a:bodyPr>
            <a:lstStyle/>
            <a:p>
              <a:pPr algn="ctr"/>
              <a:r>
                <a:rPr lang="en-GB" sz="1200" dirty="0">
                  <a:solidFill>
                    <a:srgbClr val="333333"/>
                  </a:solidFill>
                  <a:latin typeface="+mn-lt"/>
                </a:rPr>
                <a:t>HOW TO INSERT AN IMAGE WITH FILTER</a:t>
              </a:r>
            </a:p>
          </p:txBody>
        </p:sp>
        <p:sp>
          <p:nvSpPr>
            <p:cNvPr id="97" name="TextBox 96">
              <a:extLst>
                <a:ext uri="{FF2B5EF4-FFF2-40B4-BE49-F238E27FC236}">
                  <a16:creationId xmlns:a16="http://schemas.microsoft.com/office/drawing/2014/main" id="{352692FC-9678-7AA4-7460-6E1D9231004D}"/>
                </a:ext>
              </a:extLst>
            </p:cNvPr>
            <p:cNvSpPr txBox="1"/>
            <p:nvPr userDrawn="1"/>
          </p:nvSpPr>
          <p:spPr>
            <a:xfrm>
              <a:off x="866775" y="1759910"/>
              <a:ext cx="2087197" cy="861774"/>
            </a:xfrm>
            <a:prstGeom prst="rect">
              <a:avLst/>
            </a:prstGeom>
            <a:noFill/>
          </p:spPr>
          <p:txBody>
            <a:bodyPr wrap="square" rtlCol="0">
              <a:spAutoFit/>
            </a:bodyPr>
            <a:lstStyle/>
            <a:p>
              <a:r>
                <a:rPr lang="en-GB" sz="1000" b="0" dirty="0">
                  <a:solidFill>
                    <a:srgbClr val="333333"/>
                  </a:solidFill>
                  <a:latin typeface="+mn-lt"/>
                </a:rPr>
                <a:t>1. If there is an image behind the filter, first select the filter, right-click it and choose </a:t>
              </a:r>
              <a:r>
                <a:rPr lang="en-GB" sz="1000" b="0" dirty="0">
                  <a:solidFill>
                    <a:srgbClr val="333333"/>
                  </a:solidFill>
                  <a:latin typeface="Gotham Medium" pitchFamily="50" charset="0"/>
                </a:rPr>
                <a:t>Send to Back. </a:t>
              </a:r>
              <a:r>
                <a:rPr lang="en-GB" sz="1000" b="0" dirty="0">
                  <a:solidFill>
                    <a:srgbClr val="333333"/>
                  </a:solidFill>
                  <a:latin typeface="+mn-lt"/>
                </a:rPr>
                <a:t>You can then delete the existing image.</a:t>
              </a:r>
            </a:p>
          </p:txBody>
        </p:sp>
        <p:sp>
          <p:nvSpPr>
            <p:cNvPr id="98" name="TextBox 97">
              <a:extLst>
                <a:ext uri="{FF2B5EF4-FFF2-40B4-BE49-F238E27FC236}">
                  <a16:creationId xmlns:a16="http://schemas.microsoft.com/office/drawing/2014/main" id="{EC44AFD5-8030-4ABD-3465-81A670DD5B70}"/>
                </a:ext>
              </a:extLst>
            </p:cNvPr>
            <p:cNvSpPr txBox="1"/>
            <p:nvPr userDrawn="1"/>
          </p:nvSpPr>
          <p:spPr>
            <a:xfrm>
              <a:off x="866774" y="6450337"/>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7" name="Text Placeholder 44">
            <a:extLst>
              <a:ext uri="{FF2B5EF4-FFF2-40B4-BE49-F238E27FC236}">
                <a16:creationId xmlns:a16="http://schemas.microsoft.com/office/drawing/2014/main" id="{C5EA920A-79C4-C95D-4B6E-9B71A3ABF070}"/>
              </a:ext>
            </a:extLst>
          </p:cNvPr>
          <p:cNvSpPr>
            <a:spLocks noGrp="1"/>
          </p:cNvSpPr>
          <p:nvPr>
            <p:ph type="body" sz="quarter" idx="60" hasCustomPrompt="1"/>
          </p:nvPr>
        </p:nvSpPr>
        <p:spPr>
          <a:xfrm>
            <a:off x="3914453" y="1523735"/>
            <a:ext cx="270000" cy="270074"/>
          </a:xfrm>
          <a:solidFill>
            <a:schemeClr val="accent1"/>
          </a:solidFill>
        </p:spPr>
        <p:txBody>
          <a:bodyPr>
            <a:noAutofit/>
          </a:bodyPr>
          <a:lstStyle>
            <a:lvl1pPr>
              <a:defRPr/>
            </a:lvl1pPr>
          </a:lstStyle>
          <a:p>
            <a:pPr lvl="0"/>
            <a:r>
              <a:rPr lang="en-GB" dirty="0"/>
              <a:t> </a:t>
            </a:r>
          </a:p>
        </p:txBody>
      </p:sp>
      <p:sp>
        <p:nvSpPr>
          <p:cNvPr id="9" name="Text Placeholder 44">
            <a:extLst>
              <a:ext uri="{FF2B5EF4-FFF2-40B4-BE49-F238E27FC236}">
                <a16:creationId xmlns:a16="http://schemas.microsoft.com/office/drawing/2014/main" id="{4DEEBC49-956E-0292-9037-2C4659169224}"/>
              </a:ext>
            </a:extLst>
          </p:cNvPr>
          <p:cNvSpPr>
            <a:spLocks noGrp="1"/>
          </p:cNvSpPr>
          <p:nvPr>
            <p:ph type="body" sz="quarter" idx="61" hasCustomPrompt="1"/>
          </p:nvPr>
        </p:nvSpPr>
        <p:spPr>
          <a:xfrm>
            <a:off x="450850" y="1523735"/>
            <a:ext cx="270000" cy="270074"/>
          </a:xfrm>
          <a:solidFill>
            <a:schemeClr val="accent1"/>
          </a:solidFill>
        </p:spPr>
        <p:txBody>
          <a:bodyPr>
            <a:noAutofit/>
          </a:bodyPr>
          <a:lstStyle>
            <a:lvl1pPr>
              <a:defRPr/>
            </a:lvl1pPr>
          </a:lstStyle>
          <a:p>
            <a:pPr lvl="0"/>
            <a:r>
              <a:rPr lang="en-GB" dirty="0"/>
              <a:t> </a:t>
            </a:r>
          </a:p>
        </p:txBody>
      </p:sp>
      <p:sp>
        <p:nvSpPr>
          <p:cNvPr id="10" name="Text Placeholder 44">
            <a:extLst>
              <a:ext uri="{FF2B5EF4-FFF2-40B4-BE49-F238E27FC236}">
                <a16:creationId xmlns:a16="http://schemas.microsoft.com/office/drawing/2014/main" id="{3043C8F6-52D2-F54D-7099-E9591620EC40}"/>
              </a:ext>
            </a:extLst>
          </p:cNvPr>
          <p:cNvSpPr>
            <a:spLocks noGrp="1"/>
          </p:cNvSpPr>
          <p:nvPr>
            <p:ph type="body" sz="quarter" idx="62" hasCustomPrompt="1"/>
          </p:nvPr>
        </p:nvSpPr>
        <p:spPr>
          <a:xfrm>
            <a:off x="3914453" y="2636255"/>
            <a:ext cx="270000" cy="270074"/>
          </a:xfrm>
          <a:solidFill>
            <a:schemeClr val="accent1"/>
          </a:solidFill>
        </p:spPr>
        <p:txBody>
          <a:bodyPr>
            <a:noAutofit/>
          </a:bodyPr>
          <a:lstStyle>
            <a:lvl1pPr>
              <a:defRPr/>
            </a:lvl1pPr>
          </a:lstStyle>
          <a:p>
            <a:pPr lvl="0"/>
            <a:r>
              <a:rPr lang="en-GB" dirty="0"/>
              <a:t> </a:t>
            </a:r>
          </a:p>
        </p:txBody>
      </p:sp>
      <p:sp>
        <p:nvSpPr>
          <p:cNvPr id="12" name="Text Placeholder 44">
            <a:extLst>
              <a:ext uri="{FF2B5EF4-FFF2-40B4-BE49-F238E27FC236}">
                <a16:creationId xmlns:a16="http://schemas.microsoft.com/office/drawing/2014/main" id="{73A5362D-2452-CF7E-57E0-C23C894AC769}"/>
              </a:ext>
            </a:extLst>
          </p:cNvPr>
          <p:cNvSpPr>
            <a:spLocks noGrp="1"/>
          </p:cNvSpPr>
          <p:nvPr>
            <p:ph type="body" sz="quarter" idx="63" hasCustomPrompt="1"/>
          </p:nvPr>
        </p:nvSpPr>
        <p:spPr>
          <a:xfrm>
            <a:off x="450850" y="2636255"/>
            <a:ext cx="270000" cy="270074"/>
          </a:xfrm>
          <a:solidFill>
            <a:schemeClr val="accent1"/>
          </a:solidFill>
        </p:spPr>
        <p:txBody>
          <a:bodyPr>
            <a:noAutofit/>
          </a:bodyPr>
          <a:lstStyle>
            <a:lvl1pPr>
              <a:defRPr/>
            </a:lvl1pPr>
          </a:lstStyle>
          <a:p>
            <a:pPr lvl="0"/>
            <a:r>
              <a:rPr lang="en-GB" dirty="0"/>
              <a:t> </a:t>
            </a:r>
          </a:p>
        </p:txBody>
      </p:sp>
      <p:sp>
        <p:nvSpPr>
          <p:cNvPr id="13" name="Text Placeholder 44">
            <a:extLst>
              <a:ext uri="{FF2B5EF4-FFF2-40B4-BE49-F238E27FC236}">
                <a16:creationId xmlns:a16="http://schemas.microsoft.com/office/drawing/2014/main" id="{E9C1728F-D686-9184-B096-011C7098703F}"/>
              </a:ext>
            </a:extLst>
          </p:cNvPr>
          <p:cNvSpPr>
            <a:spLocks noGrp="1"/>
          </p:cNvSpPr>
          <p:nvPr>
            <p:ph type="body" sz="quarter" idx="64" hasCustomPrompt="1"/>
          </p:nvPr>
        </p:nvSpPr>
        <p:spPr>
          <a:xfrm>
            <a:off x="3914453" y="3748775"/>
            <a:ext cx="270000" cy="270074"/>
          </a:xfrm>
          <a:solidFill>
            <a:schemeClr val="accent1"/>
          </a:solidFill>
        </p:spPr>
        <p:txBody>
          <a:bodyPr>
            <a:noAutofit/>
          </a:bodyPr>
          <a:lstStyle>
            <a:lvl1pPr>
              <a:defRPr/>
            </a:lvl1pPr>
          </a:lstStyle>
          <a:p>
            <a:pPr lvl="0"/>
            <a:r>
              <a:rPr lang="en-GB" dirty="0"/>
              <a:t> </a:t>
            </a:r>
          </a:p>
        </p:txBody>
      </p:sp>
      <p:sp>
        <p:nvSpPr>
          <p:cNvPr id="15" name="Text Placeholder 44">
            <a:extLst>
              <a:ext uri="{FF2B5EF4-FFF2-40B4-BE49-F238E27FC236}">
                <a16:creationId xmlns:a16="http://schemas.microsoft.com/office/drawing/2014/main" id="{F35990C6-1ACD-3561-01BF-0A05EBCE52D9}"/>
              </a:ext>
            </a:extLst>
          </p:cNvPr>
          <p:cNvSpPr>
            <a:spLocks noGrp="1"/>
          </p:cNvSpPr>
          <p:nvPr>
            <p:ph type="body" sz="quarter" idx="65" hasCustomPrompt="1"/>
          </p:nvPr>
        </p:nvSpPr>
        <p:spPr>
          <a:xfrm>
            <a:off x="450850" y="3748775"/>
            <a:ext cx="270000" cy="270074"/>
          </a:xfrm>
          <a:solidFill>
            <a:schemeClr val="accent1"/>
          </a:solidFill>
        </p:spPr>
        <p:txBody>
          <a:bodyPr>
            <a:noAutofit/>
          </a:bodyPr>
          <a:lstStyle>
            <a:lvl1pPr>
              <a:defRPr/>
            </a:lvl1pPr>
          </a:lstStyle>
          <a:p>
            <a:pPr lvl="0"/>
            <a:r>
              <a:rPr lang="en-GB" dirty="0"/>
              <a:t> </a:t>
            </a:r>
          </a:p>
        </p:txBody>
      </p:sp>
      <p:sp>
        <p:nvSpPr>
          <p:cNvPr id="16" name="Text Placeholder 44">
            <a:extLst>
              <a:ext uri="{FF2B5EF4-FFF2-40B4-BE49-F238E27FC236}">
                <a16:creationId xmlns:a16="http://schemas.microsoft.com/office/drawing/2014/main" id="{E35BBD01-B447-FD5C-289A-FF55DCD57DE5}"/>
              </a:ext>
            </a:extLst>
          </p:cNvPr>
          <p:cNvSpPr>
            <a:spLocks noGrp="1"/>
          </p:cNvSpPr>
          <p:nvPr>
            <p:ph type="body" sz="quarter" idx="66" hasCustomPrompt="1"/>
          </p:nvPr>
        </p:nvSpPr>
        <p:spPr>
          <a:xfrm>
            <a:off x="3914453" y="4861295"/>
            <a:ext cx="270000" cy="270074"/>
          </a:xfrm>
          <a:solidFill>
            <a:schemeClr val="accent1"/>
          </a:solidFill>
        </p:spPr>
        <p:txBody>
          <a:bodyPr>
            <a:noAutofit/>
          </a:bodyPr>
          <a:lstStyle>
            <a:lvl1pPr>
              <a:defRPr/>
            </a:lvl1pPr>
          </a:lstStyle>
          <a:p>
            <a:pPr lvl="0"/>
            <a:r>
              <a:rPr lang="en-GB" dirty="0"/>
              <a:t> </a:t>
            </a:r>
          </a:p>
        </p:txBody>
      </p:sp>
      <p:sp>
        <p:nvSpPr>
          <p:cNvPr id="18" name="Text Placeholder 44">
            <a:extLst>
              <a:ext uri="{FF2B5EF4-FFF2-40B4-BE49-F238E27FC236}">
                <a16:creationId xmlns:a16="http://schemas.microsoft.com/office/drawing/2014/main" id="{16174D26-9008-1EE1-17A1-C5CF228E6176}"/>
              </a:ext>
            </a:extLst>
          </p:cNvPr>
          <p:cNvSpPr>
            <a:spLocks noGrp="1"/>
          </p:cNvSpPr>
          <p:nvPr>
            <p:ph type="body" sz="quarter" idx="67" hasCustomPrompt="1"/>
          </p:nvPr>
        </p:nvSpPr>
        <p:spPr>
          <a:xfrm>
            <a:off x="450850" y="4861295"/>
            <a:ext cx="270000" cy="270074"/>
          </a:xfrm>
          <a:solidFill>
            <a:schemeClr val="accent1"/>
          </a:solidFill>
        </p:spPr>
        <p:txBody>
          <a:bodyPr>
            <a:noAutofit/>
          </a:bodyPr>
          <a:lstStyle>
            <a:lvl1pPr>
              <a:defRPr/>
            </a:lvl1pPr>
          </a:lstStyle>
          <a:p>
            <a:pPr lvl="0"/>
            <a:r>
              <a:rPr lang="en-GB" dirty="0"/>
              <a:t> </a:t>
            </a:r>
          </a:p>
        </p:txBody>
      </p:sp>
      <p:sp>
        <p:nvSpPr>
          <p:cNvPr id="19" name="Title 18">
            <a:extLst>
              <a:ext uri="{FF2B5EF4-FFF2-40B4-BE49-F238E27FC236}">
                <a16:creationId xmlns:a16="http://schemas.microsoft.com/office/drawing/2014/main" id="{13EA6474-0C31-FDAE-D16F-E9DADE606D7F}"/>
              </a:ext>
            </a:extLst>
          </p:cNvPr>
          <p:cNvSpPr>
            <a:spLocks noGrp="1"/>
          </p:cNvSpPr>
          <p:nvPr>
            <p:ph type="title" hasCustomPrompt="1"/>
          </p:nvPr>
        </p:nvSpPr>
        <p:spPr/>
        <p:txBody>
          <a:bodyPr/>
          <a:lstStyle>
            <a:lvl1pPr>
              <a:defRPr>
                <a:solidFill>
                  <a:schemeClr val="bg1"/>
                </a:solidFill>
              </a:defRPr>
            </a:lvl1pPr>
          </a:lstStyle>
          <a:p>
            <a:r>
              <a:rPr lang="en-US" dirty="0"/>
              <a:t>Insert title here</a:t>
            </a:r>
            <a:endParaRPr lang="en-GB" dirty="0"/>
          </a:p>
        </p:txBody>
      </p:sp>
      <p:sp>
        <p:nvSpPr>
          <p:cNvPr id="21" name="Footer Placeholder 4">
            <a:extLst>
              <a:ext uri="{FF2B5EF4-FFF2-40B4-BE49-F238E27FC236}">
                <a16:creationId xmlns:a16="http://schemas.microsoft.com/office/drawing/2014/main" id="{E856CEB5-4C30-98D2-D32E-61F9F9D449C1}"/>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solidFill>
                  <a:schemeClr val="bg1"/>
                </a:solidFill>
              </a:defRPr>
            </a:lvl1pPr>
          </a:lstStyle>
          <a:p>
            <a:pPr>
              <a:lnSpc>
                <a:spcPct val="120000"/>
              </a:lnSpc>
              <a:spcAft>
                <a:spcPts val="1000"/>
              </a:spcAft>
            </a:pPr>
            <a:endParaRPr lang="en-GB" dirty="0"/>
          </a:p>
        </p:txBody>
      </p:sp>
      <p:sp>
        <p:nvSpPr>
          <p:cNvPr id="65" name="Text Placeholder 6">
            <a:extLst>
              <a:ext uri="{FF2B5EF4-FFF2-40B4-BE49-F238E27FC236}">
                <a16:creationId xmlns:a16="http://schemas.microsoft.com/office/drawing/2014/main" id="{0BD41806-05CE-09FE-32C8-E8590B6A5685}"/>
              </a:ext>
            </a:extLst>
          </p:cNvPr>
          <p:cNvSpPr>
            <a:spLocks noGrp="1"/>
          </p:cNvSpPr>
          <p:nvPr>
            <p:ph type="body" sz="quarter" idx="35" hasCustomPrompt="1"/>
          </p:nvPr>
        </p:nvSpPr>
        <p:spPr>
          <a:xfrm>
            <a:off x="873943" y="1523735"/>
            <a:ext cx="2425700" cy="276999"/>
          </a:xfrm>
        </p:spPr>
        <p:txBody>
          <a:bodyPr/>
          <a:lstStyle>
            <a:lvl1pPr>
              <a:defRPr/>
            </a:lvl1pPr>
            <a:lvl8pPr>
              <a:defRPr>
                <a:solidFill>
                  <a:schemeClr val="bg1"/>
                </a:solidFill>
              </a:defRPr>
            </a:lvl8pPr>
          </a:lstStyle>
          <a:p>
            <a:pPr lvl="7"/>
            <a:r>
              <a:rPr lang="en-US" dirty="0"/>
              <a:t>Section 01</a:t>
            </a:r>
            <a:endParaRPr lang="en-GB" dirty="0"/>
          </a:p>
        </p:txBody>
      </p:sp>
      <p:sp>
        <p:nvSpPr>
          <p:cNvPr id="66" name="Text Placeholder 6">
            <a:extLst>
              <a:ext uri="{FF2B5EF4-FFF2-40B4-BE49-F238E27FC236}">
                <a16:creationId xmlns:a16="http://schemas.microsoft.com/office/drawing/2014/main" id="{28A7842A-DAC8-C1A0-CD33-CB40D488AC57}"/>
              </a:ext>
            </a:extLst>
          </p:cNvPr>
          <p:cNvSpPr>
            <a:spLocks noGrp="1"/>
          </p:cNvSpPr>
          <p:nvPr>
            <p:ph type="body" sz="quarter" idx="36" hasCustomPrompt="1"/>
          </p:nvPr>
        </p:nvSpPr>
        <p:spPr>
          <a:xfrm>
            <a:off x="873943" y="1872350"/>
            <a:ext cx="2425700" cy="215444"/>
          </a:xfrm>
        </p:spPr>
        <p:txBody>
          <a:bodyPr/>
          <a:lstStyle>
            <a:lvl1pPr>
              <a:defRPr>
                <a:solidFill>
                  <a:schemeClr val="bg1"/>
                </a:solidFill>
              </a:defRPr>
            </a:lvl1pPr>
            <a:lvl8pPr>
              <a:defRPr/>
            </a:lvl8pPr>
          </a:lstStyle>
          <a:p>
            <a:pPr lvl="0"/>
            <a:r>
              <a:rPr lang="en-US" dirty="0"/>
              <a:t>Insert text here</a:t>
            </a:r>
            <a:endParaRPr lang="en-GB" dirty="0"/>
          </a:p>
        </p:txBody>
      </p:sp>
      <p:sp>
        <p:nvSpPr>
          <p:cNvPr id="67" name="Text Placeholder 6">
            <a:extLst>
              <a:ext uri="{FF2B5EF4-FFF2-40B4-BE49-F238E27FC236}">
                <a16:creationId xmlns:a16="http://schemas.microsoft.com/office/drawing/2014/main" id="{6126ACF7-97B0-99C2-F65F-A165EF91CC60}"/>
              </a:ext>
            </a:extLst>
          </p:cNvPr>
          <p:cNvSpPr>
            <a:spLocks noGrp="1"/>
          </p:cNvSpPr>
          <p:nvPr>
            <p:ph type="body" sz="quarter" idx="37" hasCustomPrompt="1"/>
          </p:nvPr>
        </p:nvSpPr>
        <p:spPr>
          <a:xfrm>
            <a:off x="4286250" y="1523735"/>
            <a:ext cx="2425700" cy="276999"/>
          </a:xfrm>
        </p:spPr>
        <p:txBody>
          <a:bodyPr/>
          <a:lstStyle>
            <a:lvl1pPr>
              <a:defRPr/>
            </a:lvl1pPr>
            <a:lvl8pPr>
              <a:defRPr>
                <a:solidFill>
                  <a:schemeClr val="bg1"/>
                </a:solidFill>
              </a:defRPr>
            </a:lvl8pPr>
          </a:lstStyle>
          <a:p>
            <a:pPr lvl="7"/>
            <a:r>
              <a:rPr lang="en-US" dirty="0"/>
              <a:t>Section 05</a:t>
            </a:r>
            <a:endParaRPr lang="en-GB" dirty="0"/>
          </a:p>
        </p:txBody>
      </p:sp>
      <p:sp>
        <p:nvSpPr>
          <p:cNvPr id="68" name="Text Placeholder 6">
            <a:extLst>
              <a:ext uri="{FF2B5EF4-FFF2-40B4-BE49-F238E27FC236}">
                <a16:creationId xmlns:a16="http://schemas.microsoft.com/office/drawing/2014/main" id="{A0EF5118-CC1C-4113-5FAB-0057D2A5192B}"/>
              </a:ext>
            </a:extLst>
          </p:cNvPr>
          <p:cNvSpPr>
            <a:spLocks noGrp="1"/>
          </p:cNvSpPr>
          <p:nvPr>
            <p:ph type="body" sz="quarter" idx="68" hasCustomPrompt="1"/>
          </p:nvPr>
        </p:nvSpPr>
        <p:spPr>
          <a:xfrm>
            <a:off x="4286250" y="1872350"/>
            <a:ext cx="2425700" cy="215444"/>
          </a:xfrm>
        </p:spPr>
        <p:txBody>
          <a:bodyPr/>
          <a:lstStyle>
            <a:lvl1pPr>
              <a:defRPr>
                <a:solidFill>
                  <a:schemeClr val="bg1"/>
                </a:solidFill>
              </a:defRPr>
            </a:lvl1pPr>
            <a:lvl8pPr>
              <a:defRPr/>
            </a:lvl8pPr>
          </a:lstStyle>
          <a:p>
            <a:pPr lvl="0"/>
            <a:r>
              <a:rPr lang="en-US" dirty="0"/>
              <a:t>Insert text here</a:t>
            </a:r>
            <a:endParaRPr lang="en-GB" dirty="0"/>
          </a:p>
        </p:txBody>
      </p:sp>
      <p:sp>
        <p:nvSpPr>
          <p:cNvPr id="69" name="Text Placeholder 6">
            <a:extLst>
              <a:ext uri="{FF2B5EF4-FFF2-40B4-BE49-F238E27FC236}">
                <a16:creationId xmlns:a16="http://schemas.microsoft.com/office/drawing/2014/main" id="{D6642BF4-4CD0-FE61-B4B4-0E0132BA8D64}"/>
              </a:ext>
            </a:extLst>
          </p:cNvPr>
          <p:cNvSpPr>
            <a:spLocks noGrp="1"/>
          </p:cNvSpPr>
          <p:nvPr>
            <p:ph type="body" sz="quarter" idx="39" hasCustomPrompt="1"/>
          </p:nvPr>
        </p:nvSpPr>
        <p:spPr>
          <a:xfrm>
            <a:off x="873943" y="2636255"/>
            <a:ext cx="2425700" cy="276999"/>
          </a:xfrm>
        </p:spPr>
        <p:txBody>
          <a:bodyPr/>
          <a:lstStyle>
            <a:lvl1pPr>
              <a:defRPr/>
            </a:lvl1pPr>
            <a:lvl8pPr>
              <a:defRPr>
                <a:solidFill>
                  <a:schemeClr val="bg1"/>
                </a:solidFill>
              </a:defRPr>
            </a:lvl8pPr>
          </a:lstStyle>
          <a:p>
            <a:pPr lvl="7"/>
            <a:r>
              <a:rPr lang="en-US" dirty="0"/>
              <a:t>Section 02</a:t>
            </a:r>
            <a:endParaRPr lang="en-GB" dirty="0"/>
          </a:p>
        </p:txBody>
      </p:sp>
      <p:sp>
        <p:nvSpPr>
          <p:cNvPr id="70" name="Text Placeholder 6">
            <a:extLst>
              <a:ext uri="{FF2B5EF4-FFF2-40B4-BE49-F238E27FC236}">
                <a16:creationId xmlns:a16="http://schemas.microsoft.com/office/drawing/2014/main" id="{2BE84A82-6A7A-6E99-34A0-7CC93027118F}"/>
              </a:ext>
            </a:extLst>
          </p:cNvPr>
          <p:cNvSpPr>
            <a:spLocks noGrp="1"/>
          </p:cNvSpPr>
          <p:nvPr>
            <p:ph type="body" sz="quarter" idx="40" hasCustomPrompt="1"/>
          </p:nvPr>
        </p:nvSpPr>
        <p:spPr>
          <a:xfrm>
            <a:off x="873943" y="2984870"/>
            <a:ext cx="2425700" cy="215444"/>
          </a:xfrm>
        </p:spPr>
        <p:txBody>
          <a:bodyPr/>
          <a:lstStyle>
            <a:lvl1pPr>
              <a:defRPr>
                <a:solidFill>
                  <a:schemeClr val="bg1"/>
                </a:solidFill>
              </a:defRPr>
            </a:lvl1pPr>
            <a:lvl8pPr>
              <a:defRPr/>
            </a:lvl8pPr>
          </a:lstStyle>
          <a:p>
            <a:pPr lvl="0"/>
            <a:r>
              <a:rPr lang="en-US" dirty="0"/>
              <a:t>Insert text here</a:t>
            </a:r>
            <a:endParaRPr lang="en-GB" dirty="0"/>
          </a:p>
        </p:txBody>
      </p:sp>
      <p:sp>
        <p:nvSpPr>
          <p:cNvPr id="71" name="Text Placeholder 6">
            <a:extLst>
              <a:ext uri="{FF2B5EF4-FFF2-40B4-BE49-F238E27FC236}">
                <a16:creationId xmlns:a16="http://schemas.microsoft.com/office/drawing/2014/main" id="{3E5BB1B0-12BF-F07F-975A-EA5C71169AA3}"/>
              </a:ext>
            </a:extLst>
          </p:cNvPr>
          <p:cNvSpPr>
            <a:spLocks noGrp="1"/>
          </p:cNvSpPr>
          <p:nvPr>
            <p:ph type="body" sz="quarter" idx="41" hasCustomPrompt="1"/>
          </p:nvPr>
        </p:nvSpPr>
        <p:spPr>
          <a:xfrm>
            <a:off x="4286250" y="2636255"/>
            <a:ext cx="2425700" cy="276999"/>
          </a:xfrm>
        </p:spPr>
        <p:txBody>
          <a:bodyPr/>
          <a:lstStyle>
            <a:lvl1pPr>
              <a:defRPr/>
            </a:lvl1pPr>
            <a:lvl8pPr>
              <a:defRPr>
                <a:solidFill>
                  <a:schemeClr val="bg1"/>
                </a:solidFill>
              </a:defRPr>
            </a:lvl8pPr>
          </a:lstStyle>
          <a:p>
            <a:pPr lvl="7"/>
            <a:r>
              <a:rPr lang="en-US" dirty="0"/>
              <a:t>Section 06</a:t>
            </a:r>
            <a:endParaRPr lang="en-GB" dirty="0"/>
          </a:p>
        </p:txBody>
      </p:sp>
      <p:sp>
        <p:nvSpPr>
          <p:cNvPr id="72" name="Text Placeholder 6">
            <a:extLst>
              <a:ext uri="{FF2B5EF4-FFF2-40B4-BE49-F238E27FC236}">
                <a16:creationId xmlns:a16="http://schemas.microsoft.com/office/drawing/2014/main" id="{09EBE837-C7EF-ADAC-D834-BB96426333DD}"/>
              </a:ext>
            </a:extLst>
          </p:cNvPr>
          <p:cNvSpPr>
            <a:spLocks noGrp="1"/>
          </p:cNvSpPr>
          <p:nvPr>
            <p:ph type="body" sz="quarter" idx="42" hasCustomPrompt="1"/>
          </p:nvPr>
        </p:nvSpPr>
        <p:spPr>
          <a:xfrm>
            <a:off x="4286250" y="2984870"/>
            <a:ext cx="2425700" cy="215444"/>
          </a:xfrm>
        </p:spPr>
        <p:txBody>
          <a:bodyPr/>
          <a:lstStyle>
            <a:lvl1pPr>
              <a:defRPr>
                <a:solidFill>
                  <a:schemeClr val="bg1"/>
                </a:solidFill>
              </a:defRPr>
            </a:lvl1pPr>
            <a:lvl8pPr>
              <a:defRPr/>
            </a:lvl8pPr>
          </a:lstStyle>
          <a:p>
            <a:pPr lvl="0"/>
            <a:r>
              <a:rPr lang="en-US" dirty="0"/>
              <a:t>Insert text here</a:t>
            </a:r>
            <a:endParaRPr lang="en-GB" dirty="0"/>
          </a:p>
        </p:txBody>
      </p:sp>
      <p:sp>
        <p:nvSpPr>
          <p:cNvPr id="73" name="Text Placeholder 6">
            <a:extLst>
              <a:ext uri="{FF2B5EF4-FFF2-40B4-BE49-F238E27FC236}">
                <a16:creationId xmlns:a16="http://schemas.microsoft.com/office/drawing/2014/main" id="{B25F7FB2-630D-BC98-AADE-1DA1B548D189}"/>
              </a:ext>
            </a:extLst>
          </p:cNvPr>
          <p:cNvSpPr>
            <a:spLocks noGrp="1"/>
          </p:cNvSpPr>
          <p:nvPr>
            <p:ph type="body" sz="quarter" idx="43" hasCustomPrompt="1"/>
          </p:nvPr>
        </p:nvSpPr>
        <p:spPr>
          <a:xfrm>
            <a:off x="873943" y="3748775"/>
            <a:ext cx="2425700" cy="276999"/>
          </a:xfrm>
        </p:spPr>
        <p:txBody>
          <a:bodyPr/>
          <a:lstStyle>
            <a:lvl1pPr>
              <a:defRPr/>
            </a:lvl1pPr>
            <a:lvl8pPr>
              <a:defRPr>
                <a:solidFill>
                  <a:schemeClr val="bg1"/>
                </a:solidFill>
              </a:defRPr>
            </a:lvl8pPr>
          </a:lstStyle>
          <a:p>
            <a:pPr lvl="7"/>
            <a:r>
              <a:rPr lang="en-US" dirty="0"/>
              <a:t>Section 03</a:t>
            </a:r>
            <a:endParaRPr lang="en-GB" dirty="0"/>
          </a:p>
        </p:txBody>
      </p:sp>
      <p:sp>
        <p:nvSpPr>
          <p:cNvPr id="74" name="Text Placeholder 6">
            <a:extLst>
              <a:ext uri="{FF2B5EF4-FFF2-40B4-BE49-F238E27FC236}">
                <a16:creationId xmlns:a16="http://schemas.microsoft.com/office/drawing/2014/main" id="{9179A1C6-BB6C-2716-8C94-A600F02FD3FF}"/>
              </a:ext>
            </a:extLst>
          </p:cNvPr>
          <p:cNvSpPr>
            <a:spLocks noGrp="1"/>
          </p:cNvSpPr>
          <p:nvPr>
            <p:ph type="body" sz="quarter" idx="44" hasCustomPrompt="1"/>
          </p:nvPr>
        </p:nvSpPr>
        <p:spPr>
          <a:xfrm>
            <a:off x="873943" y="4097390"/>
            <a:ext cx="2425700" cy="215444"/>
          </a:xfrm>
        </p:spPr>
        <p:txBody>
          <a:bodyPr/>
          <a:lstStyle>
            <a:lvl1pPr>
              <a:defRPr>
                <a:solidFill>
                  <a:schemeClr val="bg1"/>
                </a:solidFill>
              </a:defRPr>
            </a:lvl1pPr>
            <a:lvl8pPr>
              <a:defRPr/>
            </a:lvl8pPr>
          </a:lstStyle>
          <a:p>
            <a:pPr lvl="0"/>
            <a:r>
              <a:rPr lang="en-US" dirty="0"/>
              <a:t>Insert text here</a:t>
            </a:r>
            <a:endParaRPr lang="en-GB" dirty="0"/>
          </a:p>
        </p:txBody>
      </p:sp>
      <p:sp>
        <p:nvSpPr>
          <p:cNvPr id="75" name="Text Placeholder 6">
            <a:extLst>
              <a:ext uri="{FF2B5EF4-FFF2-40B4-BE49-F238E27FC236}">
                <a16:creationId xmlns:a16="http://schemas.microsoft.com/office/drawing/2014/main" id="{4EEFFC73-5455-E635-2E48-01B22F333905}"/>
              </a:ext>
            </a:extLst>
          </p:cNvPr>
          <p:cNvSpPr>
            <a:spLocks noGrp="1"/>
          </p:cNvSpPr>
          <p:nvPr>
            <p:ph type="body" sz="quarter" idx="45" hasCustomPrompt="1"/>
          </p:nvPr>
        </p:nvSpPr>
        <p:spPr>
          <a:xfrm>
            <a:off x="4286250" y="3748775"/>
            <a:ext cx="2425700" cy="276999"/>
          </a:xfrm>
        </p:spPr>
        <p:txBody>
          <a:bodyPr/>
          <a:lstStyle>
            <a:lvl1pPr>
              <a:defRPr/>
            </a:lvl1pPr>
            <a:lvl8pPr>
              <a:defRPr>
                <a:solidFill>
                  <a:schemeClr val="bg1"/>
                </a:solidFill>
              </a:defRPr>
            </a:lvl8pPr>
          </a:lstStyle>
          <a:p>
            <a:pPr lvl="7"/>
            <a:r>
              <a:rPr lang="en-US" dirty="0"/>
              <a:t>Section 07</a:t>
            </a:r>
            <a:endParaRPr lang="en-GB" dirty="0"/>
          </a:p>
        </p:txBody>
      </p:sp>
      <p:sp>
        <p:nvSpPr>
          <p:cNvPr id="76" name="Text Placeholder 6">
            <a:extLst>
              <a:ext uri="{FF2B5EF4-FFF2-40B4-BE49-F238E27FC236}">
                <a16:creationId xmlns:a16="http://schemas.microsoft.com/office/drawing/2014/main" id="{5590AB4D-D24D-EFC2-05C4-9551BD9C37EE}"/>
              </a:ext>
            </a:extLst>
          </p:cNvPr>
          <p:cNvSpPr>
            <a:spLocks noGrp="1"/>
          </p:cNvSpPr>
          <p:nvPr>
            <p:ph type="body" sz="quarter" idx="46" hasCustomPrompt="1"/>
          </p:nvPr>
        </p:nvSpPr>
        <p:spPr>
          <a:xfrm>
            <a:off x="4286250" y="4097390"/>
            <a:ext cx="2425700" cy="215444"/>
          </a:xfrm>
        </p:spPr>
        <p:txBody>
          <a:bodyPr/>
          <a:lstStyle>
            <a:lvl1pPr>
              <a:defRPr>
                <a:solidFill>
                  <a:schemeClr val="bg1"/>
                </a:solidFill>
              </a:defRPr>
            </a:lvl1pPr>
            <a:lvl8pPr>
              <a:defRPr/>
            </a:lvl8pPr>
          </a:lstStyle>
          <a:p>
            <a:pPr lvl="0"/>
            <a:r>
              <a:rPr lang="en-US" dirty="0"/>
              <a:t>Insert text here</a:t>
            </a:r>
            <a:endParaRPr lang="en-GB" dirty="0"/>
          </a:p>
        </p:txBody>
      </p:sp>
      <p:sp>
        <p:nvSpPr>
          <p:cNvPr id="77" name="Text Placeholder 6">
            <a:extLst>
              <a:ext uri="{FF2B5EF4-FFF2-40B4-BE49-F238E27FC236}">
                <a16:creationId xmlns:a16="http://schemas.microsoft.com/office/drawing/2014/main" id="{364770FC-991C-E11F-EAF2-C36786A978AD}"/>
              </a:ext>
            </a:extLst>
          </p:cNvPr>
          <p:cNvSpPr>
            <a:spLocks noGrp="1"/>
          </p:cNvSpPr>
          <p:nvPr>
            <p:ph type="body" sz="quarter" idx="47" hasCustomPrompt="1"/>
          </p:nvPr>
        </p:nvSpPr>
        <p:spPr>
          <a:xfrm>
            <a:off x="873943" y="4861295"/>
            <a:ext cx="2425700" cy="276999"/>
          </a:xfrm>
        </p:spPr>
        <p:txBody>
          <a:bodyPr/>
          <a:lstStyle>
            <a:lvl1pPr>
              <a:defRPr/>
            </a:lvl1pPr>
            <a:lvl8pPr>
              <a:defRPr>
                <a:solidFill>
                  <a:schemeClr val="bg1"/>
                </a:solidFill>
              </a:defRPr>
            </a:lvl8pPr>
          </a:lstStyle>
          <a:p>
            <a:pPr lvl="7"/>
            <a:r>
              <a:rPr lang="en-US" dirty="0"/>
              <a:t>Section 04</a:t>
            </a:r>
            <a:endParaRPr lang="en-GB" dirty="0"/>
          </a:p>
        </p:txBody>
      </p:sp>
      <p:sp>
        <p:nvSpPr>
          <p:cNvPr id="78" name="Text Placeholder 6">
            <a:extLst>
              <a:ext uri="{FF2B5EF4-FFF2-40B4-BE49-F238E27FC236}">
                <a16:creationId xmlns:a16="http://schemas.microsoft.com/office/drawing/2014/main" id="{DE517BBA-4411-35CB-974F-4220597EE21D}"/>
              </a:ext>
            </a:extLst>
          </p:cNvPr>
          <p:cNvSpPr>
            <a:spLocks noGrp="1"/>
          </p:cNvSpPr>
          <p:nvPr>
            <p:ph type="body" sz="quarter" idx="48" hasCustomPrompt="1"/>
          </p:nvPr>
        </p:nvSpPr>
        <p:spPr>
          <a:xfrm>
            <a:off x="873943" y="5209910"/>
            <a:ext cx="2425700" cy="215444"/>
          </a:xfrm>
        </p:spPr>
        <p:txBody>
          <a:bodyPr/>
          <a:lstStyle>
            <a:lvl1pPr>
              <a:defRPr>
                <a:solidFill>
                  <a:schemeClr val="bg1"/>
                </a:solidFill>
              </a:defRPr>
            </a:lvl1pPr>
            <a:lvl8pPr>
              <a:defRPr/>
            </a:lvl8pPr>
          </a:lstStyle>
          <a:p>
            <a:pPr lvl="0"/>
            <a:r>
              <a:rPr lang="en-US" dirty="0"/>
              <a:t>Insert text here</a:t>
            </a:r>
            <a:endParaRPr lang="en-GB" dirty="0"/>
          </a:p>
        </p:txBody>
      </p:sp>
      <p:sp>
        <p:nvSpPr>
          <p:cNvPr id="79" name="Text Placeholder 6">
            <a:extLst>
              <a:ext uri="{FF2B5EF4-FFF2-40B4-BE49-F238E27FC236}">
                <a16:creationId xmlns:a16="http://schemas.microsoft.com/office/drawing/2014/main" id="{D9EB3AE4-6733-63A9-04B6-E0AEAAF5A5EB}"/>
              </a:ext>
            </a:extLst>
          </p:cNvPr>
          <p:cNvSpPr>
            <a:spLocks noGrp="1"/>
          </p:cNvSpPr>
          <p:nvPr>
            <p:ph type="body" sz="quarter" idx="49" hasCustomPrompt="1"/>
          </p:nvPr>
        </p:nvSpPr>
        <p:spPr>
          <a:xfrm>
            <a:off x="4286250" y="4861295"/>
            <a:ext cx="2425700" cy="276999"/>
          </a:xfrm>
        </p:spPr>
        <p:txBody>
          <a:bodyPr/>
          <a:lstStyle>
            <a:lvl1pPr>
              <a:defRPr/>
            </a:lvl1pPr>
            <a:lvl8pPr>
              <a:defRPr>
                <a:solidFill>
                  <a:schemeClr val="bg1"/>
                </a:solidFill>
              </a:defRPr>
            </a:lvl8pPr>
          </a:lstStyle>
          <a:p>
            <a:pPr lvl="7"/>
            <a:r>
              <a:rPr lang="en-US" dirty="0"/>
              <a:t>Section 08</a:t>
            </a:r>
            <a:endParaRPr lang="en-GB" dirty="0"/>
          </a:p>
        </p:txBody>
      </p:sp>
      <p:sp>
        <p:nvSpPr>
          <p:cNvPr id="80" name="Text Placeholder 6">
            <a:extLst>
              <a:ext uri="{FF2B5EF4-FFF2-40B4-BE49-F238E27FC236}">
                <a16:creationId xmlns:a16="http://schemas.microsoft.com/office/drawing/2014/main" id="{C3BC118E-FFD5-C81A-7AE8-67A97FF2E0B7}"/>
              </a:ext>
            </a:extLst>
          </p:cNvPr>
          <p:cNvSpPr>
            <a:spLocks noGrp="1"/>
          </p:cNvSpPr>
          <p:nvPr>
            <p:ph type="body" sz="quarter" idx="50" hasCustomPrompt="1"/>
          </p:nvPr>
        </p:nvSpPr>
        <p:spPr>
          <a:xfrm>
            <a:off x="4286250" y="5209910"/>
            <a:ext cx="2425700" cy="215444"/>
          </a:xfrm>
        </p:spPr>
        <p:txBody>
          <a:bodyPr/>
          <a:lstStyle>
            <a:lvl1pPr>
              <a:defRPr>
                <a:solidFill>
                  <a:schemeClr val="bg1"/>
                </a:solidFill>
              </a:defRPr>
            </a:lvl1pPr>
            <a:lvl8pPr>
              <a:defRPr/>
            </a:lvl8pPr>
          </a:lstStyle>
          <a:p>
            <a:pPr lvl="0"/>
            <a:r>
              <a:rPr lang="en-US" dirty="0"/>
              <a:t>Insert text here</a:t>
            </a:r>
            <a:endParaRPr lang="en-GB" dirty="0"/>
          </a:p>
        </p:txBody>
      </p:sp>
    </p:spTree>
    <p:custDataLst>
      <p:tags r:id="rId1"/>
    </p:custDataLst>
    <p:extLst>
      <p:ext uri="{BB962C8B-B14F-4D97-AF65-F5344CB8AC3E}">
        <p14:creationId xmlns:p14="http://schemas.microsoft.com/office/powerpoint/2010/main" val="375460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DB7CA4A3-2A08-1528-3410-299FC8FBCAEC}"/>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10" name="Date Placeholder 9">
            <a:extLst>
              <a:ext uri="{FF2B5EF4-FFF2-40B4-BE49-F238E27FC236}">
                <a16:creationId xmlns:a16="http://schemas.microsoft.com/office/drawing/2014/main" id="{B5C9E8CB-DB88-05E9-3766-483CED0C4E3F}"/>
              </a:ext>
            </a:extLst>
          </p:cNvPr>
          <p:cNvSpPr>
            <a:spLocks noGrp="1"/>
          </p:cNvSpPr>
          <p:nvPr>
            <p:ph type="dt" sz="half" idx="30"/>
          </p:nvPr>
        </p:nvSpPr>
        <p:spPr/>
        <p:txBody>
          <a:bodyPr>
            <a:noAutofit/>
          </a:bodyPr>
          <a:lstStyle/>
          <a:p>
            <a:endParaRPr lang="en-GB" dirty="0"/>
          </a:p>
        </p:txBody>
      </p:sp>
      <p:sp>
        <p:nvSpPr>
          <p:cNvPr id="12" name="Slide Number Placeholder 11">
            <a:extLst>
              <a:ext uri="{FF2B5EF4-FFF2-40B4-BE49-F238E27FC236}">
                <a16:creationId xmlns:a16="http://schemas.microsoft.com/office/drawing/2014/main" id="{A0119CD9-8122-DA60-4CE3-4FB929575A90}"/>
              </a:ext>
            </a:extLst>
          </p:cNvPr>
          <p:cNvSpPr>
            <a:spLocks noGrp="1"/>
          </p:cNvSpPr>
          <p:nvPr>
            <p:ph type="sldNum" sz="quarter" idx="32"/>
          </p:nvPr>
        </p:nvSpPr>
        <p:spPr/>
        <p:txBody>
          <a:bodyPr>
            <a:noAutofit/>
          </a:bodyPr>
          <a:lstStyle/>
          <a:p>
            <a:fld id="{BB07EAE1-021A-493C-B07F-6FE9E5D11BEB}" type="slidenum">
              <a:rPr lang="en-GB" smtClean="0"/>
              <a:pPr/>
              <a:t>‹#›</a:t>
            </a:fld>
            <a:endParaRPr lang="en-GB" dirty="0"/>
          </a:p>
        </p:txBody>
      </p:sp>
      <p:sp>
        <p:nvSpPr>
          <p:cNvPr id="5" name="Title 4">
            <a:extLst>
              <a:ext uri="{FF2B5EF4-FFF2-40B4-BE49-F238E27FC236}">
                <a16:creationId xmlns:a16="http://schemas.microsoft.com/office/drawing/2014/main" id="{1565F6AF-FFA2-5606-209B-A043E730D39C}"/>
              </a:ext>
            </a:extLst>
          </p:cNvPr>
          <p:cNvSpPr>
            <a:spLocks noGrp="1"/>
          </p:cNvSpPr>
          <p:nvPr>
            <p:ph type="title" hasCustomPrompt="1"/>
          </p:nvPr>
        </p:nvSpPr>
        <p:spPr/>
        <p:txBody>
          <a:bodyPr/>
          <a:lstStyle/>
          <a:p>
            <a:r>
              <a:rPr lang="en-US" dirty="0"/>
              <a:t>Insert title here</a:t>
            </a:r>
            <a:endParaRPr lang="en-GB" dirty="0"/>
          </a:p>
        </p:txBody>
      </p:sp>
      <p:sp>
        <p:nvSpPr>
          <p:cNvPr id="6" name="Footer Placeholder 4">
            <a:extLst>
              <a:ext uri="{FF2B5EF4-FFF2-40B4-BE49-F238E27FC236}">
                <a16:creationId xmlns:a16="http://schemas.microsoft.com/office/drawing/2014/main" id="{056002D3-AA42-F3C9-ABE6-359C65BE6BA4}"/>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Tree>
    <p:custDataLst>
      <p:tags r:id="rId1"/>
    </p:custDataLst>
    <p:extLst>
      <p:ext uri="{BB962C8B-B14F-4D97-AF65-F5344CB8AC3E}">
        <p14:creationId xmlns:p14="http://schemas.microsoft.com/office/powerpoint/2010/main" val="43534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text">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42021F43-F699-1E7C-43B4-9493A44E9BEB}"/>
              </a:ext>
            </a:extLst>
          </p:cNvPr>
          <p:cNvSpPr>
            <a:spLocks noGrp="1"/>
          </p:cNvSpPr>
          <p:nvPr>
            <p:ph type="body" sz="quarter" idx="30"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grpSp>
        <p:nvGrpSpPr>
          <p:cNvPr id="3" name="Group 2">
            <a:extLst>
              <a:ext uri="{FF2B5EF4-FFF2-40B4-BE49-F238E27FC236}">
                <a16:creationId xmlns:a16="http://schemas.microsoft.com/office/drawing/2014/main" id="{6B499ABB-BB52-823B-198B-5DD5DA65B460}"/>
              </a:ext>
            </a:extLst>
          </p:cNvPr>
          <p:cNvGrpSpPr/>
          <p:nvPr/>
        </p:nvGrpSpPr>
        <p:grpSpPr>
          <a:xfrm>
            <a:off x="-2178417" y="0"/>
            <a:ext cx="2116910" cy="4354799"/>
            <a:chOff x="-2170726" y="0"/>
            <a:chExt cx="2116910" cy="4354799"/>
          </a:xfrm>
        </p:grpSpPr>
        <p:grpSp>
          <p:nvGrpSpPr>
            <p:cNvPr id="6" name="Group 5">
              <a:extLst>
                <a:ext uri="{FF2B5EF4-FFF2-40B4-BE49-F238E27FC236}">
                  <a16:creationId xmlns:a16="http://schemas.microsoft.com/office/drawing/2014/main" id="{29C8162D-593E-3D38-D3B7-C1B8A28D29DF}"/>
                </a:ext>
              </a:extLst>
            </p:cNvPr>
            <p:cNvGrpSpPr/>
            <p:nvPr/>
          </p:nvGrpSpPr>
          <p:grpSpPr>
            <a:xfrm>
              <a:off x="-2170726" y="0"/>
              <a:ext cx="2116910" cy="4354799"/>
              <a:chOff x="1841345" y="1593847"/>
              <a:chExt cx="2116910" cy="4354799"/>
            </a:xfrm>
          </p:grpSpPr>
          <p:sp>
            <p:nvSpPr>
              <p:cNvPr id="12" name="Rectangle 11">
                <a:extLst>
                  <a:ext uri="{FF2B5EF4-FFF2-40B4-BE49-F238E27FC236}">
                    <a16:creationId xmlns:a16="http://schemas.microsoft.com/office/drawing/2014/main" id="{C15075F4-1FA7-475C-61FE-C6C404CD429E}"/>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3" name="Rectangle 12">
                <a:extLst>
                  <a:ext uri="{FF2B5EF4-FFF2-40B4-BE49-F238E27FC236}">
                    <a16:creationId xmlns:a16="http://schemas.microsoft.com/office/drawing/2014/main" id="{329C99C0-02AF-2E98-5A4C-47A3EC332B49}"/>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4" name="TextBox 13">
                <a:extLst>
                  <a:ext uri="{FF2B5EF4-FFF2-40B4-BE49-F238E27FC236}">
                    <a16:creationId xmlns:a16="http://schemas.microsoft.com/office/drawing/2014/main" id="{D0B45B99-F81C-892C-ED69-FE33FBA7C5FD}"/>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15" name="TextBox 14">
                <a:extLst>
                  <a:ext uri="{FF2B5EF4-FFF2-40B4-BE49-F238E27FC236}">
                    <a16:creationId xmlns:a16="http://schemas.microsoft.com/office/drawing/2014/main" id="{1B5B4492-240A-33A6-3484-AACC71A2835C}"/>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16" name="TextBox 15">
                <a:extLst>
                  <a:ext uri="{FF2B5EF4-FFF2-40B4-BE49-F238E27FC236}">
                    <a16:creationId xmlns:a16="http://schemas.microsoft.com/office/drawing/2014/main" id="{86F669A5-9EFE-DA37-D57E-1CCC0AAC0548}"/>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17" name="TextBox 16">
                <a:extLst>
                  <a:ext uri="{FF2B5EF4-FFF2-40B4-BE49-F238E27FC236}">
                    <a16:creationId xmlns:a16="http://schemas.microsoft.com/office/drawing/2014/main" id="{C13CE5DE-35EE-092A-AF42-786FB7178495}"/>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7" name="Picture 6">
              <a:extLst>
                <a:ext uri="{FF2B5EF4-FFF2-40B4-BE49-F238E27FC236}">
                  <a16:creationId xmlns:a16="http://schemas.microsoft.com/office/drawing/2014/main" id="{B8F1DEB0-4C75-B5A2-37C0-41BDBC614ABD}"/>
                </a:ext>
              </a:extLst>
            </p:cNvPr>
            <p:cNvPicPr>
              <a:picLocks noChangeAspect="1"/>
            </p:cNvPicPr>
            <p:nvPr/>
          </p:nvPicPr>
          <p:blipFill>
            <a:blip r:embed="rId3"/>
            <a:stretch>
              <a:fillRect/>
            </a:stretch>
          </p:blipFill>
          <p:spPr>
            <a:xfrm>
              <a:off x="-1743959" y="1421385"/>
              <a:ext cx="1257300" cy="733425"/>
            </a:xfrm>
            <a:prstGeom prst="rect">
              <a:avLst/>
            </a:prstGeom>
          </p:spPr>
        </p:pic>
        <p:sp>
          <p:nvSpPr>
            <p:cNvPr id="8" name="Oval 7">
              <a:extLst>
                <a:ext uri="{FF2B5EF4-FFF2-40B4-BE49-F238E27FC236}">
                  <a16:creationId xmlns:a16="http://schemas.microsoft.com/office/drawing/2014/main" id="{9CABEA3C-A50E-E344-64E4-4AA9320F97BF}"/>
                </a:ext>
              </a:extLst>
            </p:cNvPr>
            <p:cNvSpPr/>
            <p:nvPr/>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9" name="Picture 8">
              <a:extLst>
                <a:ext uri="{FF2B5EF4-FFF2-40B4-BE49-F238E27FC236}">
                  <a16:creationId xmlns:a16="http://schemas.microsoft.com/office/drawing/2014/main" id="{445988F8-C4E8-2550-A195-78EB574DF336}"/>
                </a:ext>
              </a:extLst>
            </p:cNvPr>
            <p:cNvPicPr>
              <a:picLocks noChangeAspect="1"/>
            </p:cNvPicPr>
            <p:nvPr/>
          </p:nvPicPr>
          <p:blipFill>
            <a:blip r:embed="rId4"/>
            <a:stretch>
              <a:fillRect/>
            </a:stretch>
          </p:blipFill>
          <p:spPr>
            <a:xfrm>
              <a:off x="-1743959" y="3490852"/>
              <a:ext cx="1257300" cy="723900"/>
            </a:xfrm>
            <a:prstGeom prst="rect">
              <a:avLst/>
            </a:prstGeom>
          </p:spPr>
        </p:pic>
        <p:sp>
          <p:nvSpPr>
            <p:cNvPr id="11" name="Oval 10">
              <a:extLst>
                <a:ext uri="{FF2B5EF4-FFF2-40B4-BE49-F238E27FC236}">
                  <a16:creationId xmlns:a16="http://schemas.microsoft.com/office/drawing/2014/main" id="{4AC509B0-A061-1789-EA88-9E1950915781}"/>
                </a:ext>
              </a:extLst>
            </p:cNvPr>
            <p:cNvSpPr/>
            <p:nvPr/>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29" name="Date Placeholder 28">
            <a:extLst>
              <a:ext uri="{FF2B5EF4-FFF2-40B4-BE49-F238E27FC236}">
                <a16:creationId xmlns:a16="http://schemas.microsoft.com/office/drawing/2014/main" id="{96295CC8-35DF-84D4-9325-93C9695D6382}"/>
              </a:ext>
            </a:extLst>
          </p:cNvPr>
          <p:cNvSpPr>
            <a:spLocks noGrp="1"/>
          </p:cNvSpPr>
          <p:nvPr>
            <p:ph type="dt" sz="half" idx="31"/>
          </p:nvPr>
        </p:nvSpPr>
        <p:spPr/>
        <p:txBody>
          <a:bodyPr>
            <a:noAutofit/>
          </a:bodyPr>
          <a:lstStyle/>
          <a:p>
            <a:endParaRPr lang="en-GB" dirty="0"/>
          </a:p>
        </p:txBody>
      </p:sp>
      <p:sp>
        <p:nvSpPr>
          <p:cNvPr id="31" name="Slide Number Placeholder 30">
            <a:extLst>
              <a:ext uri="{FF2B5EF4-FFF2-40B4-BE49-F238E27FC236}">
                <a16:creationId xmlns:a16="http://schemas.microsoft.com/office/drawing/2014/main" id="{DB162063-62E8-4F8A-E077-3ABED4A54E51}"/>
              </a:ext>
            </a:extLst>
          </p:cNvPr>
          <p:cNvSpPr>
            <a:spLocks noGrp="1"/>
          </p:cNvSpPr>
          <p:nvPr>
            <p:ph type="sldNum" sz="quarter" idx="33"/>
          </p:nvPr>
        </p:nvSpPr>
        <p:spPr/>
        <p:txBody>
          <a:bodyPr>
            <a:noAutofit/>
          </a:bodyPr>
          <a:lstStyle/>
          <a:p>
            <a:fld id="{BB07EAE1-021A-493C-B07F-6FE9E5D11BEB}" type="slidenum">
              <a:rPr lang="en-GB" smtClean="0"/>
              <a:pPr/>
              <a:t>‹#›</a:t>
            </a:fld>
            <a:endParaRPr lang="en-GB" dirty="0"/>
          </a:p>
        </p:txBody>
      </p:sp>
      <p:grpSp>
        <p:nvGrpSpPr>
          <p:cNvPr id="5" name="Group 4">
            <a:extLst>
              <a:ext uri="{FF2B5EF4-FFF2-40B4-BE49-F238E27FC236}">
                <a16:creationId xmlns:a16="http://schemas.microsoft.com/office/drawing/2014/main" id="{A882D3A9-BD5C-E0DA-29D7-091B56BB7F05}"/>
              </a:ext>
            </a:extLst>
          </p:cNvPr>
          <p:cNvGrpSpPr/>
          <p:nvPr userDrawn="1"/>
        </p:nvGrpSpPr>
        <p:grpSpPr>
          <a:xfrm>
            <a:off x="-2178417" y="0"/>
            <a:ext cx="2116910" cy="4354799"/>
            <a:chOff x="-2170726" y="0"/>
            <a:chExt cx="2116910" cy="4354799"/>
          </a:xfrm>
        </p:grpSpPr>
        <p:grpSp>
          <p:nvGrpSpPr>
            <p:cNvPr id="18" name="Group 17">
              <a:extLst>
                <a:ext uri="{FF2B5EF4-FFF2-40B4-BE49-F238E27FC236}">
                  <a16:creationId xmlns:a16="http://schemas.microsoft.com/office/drawing/2014/main" id="{D2B33462-5898-823E-C128-506CD9D3304A}"/>
                </a:ext>
              </a:extLst>
            </p:cNvPr>
            <p:cNvGrpSpPr/>
            <p:nvPr userDrawn="1"/>
          </p:nvGrpSpPr>
          <p:grpSpPr>
            <a:xfrm>
              <a:off x="-2170726" y="0"/>
              <a:ext cx="2116910" cy="4354799"/>
              <a:chOff x="1841345" y="1593847"/>
              <a:chExt cx="2116910" cy="4354799"/>
            </a:xfrm>
          </p:grpSpPr>
          <p:sp>
            <p:nvSpPr>
              <p:cNvPr id="24" name="Rectangle 23">
                <a:extLst>
                  <a:ext uri="{FF2B5EF4-FFF2-40B4-BE49-F238E27FC236}">
                    <a16:creationId xmlns:a16="http://schemas.microsoft.com/office/drawing/2014/main" id="{3F33F6A8-3279-A95B-028E-621F54F4061D}"/>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5" name="Rectangle 24">
                <a:extLst>
                  <a:ext uri="{FF2B5EF4-FFF2-40B4-BE49-F238E27FC236}">
                    <a16:creationId xmlns:a16="http://schemas.microsoft.com/office/drawing/2014/main" id="{FECAC0B5-192D-113D-1F18-825626F61686}"/>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6" name="TextBox 25">
                <a:extLst>
                  <a:ext uri="{FF2B5EF4-FFF2-40B4-BE49-F238E27FC236}">
                    <a16:creationId xmlns:a16="http://schemas.microsoft.com/office/drawing/2014/main" id="{8A5CB7FC-52F6-4D6E-AAC2-74ADD9358695}"/>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27" name="TextBox 26">
                <a:extLst>
                  <a:ext uri="{FF2B5EF4-FFF2-40B4-BE49-F238E27FC236}">
                    <a16:creationId xmlns:a16="http://schemas.microsoft.com/office/drawing/2014/main" id="{E830BF3E-07E7-86AA-8ACA-C65CC819F481}"/>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28" name="TextBox 27">
                <a:extLst>
                  <a:ext uri="{FF2B5EF4-FFF2-40B4-BE49-F238E27FC236}">
                    <a16:creationId xmlns:a16="http://schemas.microsoft.com/office/drawing/2014/main" id="{426F41D1-3F42-A03C-66A3-15DFBEFAB664}"/>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32" name="TextBox 31">
                <a:extLst>
                  <a:ext uri="{FF2B5EF4-FFF2-40B4-BE49-F238E27FC236}">
                    <a16:creationId xmlns:a16="http://schemas.microsoft.com/office/drawing/2014/main" id="{E530BA93-F1EF-F2AF-15BB-A20D0DA9309C}"/>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19" name="Picture 18">
              <a:extLst>
                <a:ext uri="{FF2B5EF4-FFF2-40B4-BE49-F238E27FC236}">
                  <a16:creationId xmlns:a16="http://schemas.microsoft.com/office/drawing/2014/main" id="{208DE881-FED2-19E5-1ED7-E040EB8A0DDE}"/>
                </a:ext>
              </a:extLst>
            </p:cNvPr>
            <p:cNvPicPr>
              <a:picLocks noChangeAspect="1"/>
            </p:cNvPicPr>
            <p:nvPr userDrawn="1"/>
          </p:nvPicPr>
          <p:blipFill>
            <a:blip r:embed="rId3"/>
            <a:stretch>
              <a:fillRect/>
            </a:stretch>
          </p:blipFill>
          <p:spPr>
            <a:xfrm>
              <a:off x="-1743959" y="1421385"/>
              <a:ext cx="1257300" cy="733425"/>
            </a:xfrm>
            <a:prstGeom prst="rect">
              <a:avLst/>
            </a:prstGeom>
          </p:spPr>
        </p:pic>
        <p:sp>
          <p:nvSpPr>
            <p:cNvPr id="21" name="Oval 20">
              <a:extLst>
                <a:ext uri="{FF2B5EF4-FFF2-40B4-BE49-F238E27FC236}">
                  <a16:creationId xmlns:a16="http://schemas.microsoft.com/office/drawing/2014/main" id="{71CFB067-A1A8-8E01-EE4B-A454004624DE}"/>
                </a:ext>
              </a:extLst>
            </p:cNvPr>
            <p:cNvSpPr/>
            <p:nvPr userDrawn="1"/>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22" name="Picture 21">
              <a:extLst>
                <a:ext uri="{FF2B5EF4-FFF2-40B4-BE49-F238E27FC236}">
                  <a16:creationId xmlns:a16="http://schemas.microsoft.com/office/drawing/2014/main" id="{6A6F38B0-E27D-FBB8-CD3B-157C016065E2}"/>
                </a:ext>
              </a:extLst>
            </p:cNvPr>
            <p:cNvPicPr>
              <a:picLocks noChangeAspect="1"/>
            </p:cNvPicPr>
            <p:nvPr userDrawn="1"/>
          </p:nvPicPr>
          <p:blipFill>
            <a:blip r:embed="rId4"/>
            <a:stretch>
              <a:fillRect/>
            </a:stretch>
          </p:blipFill>
          <p:spPr>
            <a:xfrm>
              <a:off x="-1743959" y="3490852"/>
              <a:ext cx="1257300" cy="723900"/>
            </a:xfrm>
            <a:prstGeom prst="rect">
              <a:avLst/>
            </a:prstGeom>
          </p:spPr>
        </p:pic>
        <p:sp>
          <p:nvSpPr>
            <p:cNvPr id="23" name="Oval 22">
              <a:extLst>
                <a:ext uri="{FF2B5EF4-FFF2-40B4-BE49-F238E27FC236}">
                  <a16:creationId xmlns:a16="http://schemas.microsoft.com/office/drawing/2014/main" id="{03BC3777-6AB7-984A-6EE3-F73D24CA367D}"/>
                </a:ext>
              </a:extLst>
            </p:cNvPr>
            <p:cNvSpPr/>
            <p:nvPr userDrawn="1"/>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34" name="Title 33">
            <a:extLst>
              <a:ext uri="{FF2B5EF4-FFF2-40B4-BE49-F238E27FC236}">
                <a16:creationId xmlns:a16="http://schemas.microsoft.com/office/drawing/2014/main" id="{00D20797-AC58-DE3A-27E8-EE228DAB9BA6}"/>
              </a:ext>
            </a:extLst>
          </p:cNvPr>
          <p:cNvSpPr>
            <a:spLocks noGrp="1"/>
          </p:cNvSpPr>
          <p:nvPr>
            <p:ph type="title" hasCustomPrompt="1"/>
          </p:nvPr>
        </p:nvSpPr>
        <p:spPr/>
        <p:txBody>
          <a:bodyPr/>
          <a:lstStyle/>
          <a:p>
            <a:r>
              <a:rPr lang="en-US" dirty="0"/>
              <a:t>Insert title here</a:t>
            </a:r>
            <a:endParaRPr lang="en-GB" dirty="0"/>
          </a:p>
        </p:txBody>
      </p:sp>
      <p:sp>
        <p:nvSpPr>
          <p:cNvPr id="36" name="Text Placeholder 35">
            <a:extLst>
              <a:ext uri="{FF2B5EF4-FFF2-40B4-BE49-F238E27FC236}">
                <a16:creationId xmlns:a16="http://schemas.microsoft.com/office/drawing/2014/main" id="{21B8000A-067A-717A-DBF2-FDFD8B058CFA}"/>
              </a:ext>
            </a:extLst>
          </p:cNvPr>
          <p:cNvSpPr>
            <a:spLocks noGrp="1"/>
          </p:cNvSpPr>
          <p:nvPr>
            <p:ph type="body" sz="quarter" idx="34"/>
          </p:nvPr>
        </p:nvSpPr>
        <p:spPr>
          <a:xfrm>
            <a:off x="450850" y="1520825"/>
            <a:ext cx="11069638" cy="169277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7" name="Footer Placeholder 4">
            <a:extLst>
              <a:ext uri="{FF2B5EF4-FFF2-40B4-BE49-F238E27FC236}">
                <a16:creationId xmlns:a16="http://schemas.microsoft.com/office/drawing/2014/main" id="{AA47B631-75F3-8026-BECC-C9C527912703}"/>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Tree>
    <p:custDataLst>
      <p:tags r:id="rId1"/>
    </p:custDataLst>
    <p:extLst>
      <p:ext uri="{BB962C8B-B14F-4D97-AF65-F5344CB8AC3E}">
        <p14:creationId xmlns:p14="http://schemas.microsoft.com/office/powerpoint/2010/main" val="298297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42021F43-F699-1E7C-43B4-9493A44E9BEB}"/>
              </a:ext>
            </a:extLst>
          </p:cNvPr>
          <p:cNvSpPr>
            <a:spLocks noGrp="1"/>
          </p:cNvSpPr>
          <p:nvPr>
            <p:ph type="body" sz="quarter" idx="30"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grpSp>
        <p:nvGrpSpPr>
          <p:cNvPr id="3" name="Group 2">
            <a:extLst>
              <a:ext uri="{FF2B5EF4-FFF2-40B4-BE49-F238E27FC236}">
                <a16:creationId xmlns:a16="http://schemas.microsoft.com/office/drawing/2014/main" id="{6B499ABB-BB52-823B-198B-5DD5DA65B460}"/>
              </a:ext>
            </a:extLst>
          </p:cNvPr>
          <p:cNvGrpSpPr/>
          <p:nvPr/>
        </p:nvGrpSpPr>
        <p:grpSpPr>
          <a:xfrm>
            <a:off x="-2178417" y="0"/>
            <a:ext cx="2116910" cy="4354799"/>
            <a:chOff x="-2170726" y="0"/>
            <a:chExt cx="2116910" cy="4354799"/>
          </a:xfrm>
        </p:grpSpPr>
        <p:grpSp>
          <p:nvGrpSpPr>
            <p:cNvPr id="6" name="Group 5">
              <a:extLst>
                <a:ext uri="{FF2B5EF4-FFF2-40B4-BE49-F238E27FC236}">
                  <a16:creationId xmlns:a16="http://schemas.microsoft.com/office/drawing/2014/main" id="{29C8162D-593E-3D38-D3B7-C1B8A28D29DF}"/>
                </a:ext>
              </a:extLst>
            </p:cNvPr>
            <p:cNvGrpSpPr/>
            <p:nvPr/>
          </p:nvGrpSpPr>
          <p:grpSpPr>
            <a:xfrm>
              <a:off x="-2170726" y="0"/>
              <a:ext cx="2116910" cy="4354799"/>
              <a:chOff x="1841345" y="1593847"/>
              <a:chExt cx="2116910" cy="4354799"/>
            </a:xfrm>
          </p:grpSpPr>
          <p:sp>
            <p:nvSpPr>
              <p:cNvPr id="12" name="Rectangle 11">
                <a:extLst>
                  <a:ext uri="{FF2B5EF4-FFF2-40B4-BE49-F238E27FC236}">
                    <a16:creationId xmlns:a16="http://schemas.microsoft.com/office/drawing/2014/main" id="{C15075F4-1FA7-475C-61FE-C6C404CD429E}"/>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3" name="Rectangle 12">
                <a:extLst>
                  <a:ext uri="{FF2B5EF4-FFF2-40B4-BE49-F238E27FC236}">
                    <a16:creationId xmlns:a16="http://schemas.microsoft.com/office/drawing/2014/main" id="{329C99C0-02AF-2E98-5A4C-47A3EC332B49}"/>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4" name="TextBox 13">
                <a:extLst>
                  <a:ext uri="{FF2B5EF4-FFF2-40B4-BE49-F238E27FC236}">
                    <a16:creationId xmlns:a16="http://schemas.microsoft.com/office/drawing/2014/main" id="{D0B45B99-F81C-892C-ED69-FE33FBA7C5FD}"/>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15" name="TextBox 14">
                <a:extLst>
                  <a:ext uri="{FF2B5EF4-FFF2-40B4-BE49-F238E27FC236}">
                    <a16:creationId xmlns:a16="http://schemas.microsoft.com/office/drawing/2014/main" id="{1B5B4492-240A-33A6-3484-AACC71A2835C}"/>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16" name="TextBox 15">
                <a:extLst>
                  <a:ext uri="{FF2B5EF4-FFF2-40B4-BE49-F238E27FC236}">
                    <a16:creationId xmlns:a16="http://schemas.microsoft.com/office/drawing/2014/main" id="{86F669A5-9EFE-DA37-D57E-1CCC0AAC0548}"/>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17" name="TextBox 16">
                <a:extLst>
                  <a:ext uri="{FF2B5EF4-FFF2-40B4-BE49-F238E27FC236}">
                    <a16:creationId xmlns:a16="http://schemas.microsoft.com/office/drawing/2014/main" id="{C13CE5DE-35EE-092A-AF42-786FB7178495}"/>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7" name="Picture 6">
              <a:extLst>
                <a:ext uri="{FF2B5EF4-FFF2-40B4-BE49-F238E27FC236}">
                  <a16:creationId xmlns:a16="http://schemas.microsoft.com/office/drawing/2014/main" id="{B8F1DEB0-4C75-B5A2-37C0-41BDBC614ABD}"/>
                </a:ext>
              </a:extLst>
            </p:cNvPr>
            <p:cNvPicPr>
              <a:picLocks noChangeAspect="1"/>
            </p:cNvPicPr>
            <p:nvPr/>
          </p:nvPicPr>
          <p:blipFill>
            <a:blip r:embed="rId3"/>
            <a:stretch>
              <a:fillRect/>
            </a:stretch>
          </p:blipFill>
          <p:spPr>
            <a:xfrm>
              <a:off x="-1743959" y="1421385"/>
              <a:ext cx="1257300" cy="733425"/>
            </a:xfrm>
            <a:prstGeom prst="rect">
              <a:avLst/>
            </a:prstGeom>
          </p:spPr>
        </p:pic>
        <p:sp>
          <p:nvSpPr>
            <p:cNvPr id="8" name="Oval 7">
              <a:extLst>
                <a:ext uri="{FF2B5EF4-FFF2-40B4-BE49-F238E27FC236}">
                  <a16:creationId xmlns:a16="http://schemas.microsoft.com/office/drawing/2014/main" id="{9CABEA3C-A50E-E344-64E4-4AA9320F97BF}"/>
                </a:ext>
              </a:extLst>
            </p:cNvPr>
            <p:cNvSpPr/>
            <p:nvPr/>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9" name="Picture 8">
              <a:extLst>
                <a:ext uri="{FF2B5EF4-FFF2-40B4-BE49-F238E27FC236}">
                  <a16:creationId xmlns:a16="http://schemas.microsoft.com/office/drawing/2014/main" id="{445988F8-C4E8-2550-A195-78EB574DF336}"/>
                </a:ext>
              </a:extLst>
            </p:cNvPr>
            <p:cNvPicPr>
              <a:picLocks noChangeAspect="1"/>
            </p:cNvPicPr>
            <p:nvPr/>
          </p:nvPicPr>
          <p:blipFill>
            <a:blip r:embed="rId4"/>
            <a:stretch>
              <a:fillRect/>
            </a:stretch>
          </p:blipFill>
          <p:spPr>
            <a:xfrm>
              <a:off x="-1743959" y="3490852"/>
              <a:ext cx="1257300" cy="723900"/>
            </a:xfrm>
            <a:prstGeom prst="rect">
              <a:avLst/>
            </a:prstGeom>
          </p:spPr>
        </p:pic>
        <p:sp>
          <p:nvSpPr>
            <p:cNvPr id="11" name="Oval 10">
              <a:extLst>
                <a:ext uri="{FF2B5EF4-FFF2-40B4-BE49-F238E27FC236}">
                  <a16:creationId xmlns:a16="http://schemas.microsoft.com/office/drawing/2014/main" id="{4AC509B0-A061-1789-EA88-9E1950915781}"/>
                </a:ext>
              </a:extLst>
            </p:cNvPr>
            <p:cNvSpPr/>
            <p:nvPr/>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29" name="Date Placeholder 28">
            <a:extLst>
              <a:ext uri="{FF2B5EF4-FFF2-40B4-BE49-F238E27FC236}">
                <a16:creationId xmlns:a16="http://schemas.microsoft.com/office/drawing/2014/main" id="{96295CC8-35DF-84D4-9325-93C9695D6382}"/>
              </a:ext>
            </a:extLst>
          </p:cNvPr>
          <p:cNvSpPr>
            <a:spLocks noGrp="1"/>
          </p:cNvSpPr>
          <p:nvPr>
            <p:ph type="dt" sz="half" idx="31"/>
          </p:nvPr>
        </p:nvSpPr>
        <p:spPr/>
        <p:txBody>
          <a:bodyPr>
            <a:noAutofit/>
          </a:bodyPr>
          <a:lstStyle/>
          <a:p>
            <a:endParaRPr lang="en-GB" dirty="0"/>
          </a:p>
        </p:txBody>
      </p:sp>
      <p:sp>
        <p:nvSpPr>
          <p:cNvPr id="31" name="Slide Number Placeholder 30">
            <a:extLst>
              <a:ext uri="{FF2B5EF4-FFF2-40B4-BE49-F238E27FC236}">
                <a16:creationId xmlns:a16="http://schemas.microsoft.com/office/drawing/2014/main" id="{DB162063-62E8-4F8A-E077-3ABED4A54E51}"/>
              </a:ext>
            </a:extLst>
          </p:cNvPr>
          <p:cNvSpPr>
            <a:spLocks noGrp="1"/>
          </p:cNvSpPr>
          <p:nvPr>
            <p:ph type="sldNum" sz="quarter" idx="33"/>
          </p:nvPr>
        </p:nvSpPr>
        <p:spPr/>
        <p:txBody>
          <a:bodyPr>
            <a:noAutofit/>
          </a:bodyPr>
          <a:lstStyle/>
          <a:p>
            <a:fld id="{BB07EAE1-021A-493C-B07F-6FE9E5D11BEB}" type="slidenum">
              <a:rPr lang="en-GB" smtClean="0"/>
              <a:pPr/>
              <a:t>‹#›</a:t>
            </a:fld>
            <a:endParaRPr lang="en-GB" dirty="0"/>
          </a:p>
        </p:txBody>
      </p:sp>
      <p:grpSp>
        <p:nvGrpSpPr>
          <p:cNvPr id="5" name="Group 4">
            <a:extLst>
              <a:ext uri="{FF2B5EF4-FFF2-40B4-BE49-F238E27FC236}">
                <a16:creationId xmlns:a16="http://schemas.microsoft.com/office/drawing/2014/main" id="{A882D3A9-BD5C-E0DA-29D7-091B56BB7F05}"/>
              </a:ext>
            </a:extLst>
          </p:cNvPr>
          <p:cNvGrpSpPr/>
          <p:nvPr userDrawn="1"/>
        </p:nvGrpSpPr>
        <p:grpSpPr>
          <a:xfrm>
            <a:off x="-2178417" y="0"/>
            <a:ext cx="2116910" cy="4354799"/>
            <a:chOff x="-2170726" y="0"/>
            <a:chExt cx="2116910" cy="4354799"/>
          </a:xfrm>
        </p:grpSpPr>
        <p:grpSp>
          <p:nvGrpSpPr>
            <p:cNvPr id="18" name="Group 17">
              <a:extLst>
                <a:ext uri="{FF2B5EF4-FFF2-40B4-BE49-F238E27FC236}">
                  <a16:creationId xmlns:a16="http://schemas.microsoft.com/office/drawing/2014/main" id="{D2B33462-5898-823E-C128-506CD9D3304A}"/>
                </a:ext>
              </a:extLst>
            </p:cNvPr>
            <p:cNvGrpSpPr/>
            <p:nvPr userDrawn="1"/>
          </p:nvGrpSpPr>
          <p:grpSpPr>
            <a:xfrm>
              <a:off x="-2170726" y="0"/>
              <a:ext cx="2116910" cy="4354799"/>
              <a:chOff x="1841345" y="1593847"/>
              <a:chExt cx="2116910" cy="4354799"/>
            </a:xfrm>
          </p:grpSpPr>
          <p:sp>
            <p:nvSpPr>
              <p:cNvPr id="24" name="Rectangle 23">
                <a:extLst>
                  <a:ext uri="{FF2B5EF4-FFF2-40B4-BE49-F238E27FC236}">
                    <a16:creationId xmlns:a16="http://schemas.microsoft.com/office/drawing/2014/main" id="{3F33F6A8-3279-A95B-028E-621F54F4061D}"/>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5" name="Rectangle 24">
                <a:extLst>
                  <a:ext uri="{FF2B5EF4-FFF2-40B4-BE49-F238E27FC236}">
                    <a16:creationId xmlns:a16="http://schemas.microsoft.com/office/drawing/2014/main" id="{FECAC0B5-192D-113D-1F18-825626F61686}"/>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6" name="TextBox 25">
                <a:extLst>
                  <a:ext uri="{FF2B5EF4-FFF2-40B4-BE49-F238E27FC236}">
                    <a16:creationId xmlns:a16="http://schemas.microsoft.com/office/drawing/2014/main" id="{8A5CB7FC-52F6-4D6E-AAC2-74ADD9358695}"/>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27" name="TextBox 26">
                <a:extLst>
                  <a:ext uri="{FF2B5EF4-FFF2-40B4-BE49-F238E27FC236}">
                    <a16:creationId xmlns:a16="http://schemas.microsoft.com/office/drawing/2014/main" id="{E830BF3E-07E7-86AA-8ACA-C65CC819F481}"/>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28" name="TextBox 27">
                <a:extLst>
                  <a:ext uri="{FF2B5EF4-FFF2-40B4-BE49-F238E27FC236}">
                    <a16:creationId xmlns:a16="http://schemas.microsoft.com/office/drawing/2014/main" id="{426F41D1-3F42-A03C-66A3-15DFBEFAB664}"/>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32" name="TextBox 31">
                <a:extLst>
                  <a:ext uri="{FF2B5EF4-FFF2-40B4-BE49-F238E27FC236}">
                    <a16:creationId xmlns:a16="http://schemas.microsoft.com/office/drawing/2014/main" id="{E530BA93-F1EF-F2AF-15BB-A20D0DA9309C}"/>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19" name="Picture 18">
              <a:extLst>
                <a:ext uri="{FF2B5EF4-FFF2-40B4-BE49-F238E27FC236}">
                  <a16:creationId xmlns:a16="http://schemas.microsoft.com/office/drawing/2014/main" id="{208DE881-FED2-19E5-1ED7-E040EB8A0DDE}"/>
                </a:ext>
              </a:extLst>
            </p:cNvPr>
            <p:cNvPicPr>
              <a:picLocks noChangeAspect="1"/>
            </p:cNvPicPr>
            <p:nvPr userDrawn="1"/>
          </p:nvPicPr>
          <p:blipFill>
            <a:blip r:embed="rId3"/>
            <a:stretch>
              <a:fillRect/>
            </a:stretch>
          </p:blipFill>
          <p:spPr>
            <a:xfrm>
              <a:off x="-1743959" y="1421385"/>
              <a:ext cx="1257300" cy="733425"/>
            </a:xfrm>
            <a:prstGeom prst="rect">
              <a:avLst/>
            </a:prstGeom>
          </p:spPr>
        </p:pic>
        <p:sp>
          <p:nvSpPr>
            <p:cNvPr id="21" name="Oval 20">
              <a:extLst>
                <a:ext uri="{FF2B5EF4-FFF2-40B4-BE49-F238E27FC236}">
                  <a16:creationId xmlns:a16="http://schemas.microsoft.com/office/drawing/2014/main" id="{71CFB067-A1A8-8E01-EE4B-A454004624DE}"/>
                </a:ext>
              </a:extLst>
            </p:cNvPr>
            <p:cNvSpPr/>
            <p:nvPr userDrawn="1"/>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22" name="Picture 21">
              <a:extLst>
                <a:ext uri="{FF2B5EF4-FFF2-40B4-BE49-F238E27FC236}">
                  <a16:creationId xmlns:a16="http://schemas.microsoft.com/office/drawing/2014/main" id="{6A6F38B0-E27D-FBB8-CD3B-157C016065E2}"/>
                </a:ext>
              </a:extLst>
            </p:cNvPr>
            <p:cNvPicPr>
              <a:picLocks noChangeAspect="1"/>
            </p:cNvPicPr>
            <p:nvPr userDrawn="1"/>
          </p:nvPicPr>
          <p:blipFill>
            <a:blip r:embed="rId4"/>
            <a:stretch>
              <a:fillRect/>
            </a:stretch>
          </p:blipFill>
          <p:spPr>
            <a:xfrm>
              <a:off x="-1743959" y="3490852"/>
              <a:ext cx="1257300" cy="723900"/>
            </a:xfrm>
            <a:prstGeom prst="rect">
              <a:avLst/>
            </a:prstGeom>
          </p:spPr>
        </p:pic>
        <p:sp>
          <p:nvSpPr>
            <p:cNvPr id="23" name="Oval 22">
              <a:extLst>
                <a:ext uri="{FF2B5EF4-FFF2-40B4-BE49-F238E27FC236}">
                  <a16:creationId xmlns:a16="http://schemas.microsoft.com/office/drawing/2014/main" id="{03BC3777-6AB7-984A-6EE3-F73D24CA367D}"/>
                </a:ext>
              </a:extLst>
            </p:cNvPr>
            <p:cNvSpPr/>
            <p:nvPr userDrawn="1"/>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34" name="Title 33">
            <a:extLst>
              <a:ext uri="{FF2B5EF4-FFF2-40B4-BE49-F238E27FC236}">
                <a16:creationId xmlns:a16="http://schemas.microsoft.com/office/drawing/2014/main" id="{00D20797-AC58-DE3A-27E8-EE228DAB9BA6}"/>
              </a:ext>
            </a:extLst>
          </p:cNvPr>
          <p:cNvSpPr>
            <a:spLocks noGrp="1"/>
          </p:cNvSpPr>
          <p:nvPr>
            <p:ph type="title" hasCustomPrompt="1"/>
          </p:nvPr>
        </p:nvSpPr>
        <p:spPr/>
        <p:txBody>
          <a:bodyPr/>
          <a:lstStyle/>
          <a:p>
            <a:r>
              <a:rPr lang="en-US" dirty="0"/>
              <a:t>Insert title here</a:t>
            </a:r>
            <a:endParaRPr lang="en-GB" dirty="0"/>
          </a:p>
        </p:txBody>
      </p:sp>
      <p:sp>
        <p:nvSpPr>
          <p:cNvPr id="36" name="Text Placeholder 35">
            <a:extLst>
              <a:ext uri="{FF2B5EF4-FFF2-40B4-BE49-F238E27FC236}">
                <a16:creationId xmlns:a16="http://schemas.microsoft.com/office/drawing/2014/main" id="{21B8000A-067A-717A-DBF2-FDFD8B058CFA}"/>
              </a:ext>
            </a:extLst>
          </p:cNvPr>
          <p:cNvSpPr>
            <a:spLocks noGrp="1"/>
          </p:cNvSpPr>
          <p:nvPr>
            <p:ph type="body" sz="quarter" idx="34" hasCustomPrompt="1"/>
          </p:nvPr>
        </p:nvSpPr>
        <p:spPr>
          <a:xfrm>
            <a:off x="450850" y="1134814"/>
            <a:ext cx="11069638" cy="246221"/>
          </a:xfrm>
        </p:spPr>
        <p:txBody>
          <a:bodyPr>
            <a:spAutoFit/>
          </a:bodyPr>
          <a:lstStyle>
            <a:lvl6pPr>
              <a:defRPr/>
            </a:lvl6pPr>
          </a:lstStyle>
          <a:p>
            <a:pPr lvl="5"/>
            <a:r>
              <a:rPr lang="en-US" dirty="0"/>
              <a:t>Subtitle</a:t>
            </a:r>
            <a:endParaRPr lang="en-GB" dirty="0"/>
          </a:p>
        </p:txBody>
      </p:sp>
      <p:sp>
        <p:nvSpPr>
          <p:cNvPr id="2" name="Footer Placeholder 4">
            <a:extLst>
              <a:ext uri="{FF2B5EF4-FFF2-40B4-BE49-F238E27FC236}">
                <a16:creationId xmlns:a16="http://schemas.microsoft.com/office/drawing/2014/main" id="{6804780F-52D4-5DD3-0387-63B159F67592}"/>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Tree>
    <p:custDataLst>
      <p:tags r:id="rId1"/>
    </p:custDataLst>
    <p:extLst>
      <p:ext uri="{BB962C8B-B14F-4D97-AF65-F5344CB8AC3E}">
        <p14:creationId xmlns:p14="http://schemas.microsoft.com/office/powerpoint/2010/main" val="142516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subititle navy background">
    <p:bg>
      <p:bgPr>
        <a:solidFill>
          <a:schemeClr val="accent2"/>
        </a:solidFill>
        <a:effectLst/>
      </p:bgPr>
    </p:bg>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42021F43-F699-1E7C-43B4-9493A44E9BEB}"/>
              </a:ext>
            </a:extLst>
          </p:cNvPr>
          <p:cNvSpPr>
            <a:spLocks noGrp="1"/>
          </p:cNvSpPr>
          <p:nvPr>
            <p:ph type="body" sz="quarter" idx="30"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grpSp>
        <p:nvGrpSpPr>
          <p:cNvPr id="3" name="Group 2">
            <a:extLst>
              <a:ext uri="{FF2B5EF4-FFF2-40B4-BE49-F238E27FC236}">
                <a16:creationId xmlns:a16="http://schemas.microsoft.com/office/drawing/2014/main" id="{6B499ABB-BB52-823B-198B-5DD5DA65B460}"/>
              </a:ext>
            </a:extLst>
          </p:cNvPr>
          <p:cNvGrpSpPr/>
          <p:nvPr/>
        </p:nvGrpSpPr>
        <p:grpSpPr>
          <a:xfrm>
            <a:off x="-2178417" y="0"/>
            <a:ext cx="2116910" cy="4354799"/>
            <a:chOff x="-2170726" y="0"/>
            <a:chExt cx="2116910" cy="4354799"/>
          </a:xfrm>
        </p:grpSpPr>
        <p:grpSp>
          <p:nvGrpSpPr>
            <p:cNvPr id="6" name="Group 5">
              <a:extLst>
                <a:ext uri="{FF2B5EF4-FFF2-40B4-BE49-F238E27FC236}">
                  <a16:creationId xmlns:a16="http://schemas.microsoft.com/office/drawing/2014/main" id="{29C8162D-593E-3D38-D3B7-C1B8A28D29DF}"/>
                </a:ext>
              </a:extLst>
            </p:cNvPr>
            <p:cNvGrpSpPr/>
            <p:nvPr/>
          </p:nvGrpSpPr>
          <p:grpSpPr>
            <a:xfrm>
              <a:off x="-2170726" y="0"/>
              <a:ext cx="2116910" cy="4354799"/>
              <a:chOff x="1841345" y="1593847"/>
              <a:chExt cx="2116910" cy="4354799"/>
            </a:xfrm>
          </p:grpSpPr>
          <p:sp>
            <p:nvSpPr>
              <p:cNvPr id="12" name="Rectangle 11">
                <a:extLst>
                  <a:ext uri="{FF2B5EF4-FFF2-40B4-BE49-F238E27FC236}">
                    <a16:creationId xmlns:a16="http://schemas.microsoft.com/office/drawing/2014/main" id="{C15075F4-1FA7-475C-61FE-C6C404CD429E}"/>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3" name="Rectangle 12">
                <a:extLst>
                  <a:ext uri="{FF2B5EF4-FFF2-40B4-BE49-F238E27FC236}">
                    <a16:creationId xmlns:a16="http://schemas.microsoft.com/office/drawing/2014/main" id="{329C99C0-02AF-2E98-5A4C-47A3EC332B49}"/>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4" name="TextBox 13">
                <a:extLst>
                  <a:ext uri="{FF2B5EF4-FFF2-40B4-BE49-F238E27FC236}">
                    <a16:creationId xmlns:a16="http://schemas.microsoft.com/office/drawing/2014/main" id="{D0B45B99-F81C-892C-ED69-FE33FBA7C5FD}"/>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15" name="TextBox 14">
                <a:extLst>
                  <a:ext uri="{FF2B5EF4-FFF2-40B4-BE49-F238E27FC236}">
                    <a16:creationId xmlns:a16="http://schemas.microsoft.com/office/drawing/2014/main" id="{1B5B4492-240A-33A6-3484-AACC71A2835C}"/>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16" name="TextBox 15">
                <a:extLst>
                  <a:ext uri="{FF2B5EF4-FFF2-40B4-BE49-F238E27FC236}">
                    <a16:creationId xmlns:a16="http://schemas.microsoft.com/office/drawing/2014/main" id="{86F669A5-9EFE-DA37-D57E-1CCC0AAC0548}"/>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17" name="TextBox 16">
                <a:extLst>
                  <a:ext uri="{FF2B5EF4-FFF2-40B4-BE49-F238E27FC236}">
                    <a16:creationId xmlns:a16="http://schemas.microsoft.com/office/drawing/2014/main" id="{C13CE5DE-35EE-092A-AF42-786FB7178495}"/>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7" name="Picture 6">
              <a:extLst>
                <a:ext uri="{FF2B5EF4-FFF2-40B4-BE49-F238E27FC236}">
                  <a16:creationId xmlns:a16="http://schemas.microsoft.com/office/drawing/2014/main" id="{B8F1DEB0-4C75-B5A2-37C0-41BDBC614ABD}"/>
                </a:ext>
              </a:extLst>
            </p:cNvPr>
            <p:cNvPicPr>
              <a:picLocks noChangeAspect="1"/>
            </p:cNvPicPr>
            <p:nvPr/>
          </p:nvPicPr>
          <p:blipFill>
            <a:blip r:embed="rId3"/>
            <a:stretch>
              <a:fillRect/>
            </a:stretch>
          </p:blipFill>
          <p:spPr>
            <a:xfrm>
              <a:off x="-1743959" y="1421385"/>
              <a:ext cx="1257300" cy="733425"/>
            </a:xfrm>
            <a:prstGeom prst="rect">
              <a:avLst/>
            </a:prstGeom>
          </p:spPr>
        </p:pic>
        <p:sp>
          <p:nvSpPr>
            <p:cNvPr id="8" name="Oval 7">
              <a:extLst>
                <a:ext uri="{FF2B5EF4-FFF2-40B4-BE49-F238E27FC236}">
                  <a16:creationId xmlns:a16="http://schemas.microsoft.com/office/drawing/2014/main" id="{9CABEA3C-A50E-E344-64E4-4AA9320F97BF}"/>
                </a:ext>
              </a:extLst>
            </p:cNvPr>
            <p:cNvSpPr/>
            <p:nvPr/>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9" name="Picture 8">
              <a:extLst>
                <a:ext uri="{FF2B5EF4-FFF2-40B4-BE49-F238E27FC236}">
                  <a16:creationId xmlns:a16="http://schemas.microsoft.com/office/drawing/2014/main" id="{445988F8-C4E8-2550-A195-78EB574DF336}"/>
                </a:ext>
              </a:extLst>
            </p:cNvPr>
            <p:cNvPicPr>
              <a:picLocks noChangeAspect="1"/>
            </p:cNvPicPr>
            <p:nvPr/>
          </p:nvPicPr>
          <p:blipFill>
            <a:blip r:embed="rId4"/>
            <a:stretch>
              <a:fillRect/>
            </a:stretch>
          </p:blipFill>
          <p:spPr>
            <a:xfrm>
              <a:off x="-1743959" y="3490852"/>
              <a:ext cx="1257300" cy="723900"/>
            </a:xfrm>
            <a:prstGeom prst="rect">
              <a:avLst/>
            </a:prstGeom>
          </p:spPr>
        </p:pic>
        <p:sp>
          <p:nvSpPr>
            <p:cNvPr id="11" name="Oval 10">
              <a:extLst>
                <a:ext uri="{FF2B5EF4-FFF2-40B4-BE49-F238E27FC236}">
                  <a16:creationId xmlns:a16="http://schemas.microsoft.com/office/drawing/2014/main" id="{4AC509B0-A061-1789-EA88-9E1950915781}"/>
                </a:ext>
              </a:extLst>
            </p:cNvPr>
            <p:cNvSpPr/>
            <p:nvPr/>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29" name="Date Placeholder 28">
            <a:extLst>
              <a:ext uri="{FF2B5EF4-FFF2-40B4-BE49-F238E27FC236}">
                <a16:creationId xmlns:a16="http://schemas.microsoft.com/office/drawing/2014/main" id="{96295CC8-35DF-84D4-9325-93C9695D6382}"/>
              </a:ext>
            </a:extLst>
          </p:cNvPr>
          <p:cNvSpPr>
            <a:spLocks noGrp="1"/>
          </p:cNvSpPr>
          <p:nvPr>
            <p:ph type="dt" sz="half" idx="31"/>
          </p:nvPr>
        </p:nvSpPr>
        <p:spPr/>
        <p:txBody>
          <a:bodyPr>
            <a:noAutofit/>
          </a:bodyPr>
          <a:lstStyle/>
          <a:p>
            <a:endParaRPr lang="en-GB" dirty="0"/>
          </a:p>
        </p:txBody>
      </p:sp>
      <p:sp>
        <p:nvSpPr>
          <p:cNvPr id="31" name="Slide Number Placeholder 30">
            <a:extLst>
              <a:ext uri="{FF2B5EF4-FFF2-40B4-BE49-F238E27FC236}">
                <a16:creationId xmlns:a16="http://schemas.microsoft.com/office/drawing/2014/main" id="{DB162063-62E8-4F8A-E077-3ABED4A54E51}"/>
              </a:ext>
            </a:extLst>
          </p:cNvPr>
          <p:cNvSpPr>
            <a:spLocks noGrp="1"/>
          </p:cNvSpPr>
          <p:nvPr>
            <p:ph type="sldNum" sz="quarter" idx="33"/>
          </p:nvPr>
        </p:nvSpPr>
        <p:spPr/>
        <p:txBody>
          <a:bodyPr>
            <a:noAutofit/>
          </a:bodyPr>
          <a:lstStyle/>
          <a:p>
            <a:fld id="{BB07EAE1-021A-493C-B07F-6FE9E5D11BEB}" type="slidenum">
              <a:rPr lang="en-GB" smtClean="0"/>
              <a:pPr/>
              <a:t>‹#›</a:t>
            </a:fld>
            <a:endParaRPr lang="en-GB" dirty="0"/>
          </a:p>
        </p:txBody>
      </p:sp>
      <p:grpSp>
        <p:nvGrpSpPr>
          <p:cNvPr id="5" name="Group 4">
            <a:extLst>
              <a:ext uri="{FF2B5EF4-FFF2-40B4-BE49-F238E27FC236}">
                <a16:creationId xmlns:a16="http://schemas.microsoft.com/office/drawing/2014/main" id="{A882D3A9-BD5C-E0DA-29D7-091B56BB7F05}"/>
              </a:ext>
            </a:extLst>
          </p:cNvPr>
          <p:cNvGrpSpPr/>
          <p:nvPr userDrawn="1"/>
        </p:nvGrpSpPr>
        <p:grpSpPr>
          <a:xfrm>
            <a:off x="-2178417" y="0"/>
            <a:ext cx="2116910" cy="4354799"/>
            <a:chOff x="-2170726" y="0"/>
            <a:chExt cx="2116910" cy="4354799"/>
          </a:xfrm>
        </p:grpSpPr>
        <p:grpSp>
          <p:nvGrpSpPr>
            <p:cNvPr id="18" name="Group 17">
              <a:extLst>
                <a:ext uri="{FF2B5EF4-FFF2-40B4-BE49-F238E27FC236}">
                  <a16:creationId xmlns:a16="http://schemas.microsoft.com/office/drawing/2014/main" id="{D2B33462-5898-823E-C128-506CD9D3304A}"/>
                </a:ext>
              </a:extLst>
            </p:cNvPr>
            <p:cNvGrpSpPr/>
            <p:nvPr userDrawn="1"/>
          </p:nvGrpSpPr>
          <p:grpSpPr>
            <a:xfrm>
              <a:off x="-2170726" y="0"/>
              <a:ext cx="2116910" cy="4354799"/>
              <a:chOff x="1841345" y="1593847"/>
              <a:chExt cx="2116910" cy="4354799"/>
            </a:xfrm>
          </p:grpSpPr>
          <p:sp>
            <p:nvSpPr>
              <p:cNvPr id="24" name="Rectangle 23">
                <a:extLst>
                  <a:ext uri="{FF2B5EF4-FFF2-40B4-BE49-F238E27FC236}">
                    <a16:creationId xmlns:a16="http://schemas.microsoft.com/office/drawing/2014/main" id="{3F33F6A8-3279-A95B-028E-621F54F4061D}"/>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5" name="Rectangle 24">
                <a:extLst>
                  <a:ext uri="{FF2B5EF4-FFF2-40B4-BE49-F238E27FC236}">
                    <a16:creationId xmlns:a16="http://schemas.microsoft.com/office/drawing/2014/main" id="{FECAC0B5-192D-113D-1F18-825626F61686}"/>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6" name="TextBox 25">
                <a:extLst>
                  <a:ext uri="{FF2B5EF4-FFF2-40B4-BE49-F238E27FC236}">
                    <a16:creationId xmlns:a16="http://schemas.microsoft.com/office/drawing/2014/main" id="{8A5CB7FC-52F6-4D6E-AAC2-74ADD9358695}"/>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27" name="TextBox 26">
                <a:extLst>
                  <a:ext uri="{FF2B5EF4-FFF2-40B4-BE49-F238E27FC236}">
                    <a16:creationId xmlns:a16="http://schemas.microsoft.com/office/drawing/2014/main" id="{E830BF3E-07E7-86AA-8ACA-C65CC819F481}"/>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28" name="TextBox 27">
                <a:extLst>
                  <a:ext uri="{FF2B5EF4-FFF2-40B4-BE49-F238E27FC236}">
                    <a16:creationId xmlns:a16="http://schemas.microsoft.com/office/drawing/2014/main" id="{426F41D1-3F42-A03C-66A3-15DFBEFAB664}"/>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32" name="TextBox 31">
                <a:extLst>
                  <a:ext uri="{FF2B5EF4-FFF2-40B4-BE49-F238E27FC236}">
                    <a16:creationId xmlns:a16="http://schemas.microsoft.com/office/drawing/2014/main" id="{E530BA93-F1EF-F2AF-15BB-A20D0DA9309C}"/>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19" name="Picture 18">
              <a:extLst>
                <a:ext uri="{FF2B5EF4-FFF2-40B4-BE49-F238E27FC236}">
                  <a16:creationId xmlns:a16="http://schemas.microsoft.com/office/drawing/2014/main" id="{208DE881-FED2-19E5-1ED7-E040EB8A0DDE}"/>
                </a:ext>
              </a:extLst>
            </p:cNvPr>
            <p:cNvPicPr>
              <a:picLocks noChangeAspect="1"/>
            </p:cNvPicPr>
            <p:nvPr userDrawn="1"/>
          </p:nvPicPr>
          <p:blipFill>
            <a:blip r:embed="rId3"/>
            <a:stretch>
              <a:fillRect/>
            </a:stretch>
          </p:blipFill>
          <p:spPr>
            <a:xfrm>
              <a:off x="-1743959" y="1421385"/>
              <a:ext cx="1257300" cy="733425"/>
            </a:xfrm>
            <a:prstGeom prst="rect">
              <a:avLst/>
            </a:prstGeom>
          </p:spPr>
        </p:pic>
        <p:sp>
          <p:nvSpPr>
            <p:cNvPr id="21" name="Oval 20">
              <a:extLst>
                <a:ext uri="{FF2B5EF4-FFF2-40B4-BE49-F238E27FC236}">
                  <a16:creationId xmlns:a16="http://schemas.microsoft.com/office/drawing/2014/main" id="{71CFB067-A1A8-8E01-EE4B-A454004624DE}"/>
                </a:ext>
              </a:extLst>
            </p:cNvPr>
            <p:cNvSpPr/>
            <p:nvPr userDrawn="1"/>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22" name="Picture 21">
              <a:extLst>
                <a:ext uri="{FF2B5EF4-FFF2-40B4-BE49-F238E27FC236}">
                  <a16:creationId xmlns:a16="http://schemas.microsoft.com/office/drawing/2014/main" id="{6A6F38B0-E27D-FBB8-CD3B-157C016065E2}"/>
                </a:ext>
              </a:extLst>
            </p:cNvPr>
            <p:cNvPicPr>
              <a:picLocks noChangeAspect="1"/>
            </p:cNvPicPr>
            <p:nvPr userDrawn="1"/>
          </p:nvPicPr>
          <p:blipFill>
            <a:blip r:embed="rId4"/>
            <a:stretch>
              <a:fillRect/>
            </a:stretch>
          </p:blipFill>
          <p:spPr>
            <a:xfrm>
              <a:off x="-1743959" y="3490852"/>
              <a:ext cx="1257300" cy="723900"/>
            </a:xfrm>
            <a:prstGeom prst="rect">
              <a:avLst/>
            </a:prstGeom>
          </p:spPr>
        </p:pic>
        <p:sp>
          <p:nvSpPr>
            <p:cNvPr id="23" name="Oval 22">
              <a:extLst>
                <a:ext uri="{FF2B5EF4-FFF2-40B4-BE49-F238E27FC236}">
                  <a16:creationId xmlns:a16="http://schemas.microsoft.com/office/drawing/2014/main" id="{03BC3777-6AB7-984A-6EE3-F73D24CA367D}"/>
                </a:ext>
              </a:extLst>
            </p:cNvPr>
            <p:cNvSpPr/>
            <p:nvPr userDrawn="1"/>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34" name="Title 33">
            <a:extLst>
              <a:ext uri="{FF2B5EF4-FFF2-40B4-BE49-F238E27FC236}">
                <a16:creationId xmlns:a16="http://schemas.microsoft.com/office/drawing/2014/main" id="{00D20797-AC58-DE3A-27E8-EE228DAB9BA6}"/>
              </a:ext>
            </a:extLst>
          </p:cNvPr>
          <p:cNvSpPr>
            <a:spLocks noGrp="1"/>
          </p:cNvSpPr>
          <p:nvPr>
            <p:ph type="title" hasCustomPrompt="1"/>
          </p:nvPr>
        </p:nvSpPr>
        <p:spPr/>
        <p:txBody>
          <a:bodyPr/>
          <a:lstStyle>
            <a:lvl1pPr>
              <a:defRPr>
                <a:solidFill>
                  <a:schemeClr val="bg1"/>
                </a:solidFill>
              </a:defRPr>
            </a:lvl1pPr>
          </a:lstStyle>
          <a:p>
            <a:r>
              <a:rPr lang="en-US" dirty="0"/>
              <a:t>Insert title here</a:t>
            </a:r>
            <a:endParaRPr lang="en-GB" dirty="0"/>
          </a:p>
        </p:txBody>
      </p:sp>
      <p:sp>
        <p:nvSpPr>
          <p:cNvPr id="36" name="Text Placeholder 35">
            <a:extLst>
              <a:ext uri="{FF2B5EF4-FFF2-40B4-BE49-F238E27FC236}">
                <a16:creationId xmlns:a16="http://schemas.microsoft.com/office/drawing/2014/main" id="{21B8000A-067A-717A-DBF2-FDFD8B058CFA}"/>
              </a:ext>
            </a:extLst>
          </p:cNvPr>
          <p:cNvSpPr>
            <a:spLocks noGrp="1"/>
          </p:cNvSpPr>
          <p:nvPr>
            <p:ph type="body" sz="quarter" idx="34" hasCustomPrompt="1"/>
          </p:nvPr>
        </p:nvSpPr>
        <p:spPr>
          <a:xfrm>
            <a:off x="450850" y="1134814"/>
            <a:ext cx="11069638" cy="246221"/>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buClr>
                <a:schemeClr val="bg2"/>
              </a:buCl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5"/>
            <a:r>
              <a:rPr lang="en-US" dirty="0"/>
              <a:t>Subtitle</a:t>
            </a:r>
            <a:endParaRPr lang="en-GB" dirty="0"/>
          </a:p>
        </p:txBody>
      </p:sp>
      <p:sp>
        <p:nvSpPr>
          <p:cNvPr id="2" name="Footer Placeholder 4">
            <a:extLst>
              <a:ext uri="{FF2B5EF4-FFF2-40B4-BE49-F238E27FC236}">
                <a16:creationId xmlns:a16="http://schemas.microsoft.com/office/drawing/2014/main" id="{8C0E61E9-05A4-3932-E4B4-3E458C7CF112}"/>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solidFill>
                  <a:schemeClr val="bg1"/>
                </a:solidFill>
              </a:defRPr>
            </a:lvl1pPr>
          </a:lstStyle>
          <a:p>
            <a:pPr>
              <a:lnSpc>
                <a:spcPct val="120000"/>
              </a:lnSpc>
              <a:spcAft>
                <a:spcPts val="1000"/>
              </a:spcAft>
            </a:pPr>
            <a:endParaRPr lang="en-GB" dirty="0"/>
          </a:p>
        </p:txBody>
      </p:sp>
    </p:spTree>
    <p:custDataLst>
      <p:tags r:id="rId1"/>
    </p:custDataLst>
    <p:extLst>
      <p:ext uri="{BB962C8B-B14F-4D97-AF65-F5344CB8AC3E}">
        <p14:creationId xmlns:p14="http://schemas.microsoft.com/office/powerpoint/2010/main" val="66764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yellow">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269CF4-71DA-A2F7-FA9A-28EF066F9A68}"/>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16">
            <a:extLst>
              <a:ext uri="{FF2B5EF4-FFF2-40B4-BE49-F238E27FC236}">
                <a16:creationId xmlns:a16="http://schemas.microsoft.com/office/drawing/2014/main" id="{1C39671A-6BC3-468E-AF83-33E8FBDB30E5}"/>
              </a:ext>
            </a:extLst>
          </p:cNvPr>
          <p:cNvSpPr>
            <a:spLocks noGrp="1"/>
          </p:cNvSpPr>
          <p:nvPr>
            <p:ph type="body" sz="quarter" idx="14" hasCustomPrompt="1"/>
          </p:nvPr>
        </p:nvSpPr>
        <p:spPr>
          <a:xfrm>
            <a:off x="447675" y="3942820"/>
            <a:ext cx="3770176" cy="324365"/>
          </a:xfrm>
        </p:spPr>
        <p:txBody>
          <a:bodyPr/>
          <a:lstStyle>
            <a:lvl1pPr>
              <a:defRPr sz="1400">
                <a:latin typeface="Gotham Medium" panose="02000604030000020004" pitchFamily="50" charset="0"/>
              </a:defRPr>
            </a:lvl1pPr>
          </a:lstStyle>
          <a:p>
            <a:pPr lvl="0"/>
            <a:r>
              <a:rPr lang="en-GB"/>
              <a:t>Insert name here</a:t>
            </a:r>
            <a:endParaRPr lang="en-GB" dirty="0"/>
          </a:p>
        </p:txBody>
      </p:sp>
      <p:sp>
        <p:nvSpPr>
          <p:cNvPr id="18" name="Date Placeholder 17">
            <a:extLst>
              <a:ext uri="{FF2B5EF4-FFF2-40B4-BE49-F238E27FC236}">
                <a16:creationId xmlns:a16="http://schemas.microsoft.com/office/drawing/2014/main" id="{3B0C538F-F33B-E865-AFAD-B8256463ABB3}"/>
              </a:ext>
            </a:extLst>
          </p:cNvPr>
          <p:cNvSpPr>
            <a:spLocks noGrp="1"/>
          </p:cNvSpPr>
          <p:nvPr>
            <p:ph type="dt" sz="half" idx="15"/>
          </p:nvPr>
        </p:nvSpPr>
        <p:spPr>
          <a:xfrm>
            <a:off x="447675" y="4234623"/>
            <a:ext cx="2507758" cy="220982"/>
          </a:xfrm>
        </p:spPr>
        <p:txBody>
          <a:bodyPr/>
          <a:lstStyle>
            <a:lvl1pPr>
              <a:defRPr sz="1400">
                <a:latin typeface="+mj-lt"/>
              </a:defRPr>
            </a:lvl1pPr>
          </a:lstStyle>
          <a:p>
            <a:endParaRPr lang="en-GB" dirty="0"/>
          </a:p>
        </p:txBody>
      </p:sp>
      <p:sp>
        <p:nvSpPr>
          <p:cNvPr id="3" name="Picture Placeholder 11">
            <a:extLst>
              <a:ext uri="{FF2B5EF4-FFF2-40B4-BE49-F238E27FC236}">
                <a16:creationId xmlns:a16="http://schemas.microsoft.com/office/drawing/2014/main" id="{9FC163A1-AF67-398C-9CB5-78AF24689606}"/>
              </a:ext>
            </a:extLst>
          </p:cNvPr>
          <p:cNvSpPr>
            <a:spLocks noGrp="1"/>
          </p:cNvSpPr>
          <p:nvPr>
            <p:ph type="pic" sz="quarter" idx="16" hasCustomPrompt="1"/>
          </p:nvPr>
        </p:nvSpPr>
        <p:spPr>
          <a:xfrm>
            <a:off x="447675" y="5661660"/>
            <a:ext cx="2056130" cy="739140"/>
          </a:xfrm>
        </p:spPr>
        <p:txBody>
          <a:bodyPr/>
          <a:lstStyle>
            <a:lvl1pPr algn="ctr">
              <a:defRPr/>
            </a:lvl1pPr>
          </a:lstStyle>
          <a:p>
            <a:r>
              <a:rPr lang="en-GB" dirty="0"/>
              <a:t>Insert client logo</a:t>
            </a:r>
          </a:p>
        </p:txBody>
      </p:sp>
      <p:sp>
        <p:nvSpPr>
          <p:cNvPr id="20" name="Text Placeholder 8">
            <a:extLst>
              <a:ext uri="{FF2B5EF4-FFF2-40B4-BE49-F238E27FC236}">
                <a16:creationId xmlns:a16="http://schemas.microsoft.com/office/drawing/2014/main" id="{9752B832-8321-FD99-51C0-2CBB7FD5DDBE}"/>
              </a:ext>
            </a:extLst>
          </p:cNvPr>
          <p:cNvSpPr>
            <a:spLocks noGrp="1"/>
          </p:cNvSpPr>
          <p:nvPr>
            <p:ph type="body" sz="quarter" idx="13" hasCustomPrompt="1"/>
          </p:nvPr>
        </p:nvSpPr>
        <p:spPr>
          <a:xfrm>
            <a:off x="447675" y="2043561"/>
            <a:ext cx="1305980" cy="330072"/>
          </a:xfrm>
          <a:solidFill>
            <a:schemeClr val="accent3"/>
          </a:solidFill>
        </p:spPr>
        <p:txBody>
          <a:bodyPr wrap="none" lIns="72000" tIns="72000" rIns="72000" bIns="72000" anchor="ctr">
            <a:spAutoFit/>
          </a:bodyPr>
          <a:lstStyle>
            <a:lvl1pPr algn="l">
              <a:defRPr sz="1200" cap="all" spc="70" baseline="0">
                <a:solidFill>
                  <a:schemeClr val="bg1"/>
                </a:solidFill>
                <a:latin typeface="+mj-lt"/>
              </a:defRPr>
            </a:lvl1pPr>
          </a:lstStyle>
          <a:p>
            <a:pPr lvl="0"/>
            <a:r>
              <a:rPr lang="en-GB" dirty="0"/>
              <a:t>Subheading</a:t>
            </a:r>
          </a:p>
        </p:txBody>
      </p:sp>
      <p:grpSp>
        <p:nvGrpSpPr>
          <p:cNvPr id="33" name="Group 32">
            <a:extLst>
              <a:ext uri="{FF2B5EF4-FFF2-40B4-BE49-F238E27FC236}">
                <a16:creationId xmlns:a16="http://schemas.microsoft.com/office/drawing/2014/main" id="{D779DC5B-6063-04D4-CF6F-156254789569}"/>
              </a:ext>
            </a:extLst>
          </p:cNvPr>
          <p:cNvGrpSpPr/>
          <p:nvPr userDrawn="1"/>
        </p:nvGrpSpPr>
        <p:grpSpPr>
          <a:xfrm>
            <a:off x="12394476" y="0"/>
            <a:ext cx="2094954" cy="3335867"/>
            <a:chOff x="-2178418" y="4487679"/>
            <a:chExt cx="2094954" cy="3335867"/>
          </a:xfrm>
        </p:grpSpPr>
        <p:sp>
          <p:nvSpPr>
            <p:cNvPr id="34" name="Rectangle 33">
              <a:extLst>
                <a:ext uri="{FF2B5EF4-FFF2-40B4-BE49-F238E27FC236}">
                  <a16:creationId xmlns:a16="http://schemas.microsoft.com/office/drawing/2014/main" id="{44A969DA-A992-0746-A0F4-9B3ECD77A62A}"/>
                </a:ext>
              </a:extLst>
            </p:cNvPr>
            <p:cNvSpPr/>
            <p:nvPr/>
          </p:nvSpPr>
          <p:spPr>
            <a:xfrm>
              <a:off x="-2178418" y="4487680"/>
              <a:ext cx="2094954" cy="333586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5" name="Rectangle 34">
              <a:extLst>
                <a:ext uri="{FF2B5EF4-FFF2-40B4-BE49-F238E27FC236}">
                  <a16:creationId xmlns:a16="http://schemas.microsoft.com/office/drawing/2014/main" id="{1E81596B-CD87-4B1B-C118-13D29C208B0E}"/>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6" name="TextBox 35">
              <a:extLst>
                <a:ext uri="{FF2B5EF4-FFF2-40B4-BE49-F238E27FC236}">
                  <a16:creationId xmlns:a16="http://schemas.microsoft.com/office/drawing/2014/main" id="{2EC70AA3-D894-FA5F-96D2-A65CF25823C2}"/>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 LOGO</a:t>
              </a:r>
            </a:p>
          </p:txBody>
        </p:sp>
        <p:sp>
          <p:nvSpPr>
            <p:cNvPr id="37" name="TextBox 36">
              <a:extLst>
                <a:ext uri="{FF2B5EF4-FFF2-40B4-BE49-F238E27FC236}">
                  <a16:creationId xmlns:a16="http://schemas.microsoft.com/office/drawing/2014/main" id="{C86A0A13-F236-4A71-15B9-97FF4F008C81}"/>
                </a:ext>
              </a:extLst>
            </p:cNvPr>
            <p:cNvSpPr txBox="1"/>
            <p:nvPr/>
          </p:nvSpPr>
          <p:spPr>
            <a:xfrm>
              <a:off x="-2156460" y="5547394"/>
              <a:ext cx="2032272"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Bold" pitchFamily="50" charset="0"/>
                </a:rPr>
                <a:t>icon </a:t>
              </a:r>
              <a:r>
                <a:rPr lang="en-GB" sz="1000" dirty="0">
                  <a:solidFill>
                    <a:srgbClr val="333333"/>
                  </a:solidFill>
                </a:rPr>
                <a:t>in the middle of the placeholder and choose the logo needed from your computer.</a:t>
              </a:r>
            </a:p>
          </p:txBody>
        </p:sp>
        <p:sp>
          <p:nvSpPr>
            <p:cNvPr id="38" name="TextBox 37">
              <a:extLst>
                <a:ext uri="{FF2B5EF4-FFF2-40B4-BE49-F238E27FC236}">
                  <a16:creationId xmlns:a16="http://schemas.microsoft.com/office/drawing/2014/main" id="{C9F5421A-E5AD-D36B-A611-CE7528CA3766}"/>
                </a:ext>
              </a:extLst>
            </p:cNvPr>
            <p:cNvSpPr txBox="1"/>
            <p:nvPr/>
          </p:nvSpPr>
          <p:spPr>
            <a:xfrm>
              <a:off x="-2156460" y="6282027"/>
              <a:ext cx="1881569" cy="861774"/>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Bold" pitchFamily="50" charset="0"/>
                </a:rPr>
                <a:t>Picture Format </a:t>
              </a:r>
              <a:r>
                <a:rPr lang="en-GB" sz="1000" dirty="0">
                  <a:solidFill>
                    <a:srgbClr val="333333"/>
                  </a:solidFill>
                </a:rPr>
                <a:t>tab in the ribbon and choose </a:t>
              </a:r>
              <a:r>
                <a:rPr lang="en-GB" sz="1000" b="0" dirty="0">
                  <a:solidFill>
                    <a:srgbClr val="333333"/>
                  </a:solidFill>
                  <a:latin typeface="Gotham Bold" pitchFamily="50" charset="0"/>
                </a:rPr>
                <a:t>Crop</a:t>
              </a:r>
              <a:r>
                <a:rPr lang="en-GB" sz="1000" dirty="0">
                  <a:solidFill>
                    <a:srgbClr val="333333"/>
                  </a:solidFill>
                </a:rPr>
                <a:t> option to edit the position and composition of your icon.</a:t>
              </a:r>
            </a:p>
          </p:txBody>
        </p:sp>
        <p:sp>
          <p:nvSpPr>
            <p:cNvPr id="39" name="TextBox 38">
              <a:extLst>
                <a:ext uri="{FF2B5EF4-FFF2-40B4-BE49-F238E27FC236}">
                  <a16:creationId xmlns:a16="http://schemas.microsoft.com/office/drawing/2014/main" id="{47734991-21F4-6218-6A33-2E54D98251A7}"/>
                </a:ext>
              </a:extLst>
            </p:cNvPr>
            <p:cNvSpPr txBox="1"/>
            <p:nvPr/>
          </p:nvSpPr>
          <p:spPr>
            <a:xfrm>
              <a:off x="-2156460" y="7170548"/>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Bold" pitchFamily="50" charset="0"/>
                </a:rPr>
                <a:t>Fit</a:t>
              </a:r>
              <a:r>
                <a:rPr lang="en-GB" sz="1000" dirty="0">
                  <a:solidFill>
                    <a:srgbClr val="333333"/>
                  </a:solidFill>
                </a:rPr>
                <a:t> to fit the icon to the placeholder.</a:t>
              </a:r>
            </a:p>
          </p:txBody>
        </p:sp>
        <p:sp>
          <p:nvSpPr>
            <p:cNvPr id="40" name="TextBox 39">
              <a:extLst>
                <a:ext uri="{FF2B5EF4-FFF2-40B4-BE49-F238E27FC236}">
                  <a16:creationId xmlns:a16="http://schemas.microsoft.com/office/drawing/2014/main" id="{BAC43268-136B-4C51-D4B7-A3CBC1BB4509}"/>
                </a:ext>
              </a:extLst>
            </p:cNvPr>
            <p:cNvSpPr txBox="1"/>
            <p:nvPr userDrawn="1"/>
          </p:nvSpPr>
          <p:spPr>
            <a:xfrm>
              <a:off x="-2156460" y="5119692"/>
              <a:ext cx="1976174"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logo, first delete it. </a:t>
              </a:r>
              <a:endParaRPr lang="en-GB" sz="1000" dirty="0">
                <a:solidFill>
                  <a:srgbClr val="333333"/>
                </a:solidFill>
                <a:latin typeface="Gotham Bold" pitchFamily="50" charset="0"/>
              </a:endParaRPr>
            </a:p>
          </p:txBody>
        </p:sp>
      </p:grpSp>
      <p:sp>
        <p:nvSpPr>
          <p:cNvPr id="11" name="Title 1">
            <a:extLst>
              <a:ext uri="{FF2B5EF4-FFF2-40B4-BE49-F238E27FC236}">
                <a16:creationId xmlns:a16="http://schemas.microsoft.com/office/drawing/2014/main" id="{19792EEE-1393-FD18-CAFD-399D08BD6DAE}"/>
              </a:ext>
            </a:extLst>
          </p:cNvPr>
          <p:cNvSpPr>
            <a:spLocks noGrp="1"/>
          </p:cNvSpPr>
          <p:nvPr>
            <p:ph type="title" hasCustomPrompt="1"/>
          </p:nvPr>
        </p:nvSpPr>
        <p:spPr>
          <a:xfrm>
            <a:off x="447674" y="2554498"/>
            <a:ext cx="8640763" cy="830997"/>
          </a:xfrm>
        </p:spPr>
        <p:txBody>
          <a:bodyPr wrap="square">
            <a:spAutoFit/>
          </a:bodyPr>
          <a:lstStyle>
            <a:lvl1pPr>
              <a:defRPr sz="6000">
                <a:latin typeface="+mn-lt"/>
              </a:defRPr>
            </a:lvl1pPr>
          </a:lstStyle>
          <a:p>
            <a:r>
              <a:rPr lang="en-GB" dirty="0"/>
              <a:t>Insert title here</a:t>
            </a:r>
          </a:p>
        </p:txBody>
      </p:sp>
      <p:pic>
        <p:nvPicPr>
          <p:cNvPr id="2" name="Graphic 1">
            <a:extLst>
              <a:ext uri="{FF2B5EF4-FFF2-40B4-BE49-F238E27FC236}">
                <a16:creationId xmlns:a16="http://schemas.microsoft.com/office/drawing/2014/main" id="{95E06787-238E-C93D-1770-E7AB58504945}"/>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484645" y="665464"/>
            <a:ext cx="1035843" cy="1035843"/>
          </a:xfrm>
          <a:prstGeom prst="rect">
            <a:avLst/>
          </a:prstGeom>
        </p:spPr>
      </p:pic>
      <p:sp>
        <p:nvSpPr>
          <p:cNvPr id="4" name="Text Placeholder 14">
            <a:extLst>
              <a:ext uri="{FF2B5EF4-FFF2-40B4-BE49-F238E27FC236}">
                <a16:creationId xmlns:a16="http://schemas.microsoft.com/office/drawing/2014/main" id="{4D7D1245-54DB-4B65-1232-C03F08AF657A}"/>
              </a:ext>
            </a:extLst>
          </p:cNvPr>
          <p:cNvSpPr>
            <a:spLocks noGrp="1"/>
          </p:cNvSpPr>
          <p:nvPr>
            <p:ph type="body" sz="quarter" idx="17" hasCustomPrompt="1"/>
          </p:nvPr>
        </p:nvSpPr>
        <p:spPr>
          <a:xfrm>
            <a:off x="447675" y="5435078"/>
            <a:ext cx="1410964" cy="244682"/>
          </a:xfrm>
          <a:blipFill>
            <a:blip r:embed="rId6" cstate="hqprint">
              <a:extLst>
                <a:ext uri="{28A0092B-C50C-407E-A947-70E740481C1C}">
                  <a14:useLocalDpi xmlns:a14="http://schemas.microsoft.com/office/drawing/2010/main"/>
                </a:ext>
              </a:extLst>
            </a:blip>
            <a:stretch>
              <a:fillRect/>
            </a:stretch>
          </a:blipFill>
        </p:spPr>
        <p:txBody>
          <a:bodyPr>
            <a:normAutofit/>
          </a:bodyPr>
          <a:lstStyle>
            <a:lvl1pPr>
              <a:defRPr/>
            </a:lvl1pPr>
          </a:lstStyle>
          <a:p>
            <a:pPr lvl="0"/>
            <a:r>
              <a:rPr lang="en-GB" dirty="0"/>
              <a:t> </a:t>
            </a:r>
          </a:p>
        </p:txBody>
      </p:sp>
    </p:spTree>
    <p:custDataLst>
      <p:tags r:id="rId1"/>
    </p:custDataLst>
    <p:extLst>
      <p:ext uri="{BB962C8B-B14F-4D97-AF65-F5344CB8AC3E}">
        <p14:creationId xmlns:p14="http://schemas.microsoft.com/office/powerpoint/2010/main" val="27946648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x text">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D8DE0654-29D9-454A-15F4-55A4F0A7381C}"/>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grpSp>
        <p:nvGrpSpPr>
          <p:cNvPr id="2" name="Group 1">
            <a:extLst>
              <a:ext uri="{FF2B5EF4-FFF2-40B4-BE49-F238E27FC236}">
                <a16:creationId xmlns:a16="http://schemas.microsoft.com/office/drawing/2014/main" id="{37A83368-F18F-2086-E58D-28BFCDCEF785}"/>
              </a:ext>
            </a:extLst>
          </p:cNvPr>
          <p:cNvGrpSpPr/>
          <p:nvPr/>
        </p:nvGrpSpPr>
        <p:grpSpPr>
          <a:xfrm>
            <a:off x="-2178417" y="0"/>
            <a:ext cx="2116910" cy="4354799"/>
            <a:chOff x="-2170726" y="0"/>
            <a:chExt cx="2116910" cy="4354799"/>
          </a:xfrm>
        </p:grpSpPr>
        <p:grpSp>
          <p:nvGrpSpPr>
            <p:cNvPr id="5" name="Group 4">
              <a:extLst>
                <a:ext uri="{FF2B5EF4-FFF2-40B4-BE49-F238E27FC236}">
                  <a16:creationId xmlns:a16="http://schemas.microsoft.com/office/drawing/2014/main" id="{A4614F9B-E04C-3053-E50A-6D4BFE95C468}"/>
                </a:ext>
              </a:extLst>
            </p:cNvPr>
            <p:cNvGrpSpPr/>
            <p:nvPr/>
          </p:nvGrpSpPr>
          <p:grpSpPr>
            <a:xfrm>
              <a:off x="-2170726" y="0"/>
              <a:ext cx="2116910" cy="4354799"/>
              <a:chOff x="1841345" y="1593847"/>
              <a:chExt cx="2116910" cy="4354799"/>
            </a:xfrm>
          </p:grpSpPr>
          <p:sp>
            <p:nvSpPr>
              <p:cNvPr id="15" name="Rectangle 14">
                <a:extLst>
                  <a:ext uri="{FF2B5EF4-FFF2-40B4-BE49-F238E27FC236}">
                    <a16:creationId xmlns:a16="http://schemas.microsoft.com/office/drawing/2014/main" id="{422F0564-6089-67BF-F0B8-A8A53E06EE0A}"/>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6" name="Rectangle 15">
                <a:extLst>
                  <a:ext uri="{FF2B5EF4-FFF2-40B4-BE49-F238E27FC236}">
                    <a16:creationId xmlns:a16="http://schemas.microsoft.com/office/drawing/2014/main" id="{53CE3C4A-20DE-2853-4942-738557576FF1}"/>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9" name="TextBox 28">
                <a:extLst>
                  <a:ext uri="{FF2B5EF4-FFF2-40B4-BE49-F238E27FC236}">
                    <a16:creationId xmlns:a16="http://schemas.microsoft.com/office/drawing/2014/main" id="{76781B88-51C9-45C3-8315-DD33B23E00AA}"/>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34" name="TextBox 33">
                <a:extLst>
                  <a:ext uri="{FF2B5EF4-FFF2-40B4-BE49-F238E27FC236}">
                    <a16:creationId xmlns:a16="http://schemas.microsoft.com/office/drawing/2014/main" id="{9CBAF206-45AF-D2F2-DA4E-7614BFE88A06}"/>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35" name="TextBox 34">
                <a:extLst>
                  <a:ext uri="{FF2B5EF4-FFF2-40B4-BE49-F238E27FC236}">
                    <a16:creationId xmlns:a16="http://schemas.microsoft.com/office/drawing/2014/main" id="{B75B956C-75D9-1200-7525-B759BAD14DAE}"/>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36" name="TextBox 35">
                <a:extLst>
                  <a:ext uri="{FF2B5EF4-FFF2-40B4-BE49-F238E27FC236}">
                    <a16:creationId xmlns:a16="http://schemas.microsoft.com/office/drawing/2014/main" id="{0119E79E-4A4F-8990-3340-769B69514514}"/>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6" name="Picture 5">
              <a:extLst>
                <a:ext uri="{FF2B5EF4-FFF2-40B4-BE49-F238E27FC236}">
                  <a16:creationId xmlns:a16="http://schemas.microsoft.com/office/drawing/2014/main" id="{AEBE061B-7D0B-38B2-0658-DB4F24E31C80}"/>
                </a:ext>
              </a:extLst>
            </p:cNvPr>
            <p:cNvPicPr>
              <a:picLocks noChangeAspect="1"/>
            </p:cNvPicPr>
            <p:nvPr/>
          </p:nvPicPr>
          <p:blipFill>
            <a:blip r:embed="rId3"/>
            <a:stretch>
              <a:fillRect/>
            </a:stretch>
          </p:blipFill>
          <p:spPr>
            <a:xfrm>
              <a:off x="-1743959" y="1421385"/>
              <a:ext cx="1257300" cy="733425"/>
            </a:xfrm>
            <a:prstGeom prst="rect">
              <a:avLst/>
            </a:prstGeom>
          </p:spPr>
        </p:pic>
        <p:sp>
          <p:nvSpPr>
            <p:cNvPr id="7" name="Oval 6">
              <a:extLst>
                <a:ext uri="{FF2B5EF4-FFF2-40B4-BE49-F238E27FC236}">
                  <a16:creationId xmlns:a16="http://schemas.microsoft.com/office/drawing/2014/main" id="{F2986334-B233-286B-AA0F-CC6C36719853}"/>
                </a:ext>
              </a:extLst>
            </p:cNvPr>
            <p:cNvSpPr/>
            <p:nvPr/>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11" name="Picture 10">
              <a:extLst>
                <a:ext uri="{FF2B5EF4-FFF2-40B4-BE49-F238E27FC236}">
                  <a16:creationId xmlns:a16="http://schemas.microsoft.com/office/drawing/2014/main" id="{8671706D-0DA4-B0C4-10A2-FC43EE70BB48}"/>
                </a:ext>
              </a:extLst>
            </p:cNvPr>
            <p:cNvPicPr>
              <a:picLocks noChangeAspect="1"/>
            </p:cNvPicPr>
            <p:nvPr/>
          </p:nvPicPr>
          <p:blipFill>
            <a:blip r:embed="rId4"/>
            <a:stretch>
              <a:fillRect/>
            </a:stretch>
          </p:blipFill>
          <p:spPr>
            <a:xfrm>
              <a:off x="-1743959" y="3490852"/>
              <a:ext cx="1257300" cy="723900"/>
            </a:xfrm>
            <a:prstGeom prst="rect">
              <a:avLst/>
            </a:prstGeom>
          </p:spPr>
        </p:pic>
        <p:sp>
          <p:nvSpPr>
            <p:cNvPr id="13" name="Oval 12">
              <a:extLst>
                <a:ext uri="{FF2B5EF4-FFF2-40B4-BE49-F238E27FC236}">
                  <a16:creationId xmlns:a16="http://schemas.microsoft.com/office/drawing/2014/main" id="{6A5DD17A-D3C8-88BB-C95D-1A6BCB245EB3}"/>
                </a:ext>
              </a:extLst>
            </p:cNvPr>
            <p:cNvSpPr/>
            <p:nvPr/>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14" name="Date Placeholder 13">
            <a:extLst>
              <a:ext uri="{FF2B5EF4-FFF2-40B4-BE49-F238E27FC236}">
                <a16:creationId xmlns:a16="http://schemas.microsoft.com/office/drawing/2014/main" id="{85608AB6-5E58-9110-85AB-7390810013F8}"/>
              </a:ext>
            </a:extLst>
          </p:cNvPr>
          <p:cNvSpPr>
            <a:spLocks noGrp="1"/>
          </p:cNvSpPr>
          <p:nvPr>
            <p:ph type="dt" sz="half" idx="34"/>
          </p:nvPr>
        </p:nvSpPr>
        <p:spPr/>
        <p:txBody>
          <a:bodyPr>
            <a:noAutofit/>
          </a:bodyPr>
          <a:lstStyle/>
          <a:p>
            <a:endParaRPr lang="en-GB" dirty="0"/>
          </a:p>
        </p:txBody>
      </p:sp>
      <p:sp>
        <p:nvSpPr>
          <p:cNvPr id="18" name="Slide Number Placeholder 17">
            <a:extLst>
              <a:ext uri="{FF2B5EF4-FFF2-40B4-BE49-F238E27FC236}">
                <a16:creationId xmlns:a16="http://schemas.microsoft.com/office/drawing/2014/main" id="{C221ABAD-B893-A81A-77EC-48F856051BC9}"/>
              </a:ext>
            </a:extLst>
          </p:cNvPr>
          <p:cNvSpPr>
            <a:spLocks noGrp="1"/>
          </p:cNvSpPr>
          <p:nvPr>
            <p:ph type="sldNum" sz="quarter" idx="36"/>
          </p:nvPr>
        </p:nvSpPr>
        <p:spPr/>
        <p:txBody>
          <a:bodyPr>
            <a:noAutofit/>
          </a:bodyPr>
          <a:lstStyle/>
          <a:p>
            <a:fld id="{BB07EAE1-021A-493C-B07F-6FE9E5D11BEB}" type="slidenum">
              <a:rPr lang="en-GB" smtClean="0"/>
              <a:pPr/>
              <a:t>‹#›</a:t>
            </a:fld>
            <a:endParaRPr lang="en-GB" dirty="0"/>
          </a:p>
        </p:txBody>
      </p:sp>
      <p:grpSp>
        <p:nvGrpSpPr>
          <p:cNvPr id="8" name="Group 7">
            <a:extLst>
              <a:ext uri="{FF2B5EF4-FFF2-40B4-BE49-F238E27FC236}">
                <a16:creationId xmlns:a16="http://schemas.microsoft.com/office/drawing/2014/main" id="{2E93A8DD-4F9D-8BF8-CC0B-3A8FE4E7E805}"/>
              </a:ext>
            </a:extLst>
          </p:cNvPr>
          <p:cNvGrpSpPr/>
          <p:nvPr userDrawn="1"/>
        </p:nvGrpSpPr>
        <p:grpSpPr>
          <a:xfrm>
            <a:off x="-2178417" y="0"/>
            <a:ext cx="2116910" cy="4354799"/>
            <a:chOff x="-2170726" y="0"/>
            <a:chExt cx="2116910" cy="4354799"/>
          </a:xfrm>
        </p:grpSpPr>
        <p:grpSp>
          <p:nvGrpSpPr>
            <p:cNvPr id="10" name="Group 9">
              <a:extLst>
                <a:ext uri="{FF2B5EF4-FFF2-40B4-BE49-F238E27FC236}">
                  <a16:creationId xmlns:a16="http://schemas.microsoft.com/office/drawing/2014/main" id="{C6A478B0-ECB3-E404-4120-1643957CB54F}"/>
                </a:ext>
              </a:extLst>
            </p:cNvPr>
            <p:cNvGrpSpPr/>
            <p:nvPr userDrawn="1"/>
          </p:nvGrpSpPr>
          <p:grpSpPr>
            <a:xfrm>
              <a:off x="-2170726" y="0"/>
              <a:ext cx="2116910" cy="4354799"/>
              <a:chOff x="1841345" y="1593847"/>
              <a:chExt cx="2116910" cy="4354799"/>
            </a:xfrm>
          </p:grpSpPr>
          <p:sp>
            <p:nvSpPr>
              <p:cNvPr id="22" name="Rectangle 21">
                <a:extLst>
                  <a:ext uri="{FF2B5EF4-FFF2-40B4-BE49-F238E27FC236}">
                    <a16:creationId xmlns:a16="http://schemas.microsoft.com/office/drawing/2014/main" id="{C3202A10-E1AD-659B-FE4B-BD2C4CCB7A2F}"/>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3" name="Rectangle 22">
                <a:extLst>
                  <a:ext uri="{FF2B5EF4-FFF2-40B4-BE49-F238E27FC236}">
                    <a16:creationId xmlns:a16="http://schemas.microsoft.com/office/drawing/2014/main" id="{7FED8643-230B-3D70-91D9-45816978B97F}"/>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4" name="TextBox 23">
                <a:extLst>
                  <a:ext uri="{FF2B5EF4-FFF2-40B4-BE49-F238E27FC236}">
                    <a16:creationId xmlns:a16="http://schemas.microsoft.com/office/drawing/2014/main" id="{572201A3-4768-8191-9172-5012ABA5BD3E}"/>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25" name="TextBox 24">
                <a:extLst>
                  <a:ext uri="{FF2B5EF4-FFF2-40B4-BE49-F238E27FC236}">
                    <a16:creationId xmlns:a16="http://schemas.microsoft.com/office/drawing/2014/main" id="{3548DCC1-CCC1-05C8-8883-962F5FC52600}"/>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26" name="TextBox 25">
                <a:extLst>
                  <a:ext uri="{FF2B5EF4-FFF2-40B4-BE49-F238E27FC236}">
                    <a16:creationId xmlns:a16="http://schemas.microsoft.com/office/drawing/2014/main" id="{F2959313-3A96-D146-E209-8691FD63067C}"/>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27" name="TextBox 26">
                <a:extLst>
                  <a:ext uri="{FF2B5EF4-FFF2-40B4-BE49-F238E27FC236}">
                    <a16:creationId xmlns:a16="http://schemas.microsoft.com/office/drawing/2014/main" id="{37346662-6504-B2D1-3F96-DC41BDB7B253}"/>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12" name="Picture 11">
              <a:extLst>
                <a:ext uri="{FF2B5EF4-FFF2-40B4-BE49-F238E27FC236}">
                  <a16:creationId xmlns:a16="http://schemas.microsoft.com/office/drawing/2014/main" id="{22D4BF5D-BCF8-ABF7-BD08-B74C463C8A5F}"/>
                </a:ext>
              </a:extLst>
            </p:cNvPr>
            <p:cNvPicPr>
              <a:picLocks noChangeAspect="1"/>
            </p:cNvPicPr>
            <p:nvPr userDrawn="1"/>
          </p:nvPicPr>
          <p:blipFill>
            <a:blip r:embed="rId3"/>
            <a:stretch>
              <a:fillRect/>
            </a:stretch>
          </p:blipFill>
          <p:spPr>
            <a:xfrm>
              <a:off x="-1743959" y="1421385"/>
              <a:ext cx="1257300" cy="733425"/>
            </a:xfrm>
            <a:prstGeom prst="rect">
              <a:avLst/>
            </a:prstGeom>
          </p:spPr>
        </p:pic>
        <p:sp>
          <p:nvSpPr>
            <p:cNvPr id="19" name="Oval 18">
              <a:extLst>
                <a:ext uri="{FF2B5EF4-FFF2-40B4-BE49-F238E27FC236}">
                  <a16:creationId xmlns:a16="http://schemas.microsoft.com/office/drawing/2014/main" id="{5C6F8A06-011E-B998-DA79-36ADE7EA5503}"/>
                </a:ext>
              </a:extLst>
            </p:cNvPr>
            <p:cNvSpPr/>
            <p:nvPr userDrawn="1"/>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20" name="Picture 19">
              <a:extLst>
                <a:ext uri="{FF2B5EF4-FFF2-40B4-BE49-F238E27FC236}">
                  <a16:creationId xmlns:a16="http://schemas.microsoft.com/office/drawing/2014/main" id="{629B544C-CEEC-5826-2D01-C5B0B368104E}"/>
                </a:ext>
              </a:extLst>
            </p:cNvPr>
            <p:cNvPicPr>
              <a:picLocks noChangeAspect="1"/>
            </p:cNvPicPr>
            <p:nvPr userDrawn="1"/>
          </p:nvPicPr>
          <p:blipFill>
            <a:blip r:embed="rId4"/>
            <a:stretch>
              <a:fillRect/>
            </a:stretch>
          </p:blipFill>
          <p:spPr>
            <a:xfrm>
              <a:off x="-1743959" y="3490852"/>
              <a:ext cx="1257300" cy="723900"/>
            </a:xfrm>
            <a:prstGeom prst="rect">
              <a:avLst/>
            </a:prstGeom>
          </p:spPr>
        </p:pic>
        <p:sp>
          <p:nvSpPr>
            <p:cNvPr id="21" name="Oval 20">
              <a:extLst>
                <a:ext uri="{FF2B5EF4-FFF2-40B4-BE49-F238E27FC236}">
                  <a16:creationId xmlns:a16="http://schemas.microsoft.com/office/drawing/2014/main" id="{7E1641BD-C9B1-44B1-A87F-B3B376AFB1F7}"/>
                </a:ext>
              </a:extLst>
            </p:cNvPr>
            <p:cNvSpPr/>
            <p:nvPr userDrawn="1"/>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30" name="Title 29">
            <a:extLst>
              <a:ext uri="{FF2B5EF4-FFF2-40B4-BE49-F238E27FC236}">
                <a16:creationId xmlns:a16="http://schemas.microsoft.com/office/drawing/2014/main" id="{C6F258CD-29C0-D178-1F27-3B95EE1474CF}"/>
              </a:ext>
            </a:extLst>
          </p:cNvPr>
          <p:cNvSpPr>
            <a:spLocks noGrp="1"/>
          </p:cNvSpPr>
          <p:nvPr>
            <p:ph type="title" hasCustomPrompt="1"/>
          </p:nvPr>
        </p:nvSpPr>
        <p:spPr/>
        <p:txBody>
          <a:bodyPr/>
          <a:lstStyle/>
          <a:p>
            <a:r>
              <a:rPr lang="en-US" dirty="0"/>
              <a:t>Insert title here</a:t>
            </a:r>
            <a:endParaRPr lang="en-GB" dirty="0"/>
          </a:p>
        </p:txBody>
      </p:sp>
      <p:sp>
        <p:nvSpPr>
          <p:cNvPr id="31" name="Text Placeholder 35">
            <a:extLst>
              <a:ext uri="{FF2B5EF4-FFF2-40B4-BE49-F238E27FC236}">
                <a16:creationId xmlns:a16="http://schemas.microsoft.com/office/drawing/2014/main" id="{742C782A-0DD2-F4E1-7BFC-732BECB5BD10}"/>
              </a:ext>
            </a:extLst>
          </p:cNvPr>
          <p:cNvSpPr>
            <a:spLocks noGrp="1"/>
          </p:cNvSpPr>
          <p:nvPr>
            <p:ph type="body" sz="quarter" idx="37"/>
          </p:nvPr>
        </p:nvSpPr>
        <p:spPr>
          <a:xfrm>
            <a:off x="450850" y="1520825"/>
            <a:ext cx="5307013" cy="169277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2" name="Text Placeholder 35">
            <a:extLst>
              <a:ext uri="{FF2B5EF4-FFF2-40B4-BE49-F238E27FC236}">
                <a16:creationId xmlns:a16="http://schemas.microsoft.com/office/drawing/2014/main" id="{C78E8D5C-19BE-E4F3-45F8-BE43145ED30C}"/>
              </a:ext>
            </a:extLst>
          </p:cNvPr>
          <p:cNvSpPr>
            <a:spLocks noGrp="1"/>
          </p:cNvSpPr>
          <p:nvPr>
            <p:ph type="body" sz="quarter" idx="38"/>
          </p:nvPr>
        </p:nvSpPr>
        <p:spPr>
          <a:xfrm>
            <a:off x="6213475" y="1520825"/>
            <a:ext cx="5307013" cy="169277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Footer Placeholder 4">
            <a:extLst>
              <a:ext uri="{FF2B5EF4-FFF2-40B4-BE49-F238E27FC236}">
                <a16:creationId xmlns:a16="http://schemas.microsoft.com/office/drawing/2014/main" id="{E91742E1-28EC-4A19-C576-772344E25679}"/>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Tree>
    <p:custDataLst>
      <p:tags r:id="rId1"/>
    </p:custDataLst>
    <p:extLst>
      <p:ext uri="{BB962C8B-B14F-4D97-AF65-F5344CB8AC3E}">
        <p14:creationId xmlns:p14="http://schemas.microsoft.com/office/powerpoint/2010/main" val="145044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E747906-4712-8E58-2969-52520451C90B}"/>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grpSp>
        <p:nvGrpSpPr>
          <p:cNvPr id="3" name="Group 2">
            <a:extLst>
              <a:ext uri="{FF2B5EF4-FFF2-40B4-BE49-F238E27FC236}">
                <a16:creationId xmlns:a16="http://schemas.microsoft.com/office/drawing/2014/main" id="{361649B1-B0E6-02C8-D336-5C901EAB35DF}"/>
              </a:ext>
            </a:extLst>
          </p:cNvPr>
          <p:cNvGrpSpPr/>
          <p:nvPr/>
        </p:nvGrpSpPr>
        <p:grpSpPr>
          <a:xfrm>
            <a:off x="-2178417" y="0"/>
            <a:ext cx="2116910" cy="4354799"/>
            <a:chOff x="-2170726" y="0"/>
            <a:chExt cx="2116910" cy="4354799"/>
          </a:xfrm>
        </p:grpSpPr>
        <p:grpSp>
          <p:nvGrpSpPr>
            <p:cNvPr id="6" name="Group 5">
              <a:extLst>
                <a:ext uri="{FF2B5EF4-FFF2-40B4-BE49-F238E27FC236}">
                  <a16:creationId xmlns:a16="http://schemas.microsoft.com/office/drawing/2014/main" id="{483901A3-B181-D7A6-9793-18564BB07F98}"/>
                </a:ext>
              </a:extLst>
            </p:cNvPr>
            <p:cNvGrpSpPr/>
            <p:nvPr/>
          </p:nvGrpSpPr>
          <p:grpSpPr>
            <a:xfrm>
              <a:off x="-2170726" y="0"/>
              <a:ext cx="2116910" cy="4354799"/>
              <a:chOff x="1841345" y="1593847"/>
              <a:chExt cx="2116910" cy="4354799"/>
            </a:xfrm>
          </p:grpSpPr>
          <p:sp>
            <p:nvSpPr>
              <p:cNvPr id="13" name="Rectangle 12">
                <a:extLst>
                  <a:ext uri="{FF2B5EF4-FFF2-40B4-BE49-F238E27FC236}">
                    <a16:creationId xmlns:a16="http://schemas.microsoft.com/office/drawing/2014/main" id="{2B36B062-70F1-5356-0939-F1F9E2D041DB}"/>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5" name="Rectangle 14">
                <a:extLst>
                  <a:ext uri="{FF2B5EF4-FFF2-40B4-BE49-F238E27FC236}">
                    <a16:creationId xmlns:a16="http://schemas.microsoft.com/office/drawing/2014/main" id="{FDB7B393-D8A4-A867-6000-DB684BC74389}"/>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5" name="TextBox 24">
                <a:extLst>
                  <a:ext uri="{FF2B5EF4-FFF2-40B4-BE49-F238E27FC236}">
                    <a16:creationId xmlns:a16="http://schemas.microsoft.com/office/drawing/2014/main" id="{88AFD635-E0F6-C89E-7406-FAA200E0721E}"/>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26" name="TextBox 25">
                <a:extLst>
                  <a:ext uri="{FF2B5EF4-FFF2-40B4-BE49-F238E27FC236}">
                    <a16:creationId xmlns:a16="http://schemas.microsoft.com/office/drawing/2014/main" id="{08583100-F845-C7A3-7AF5-2B401945B353}"/>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27" name="TextBox 26">
                <a:extLst>
                  <a:ext uri="{FF2B5EF4-FFF2-40B4-BE49-F238E27FC236}">
                    <a16:creationId xmlns:a16="http://schemas.microsoft.com/office/drawing/2014/main" id="{16D50D19-EEF9-DC24-2428-4C8953712C8C}"/>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28" name="TextBox 27">
                <a:extLst>
                  <a:ext uri="{FF2B5EF4-FFF2-40B4-BE49-F238E27FC236}">
                    <a16:creationId xmlns:a16="http://schemas.microsoft.com/office/drawing/2014/main" id="{AF79312B-9574-3011-05FC-26C51D6DCF46}"/>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7" name="Picture 6">
              <a:extLst>
                <a:ext uri="{FF2B5EF4-FFF2-40B4-BE49-F238E27FC236}">
                  <a16:creationId xmlns:a16="http://schemas.microsoft.com/office/drawing/2014/main" id="{70B82A41-675A-09F8-F908-D604A7C8C107}"/>
                </a:ext>
              </a:extLst>
            </p:cNvPr>
            <p:cNvPicPr>
              <a:picLocks noChangeAspect="1"/>
            </p:cNvPicPr>
            <p:nvPr/>
          </p:nvPicPr>
          <p:blipFill>
            <a:blip r:embed="rId3"/>
            <a:stretch>
              <a:fillRect/>
            </a:stretch>
          </p:blipFill>
          <p:spPr>
            <a:xfrm>
              <a:off x="-1743959" y="1421385"/>
              <a:ext cx="1257300" cy="733425"/>
            </a:xfrm>
            <a:prstGeom prst="rect">
              <a:avLst/>
            </a:prstGeom>
          </p:spPr>
        </p:pic>
        <p:sp>
          <p:nvSpPr>
            <p:cNvPr id="8" name="Oval 7">
              <a:extLst>
                <a:ext uri="{FF2B5EF4-FFF2-40B4-BE49-F238E27FC236}">
                  <a16:creationId xmlns:a16="http://schemas.microsoft.com/office/drawing/2014/main" id="{7D0BEFAE-31E8-4C78-6B91-36911C6C3607}"/>
                </a:ext>
              </a:extLst>
            </p:cNvPr>
            <p:cNvSpPr/>
            <p:nvPr/>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9" name="Picture 8">
              <a:extLst>
                <a:ext uri="{FF2B5EF4-FFF2-40B4-BE49-F238E27FC236}">
                  <a16:creationId xmlns:a16="http://schemas.microsoft.com/office/drawing/2014/main" id="{00980F3E-547E-8994-51A5-ACCB25A46A13}"/>
                </a:ext>
              </a:extLst>
            </p:cNvPr>
            <p:cNvPicPr>
              <a:picLocks noChangeAspect="1"/>
            </p:cNvPicPr>
            <p:nvPr/>
          </p:nvPicPr>
          <p:blipFill>
            <a:blip r:embed="rId4"/>
            <a:stretch>
              <a:fillRect/>
            </a:stretch>
          </p:blipFill>
          <p:spPr>
            <a:xfrm>
              <a:off x="-1743959" y="3490852"/>
              <a:ext cx="1257300" cy="723900"/>
            </a:xfrm>
            <a:prstGeom prst="rect">
              <a:avLst/>
            </a:prstGeom>
          </p:spPr>
        </p:pic>
        <p:sp>
          <p:nvSpPr>
            <p:cNvPr id="11" name="Oval 10">
              <a:extLst>
                <a:ext uri="{FF2B5EF4-FFF2-40B4-BE49-F238E27FC236}">
                  <a16:creationId xmlns:a16="http://schemas.microsoft.com/office/drawing/2014/main" id="{CB851FF3-3670-6384-35BA-50BE81178093}"/>
                </a:ext>
              </a:extLst>
            </p:cNvPr>
            <p:cNvSpPr/>
            <p:nvPr/>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17" name="Date Placeholder 16">
            <a:extLst>
              <a:ext uri="{FF2B5EF4-FFF2-40B4-BE49-F238E27FC236}">
                <a16:creationId xmlns:a16="http://schemas.microsoft.com/office/drawing/2014/main" id="{D8B85032-B30D-0315-4E6F-545CCBEC28B8}"/>
              </a:ext>
            </a:extLst>
          </p:cNvPr>
          <p:cNvSpPr>
            <a:spLocks noGrp="1"/>
          </p:cNvSpPr>
          <p:nvPr>
            <p:ph type="dt" sz="half" idx="30"/>
          </p:nvPr>
        </p:nvSpPr>
        <p:spPr/>
        <p:txBody>
          <a:bodyPr>
            <a:noAutofit/>
          </a:bodyPr>
          <a:lstStyle/>
          <a:p>
            <a:endParaRPr lang="en-GB" dirty="0"/>
          </a:p>
        </p:txBody>
      </p:sp>
      <p:sp>
        <p:nvSpPr>
          <p:cNvPr id="19" name="Slide Number Placeholder 18">
            <a:extLst>
              <a:ext uri="{FF2B5EF4-FFF2-40B4-BE49-F238E27FC236}">
                <a16:creationId xmlns:a16="http://schemas.microsoft.com/office/drawing/2014/main" id="{23AE7A3D-4F3A-C912-4088-A358BEE33701}"/>
              </a:ext>
            </a:extLst>
          </p:cNvPr>
          <p:cNvSpPr>
            <a:spLocks noGrp="1"/>
          </p:cNvSpPr>
          <p:nvPr>
            <p:ph type="sldNum" sz="quarter" idx="32"/>
          </p:nvPr>
        </p:nvSpPr>
        <p:spPr/>
        <p:txBody>
          <a:bodyPr>
            <a:noAutofit/>
          </a:bodyPr>
          <a:lstStyle/>
          <a:p>
            <a:fld id="{BB07EAE1-021A-493C-B07F-6FE9E5D11BEB}" type="slidenum">
              <a:rPr lang="en-GB" smtClean="0"/>
              <a:pPr/>
              <a:t>‹#›</a:t>
            </a:fld>
            <a:endParaRPr lang="en-GB" dirty="0"/>
          </a:p>
        </p:txBody>
      </p:sp>
      <p:grpSp>
        <p:nvGrpSpPr>
          <p:cNvPr id="5" name="Group 4">
            <a:extLst>
              <a:ext uri="{FF2B5EF4-FFF2-40B4-BE49-F238E27FC236}">
                <a16:creationId xmlns:a16="http://schemas.microsoft.com/office/drawing/2014/main" id="{B18A58FA-FBFF-A393-0231-D99A591A4534}"/>
              </a:ext>
            </a:extLst>
          </p:cNvPr>
          <p:cNvGrpSpPr/>
          <p:nvPr userDrawn="1"/>
        </p:nvGrpSpPr>
        <p:grpSpPr>
          <a:xfrm>
            <a:off x="-2178417" y="0"/>
            <a:ext cx="2116910" cy="4354799"/>
            <a:chOff x="-2170726" y="0"/>
            <a:chExt cx="2116910" cy="4354799"/>
          </a:xfrm>
        </p:grpSpPr>
        <p:grpSp>
          <p:nvGrpSpPr>
            <p:cNvPr id="12" name="Group 11">
              <a:extLst>
                <a:ext uri="{FF2B5EF4-FFF2-40B4-BE49-F238E27FC236}">
                  <a16:creationId xmlns:a16="http://schemas.microsoft.com/office/drawing/2014/main" id="{BB068BCB-98EB-60F6-5025-06FD5CFF8AE9}"/>
                </a:ext>
              </a:extLst>
            </p:cNvPr>
            <p:cNvGrpSpPr/>
            <p:nvPr userDrawn="1"/>
          </p:nvGrpSpPr>
          <p:grpSpPr>
            <a:xfrm>
              <a:off x="-2170726" y="0"/>
              <a:ext cx="2116910" cy="4354799"/>
              <a:chOff x="1841345" y="1593847"/>
              <a:chExt cx="2116910" cy="4354799"/>
            </a:xfrm>
          </p:grpSpPr>
          <p:sp>
            <p:nvSpPr>
              <p:cNvPr id="29" name="Rectangle 28">
                <a:extLst>
                  <a:ext uri="{FF2B5EF4-FFF2-40B4-BE49-F238E27FC236}">
                    <a16:creationId xmlns:a16="http://schemas.microsoft.com/office/drawing/2014/main" id="{EB1BD3CC-3E87-45EA-200B-A883E0B49D2F}"/>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30" name="Rectangle 29">
                <a:extLst>
                  <a:ext uri="{FF2B5EF4-FFF2-40B4-BE49-F238E27FC236}">
                    <a16:creationId xmlns:a16="http://schemas.microsoft.com/office/drawing/2014/main" id="{B6753F84-A613-84EA-CC34-993943F09FCC}"/>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1" name="TextBox 30">
                <a:extLst>
                  <a:ext uri="{FF2B5EF4-FFF2-40B4-BE49-F238E27FC236}">
                    <a16:creationId xmlns:a16="http://schemas.microsoft.com/office/drawing/2014/main" id="{86114566-ED7C-5339-520B-1529C2DF9ED1}"/>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32" name="TextBox 31">
                <a:extLst>
                  <a:ext uri="{FF2B5EF4-FFF2-40B4-BE49-F238E27FC236}">
                    <a16:creationId xmlns:a16="http://schemas.microsoft.com/office/drawing/2014/main" id="{A57666AA-C3A6-5EF4-90A3-7C0224B16A1F}"/>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33" name="TextBox 32">
                <a:extLst>
                  <a:ext uri="{FF2B5EF4-FFF2-40B4-BE49-F238E27FC236}">
                    <a16:creationId xmlns:a16="http://schemas.microsoft.com/office/drawing/2014/main" id="{73BC3F1F-F762-6ABD-1B43-112EE4BA2DB0}"/>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34" name="TextBox 33">
                <a:extLst>
                  <a:ext uri="{FF2B5EF4-FFF2-40B4-BE49-F238E27FC236}">
                    <a16:creationId xmlns:a16="http://schemas.microsoft.com/office/drawing/2014/main" id="{57663E89-4E0D-7C5D-7632-897004E4EC74}"/>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14" name="Picture 13">
              <a:extLst>
                <a:ext uri="{FF2B5EF4-FFF2-40B4-BE49-F238E27FC236}">
                  <a16:creationId xmlns:a16="http://schemas.microsoft.com/office/drawing/2014/main" id="{1D3D179F-4AC8-873B-DC84-1580EA4A01B2}"/>
                </a:ext>
              </a:extLst>
            </p:cNvPr>
            <p:cNvPicPr>
              <a:picLocks noChangeAspect="1"/>
            </p:cNvPicPr>
            <p:nvPr userDrawn="1"/>
          </p:nvPicPr>
          <p:blipFill>
            <a:blip r:embed="rId3"/>
            <a:stretch>
              <a:fillRect/>
            </a:stretch>
          </p:blipFill>
          <p:spPr>
            <a:xfrm>
              <a:off x="-1743959" y="1421385"/>
              <a:ext cx="1257300" cy="733425"/>
            </a:xfrm>
            <a:prstGeom prst="rect">
              <a:avLst/>
            </a:prstGeom>
          </p:spPr>
        </p:pic>
        <p:sp>
          <p:nvSpPr>
            <p:cNvPr id="21" name="Oval 20">
              <a:extLst>
                <a:ext uri="{FF2B5EF4-FFF2-40B4-BE49-F238E27FC236}">
                  <a16:creationId xmlns:a16="http://schemas.microsoft.com/office/drawing/2014/main" id="{81FC9691-167A-59A2-4288-5121ECD177E2}"/>
                </a:ext>
              </a:extLst>
            </p:cNvPr>
            <p:cNvSpPr/>
            <p:nvPr userDrawn="1"/>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22" name="Picture 21">
              <a:extLst>
                <a:ext uri="{FF2B5EF4-FFF2-40B4-BE49-F238E27FC236}">
                  <a16:creationId xmlns:a16="http://schemas.microsoft.com/office/drawing/2014/main" id="{C9963423-608B-732C-CAC8-51B1A15FB637}"/>
                </a:ext>
              </a:extLst>
            </p:cNvPr>
            <p:cNvPicPr>
              <a:picLocks noChangeAspect="1"/>
            </p:cNvPicPr>
            <p:nvPr userDrawn="1"/>
          </p:nvPicPr>
          <p:blipFill>
            <a:blip r:embed="rId4"/>
            <a:stretch>
              <a:fillRect/>
            </a:stretch>
          </p:blipFill>
          <p:spPr>
            <a:xfrm>
              <a:off x="-1743959" y="3490852"/>
              <a:ext cx="1257300" cy="723900"/>
            </a:xfrm>
            <a:prstGeom prst="rect">
              <a:avLst/>
            </a:prstGeom>
          </p:spPr>
        </p:pic>
        <p:sp>
          <p:nvSpPr>
            <p:cNvPr id="23" name="Oval 22">
              <a:extLst>
                <a:ext uri="{FF2B5EF4-FFF2-40B4-BE49-F238E27FC236}">
                  <a16:creationId xmlns:a16="http://schemas.microsoft.com/office/drawing/2014/main" id="{987FCDE0-691B-19F8-593B-C8136BA9BE8B}"/>
                </a:ext>
              </a:extLst>
            </p:cNvPr>
            <p:cNvSpPr/>
            <p:nvPr userDrawn="1"/>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36" name="Title 35">
            <a:extLst>
              <a:ext uri="{FF2B5EF4-FFF2-40B4-BE49-F238E27FC236}">
                <a16:creationId xmlns:a16="http://schemas.microsoft.com/office/drawing/2014/main" id="{07085591-F7EC-4740-2B2D-6E38F4721126}"/>
              </a:ext>
            </a:extLst>
          </p:cNvPr>
          <p:cNvSpPr>
            <a:spLocks noGrp="1"/>
          </p:cNvSpPr>
          <p:nvPr>
            <p:ph type="title" hasCustomPrompt="1"/>
          </p:nvPr>
        </p:nvSpPr>
        <p:spPr/>
        <p:txBody>
          <a:bodyPr/>
          <a:lstStyle/>
          <a:p>
            <a:r>
              <a:rPr lang="en-US" dirty="0"/>
              <a:t>Insert title here</a:t>
            </a:r>
            <a:endParaRPr lang="en-GB" dirty="0"/>
          </a:p>
        </p:txBody>
      </p:sp>
      <p:sp>
        <p:nvSpPr>
          <p:cNvPr id="37" name="Text Placeholder 35">
            <a:extLst>
              <a:ext uri="{FF2B5EF4-FFF2-40B4-BE49-F238E27FC236}">
                <a16:creationId xmlns:a16="http://schemas.microsoft.com/office/drawing/2014/main" id="{2D51D884-1850-A735-02F6-7663118113E5}"/>
              </a:ext>
            </a:extLst>
          </p:cNvPr>
          <p:cNvSpPr>
            <a:spLocks noGrp="1"/>
          </p:cNvSpPr>
          <p:nvPr>
            <p:ph type="body" sz="quarter" idx="37"/>
          </p:nvPr>
        </p:nvSpPr>
        <p:spPr>
          <a:xfrm>
            <a:off x="450850" y="1520825"/>
            <a:ext cx="3382963" cy="169277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8" name="Text Placeholder 35">
            <a:extLst>
              <a:ext uri="{FF2B5EF4-FFF2-40B4-BE49-F238E27FC236}">
                <a16:creationId xmlns:a16="http://schemas.microsoft.com/office/drawing/2014/main" id="{F6FBBC28-12FC-5B90-6016-0ABFEF75C416}"/>
              </a:ext>
            </a:extLst>
          </p:cNvPr>
          <p:cNvSpPr>
            <a:spLocks noGrp="1"/>
          </p:cNvSpPr>
          <p:nvPr>
            <p:ph type="body" sz="quarter" idx="38"/>
          </p:nvPr>
        </p:nvSpPr>
        <p:spPr>
          <a:xfrm>
            <a:off x="4286250" y="1520825"/>
            <a:ext cx="3382963" cy="169277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Text Placeholder 35">
            <a:extLst>
              <a:ext uri="{FF2B5EF4-FFF2-40B4-BE49-F238E27FC236}">
                <a16:creationId xmlns:a16="http://schemas.microsoft.com/office/drawing/2014/main" id="{1B9327EB-A2F4-B68F-455C-CA6B36A94472}"/>
              </a:ext>
            </a:extLst>
          </p:cNvPr>
          <p:cNvSpPr>
            <a:spLocks noGrp="1"/>
          </p:cNvSpPr>
          <p:nvPr>
            <p:ph type="body" sz="quarter" idx="39"/>
          </p:nvPr>
        </p:nvSpPr>
        <p:spPr>
          <a:xfrm>
            <a:off x="8128000" y="1520825"/>
            <a:ext cx="3382963" cy="169277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0" name="Footer Placeholder 4">
            <a:extLst>
              <a:ext uri="{FF2B5EF4-FFF2-40B4-BE49-F238E27FC236}">
                <a16:creationId xmlns:a16="http://schemas.microsoft.com/office/drawing/2014/main" id="{7E3F0E6B-B7BF-11A2-AF4D-FCF5A9E9DE3D}"/>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Tree>
    <p:custDataLst>
      <p:tags r:id="rId1"/>
    </p:custDataLst>
    <p:extLst>
      <p:ext uri="{BB962C8B-B14F-4D97-AF65-F5344CB8AC3E}">
        <p14:creationId xmlns:p14="http://schemas.microsoft.com/office/powerpoint/2010/main" val="85226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x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E747906-4712-8E58-2969-52520451C90B}"/>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grpSp>
        <p:nvGrpSpPr>
          <p:cNvPr id="3" name="Group 2">
            <a:extLst>
              <a:ext uri="{FF2B5EF4-FFF2-40B4-BE49-F238E27FC236}">
                <a16:creationId xmlns:a16="http://schemas.microsoft.com/office/drawing/2014/main" id="{361649B1-B0E6-02C8-D336-5C901EAB35DF}"/>
              </a:ext>
            </a:extLst>
          </p:cNvPr>
          <p:cNvGrpSpPr/>
          <p:nvPr/>
        </p:nvGrpSpPr>
        <p:grpSpPr>
          <a:xfrm>
            <a:off x="-2178417" y="0"/>
            <a:ext cx="2116910" cy="4354799"/>
            <a:chOff x="-2170726" y="0"/>
            <a:chExt cx="2116910" cy="4354799"/>
          </a:xfrm>
        </p:grpSpPr>
        <p:grpSp>
          <p:nvGrpSpPr>
            <p:cNvPr id="6" name="Group 5">
              <a:extLst>
                <a:ext uri="{FF2B5EF4-FFF2-40B4-BE49-F238E27FC236}">
                  <a16:creationId xmlns:a16="http://schemas.microsoft.com/office/drawing/2014/main" id="{483901A3-B181-D7A6-9793-18564BB07F98}"/>
                </a:ext>
              </a:extLst>
            </p:cNvPr>
            <p:cNvGrpSpPr/>
            <p:nvPr/>
          </p:nvGrpSpPr>
          <p:grpSpPr>
            <a:xfrm>
              <a:off x="-2170726" y="0"/>
              <a:ext cx="2116910" cy="4354799"/>
              <a:chOff x="1841345" y="1593847"/>
              <a:chExt cx="2116910" cy="4354799"/>
            </a:xfrm>
          </p:grpSpPr>
          <p:sp>
            <p:nvSpPr>
              <p:cNvPr id="13" name="Rectangle 12">
                <a:extLst>
                  <a:ext uri="{FF2B5EF4-FFF2-40B4-BE49-F238E27FC236}">
                    <a16:creationId xmlns:a16="http://schemas.microsoft.com/office/drawing/2014/main" id="{2B36B062-70F1-5356-0939-F1F9E2D041DB}"/>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5" name="Rectangle 14">
                <a:extLst>
                  <a:ext uri="{FF2B5EF4-FFF2-40B4-BE49-F238E27FC236}">
                    <a16:creationId xmlns:a16="http://schemas.microsoft.com/office/drawing/2014/main" id="{FDB7B393-D8A4-A867-6000-DB684BC74389}"/>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5" name="TextBox 24">
                <a:extLst>
                  <a:ext uri="{FF2B5EF4-FFF2-40B4-BE49-F238E27FC236}">
                    <a16:creationId xmlns:a16="http://schemas.microsoft.com/office/drawing/2014/main" id="{88AFD635-E0F6-C89E-7406-FAA200E0721E}"/>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26" name="TextBox 25">
                <a:extLst>
                  <a:ext uri="{FF2B5EF4-FFF2-40B4-BE49-F238E27FC236}">
                    <a16:creationId xmlns:a16="http://schemas.microsoft.com/office/drawing/2014/main" id="{08583100-F845-C7A3-7AF5-2B401945B353}"/>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27" name="TextBox 26">
                <a:extLst>
                  <a:ext uri="{FF2B5EF4-FFF2-40B4-BE49-F238E27FC236}">
                    <a16:creationId xmlns:a16="http://schemas.microsoft.com/office/drawing/2014/main" id="{16D50D19-EEF9-DC24-2428-4C8953712C8C}"/>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28" name="TextBox 27">
                <a:extLst>
                  <a:ext uri="{FF2B5EF4-FFF2-40B4-BE49-F238E27FC236}">
                    <a16:creationId xmlns:a16="http://schemas.microsoft.com/office/drawing/2014/main" id="{AF79312B-9574-3011-05FC-26C51D6DCF46}"/>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7" name="Picture 6">
              <a:extLst>
                <a:ext uri="{FF2B5EF4-FFF2-40B4-BE49-F238E27FC236}">
                  <a16:creationId xmlns:a16="http://schemas.microsoft.com/office/drawing/2014/main" id="{70B82A41-675A-09F8-F908-D604A7C8C107}"/>
                </a:ext>
              </a:extLst>
            </p:cNvPr>
            <p:cNvPicPr>
              <a:picLocks noChangeAspect="1"/>
            </p:cNvPicPr>
            <p:nvPr/>
          </p:nvPicPr>
          <p:blipFill>
            <a:blip r:embed="rId3"/>
            <a:stretch>
              <a:fillRect/>
            </a:stretch>
          </p:blipFill>
          <p:spPr>
            <a:xfrm>
              <a:off x="-1743959" y="1421385"/>
              <a:ext cx="1257300" cy="733425"/>
            </a:xfrm>
            <a:prstGeom prst="rect">
              <a:avLst/>
            </a:prstGeom>
          </p:spPr>
        </p:pic>
        <p:sp>
          <p:nvSpPr>
            <p:cNvPr id="8" name="Oval 7">
              <a:extLst>
                <a:ext uri="{FF2B5EF4-FFF2-40B4-BE49-F238E27FC236}">
                  <a16:creationId xmlns:a16="http://schemas.microsoft.com/office/drawing/2014/main" id="{7D0BEFAE-31E8-4C78-6B91-36911C6C3607}"/>
                </a:ext>
              </a:extLst>
            </p:cNvPr>
            <p:cNvSpPr/>
            <p:nvPr/>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9" name="Picture 8">
              <a:extLst>
                <a:ext uri="{FF2B5EF4-FFF2-40B4-BE49-F238E27FC236}">
                  <a16:creationId xmlns:a16="http://schemas.microsoft.com/office/drawing/2014/main" id="{00980F3E-547E-8994-51A5-ACCB25A46A13}"/>
                </a:ext>
              </a:extLst>
            </p:cNvPr>
            <p:cNvPicPr>
              <a:picLocks noChangeAspect="1"/>
            </p:cNvPicPr>
            <p:nvPr/>
          </p:nvPicPr>
          <p:blipFill>
            <a:blip r:embed="rId4"/>
            <a:stretch>
              <a:fillRect/>
            </a:stretch>
          </p:blipFill>
          <p:spPr>
            <a:xfrm>
              <a:off x="-1743959" y="3490852"/>
              <a:ext cx="1257300" cy="723900"/>
            </a:xfrm>
            <a:prstGeom prst="rect">
              <a:avLst/>
            </a:prstGeom>
          </p:spPr>
        </p:pic>
        <p:sp>
          <p:nvSpPr>
            <p:cNvPr id="11" name="Oval 10">
              <a:extLst>
                <a:ext uri="{FF2B5EF4-FFF2-40B4-BE49-F238E27FC236}">
                  <a16:creationId xmlns:a16="http://schemas.microsoft.com/office/drawing/2014/main" id="{CB851FF3-3670-6384-35BA-50BE81178093}"/>
                </a:ext>
              </a:extLst>
            </p:cNvPr>
            <p:cNvSpPr/>
            <p:nvPr/>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17" name="Date Placeholder 16">
            <a:extLst>
              <a:ext uri="{FF2B5EF4-FFF2-40B4-BE49-F238E27FC236}">
                <a16:creationId xmlns:a16="http://schemas.microsoft.com/office/drawing/2014/main" id="{D8B85032-B30D-0315-4E6F-545CCBEC28B8}"/>
              </a:ext>
            </a:extLst>
          </p:cNvPr>
          <p:cNvSpPr>
            <a:spLocks noGrp="1"/>
          </p:cNvSpPr>
          <p:nvPr>
            <p:ph type="dt" sz="half" idx="30"/>
          </p:nvPr>
        </p:nvSpPr>
        <p:spPr/>
        <p:txBody>
          <a:bodyPr>
            <a:noAutofit/>
          </a:bodyPr>
          <a:lstStyle/>
          <a:p>
            <a:endParaRPr lang="en-GB" dirty="0"/>
          </a:p>
        </p:txBody>
      </p:sp>
      <p:sp>
        <p:nvSpPr>
          <p:cNvPr id="19" name="Slide Number Placeholder 18">
            <a:extLst>
              <a:ext uri="{FF2B5EF4-FFF2-40B4-BE49-F238E27FC236}">
                <a16:creationId xmlns:a16="http://schemas.microsoft.com/office/drawing/2014/main" id="{23AE7A3D-4F3A-C912-4088-A358BEE33701}"/>
              </a:ext>
            </a:extLst>
          </p:cNvPr>
          <p:cNvSpPr>
            <a:spLocks noGrp="1"/>
          </p:cNvSpPr>
          <p:nvPr>
            <p:ph type="sldNum" sz="quarter" idx="32"/>
          </p:nvPr>
        </p:nvSpPr>
        <p:spPr/>
        <p:txBody>
          <a:bodyPr>
            <a:noAutofit/>
          </a:bodyPr>
          <a:lstStyle/>
          <a:p>
            <a:fld id="{BB07EAE1-021A-493C-B07F-6FE9E5D11BEB}" type="slidenum">
              <a:rPr lang="en-GB" smtClean="0"/>
              <a:pPr/>
              <a:t>‹#›</a:t>
            </a:fld>
            <a:endParaRPr lang="en-GB" dirty="0"/>
          </a:p>
        </p:txBody>
      </p:sp>
      <p:grpSp>
        <p:nvGrpSpPr>
          <p:cNvPr id="5" name="Group 4">
            <a:extLst>
              <a:ext uri="{FF2B5EF4-FFF2-40B4-BE49-F238E27FC236}">
                <a16:creationId xmlns:a16="http://schemas.microsoft.com/office/drawing/2014/main" id="{B18A58FA-FBFF-A393-0231-D99A591A4534}"/>
              </a:ext>
            </a:extLst>
          </p:cNvPr>
          <p:cNvGrpSpPr/>
          <p:nvPr userDrawn="1"/>
        </p:nvGrpSpPr>
        <p:grpSpPr>
          <a:xfrm>
            <a:off x="-2178417" y="0"/>
            <a:ext cx="2116910" cy="4354799"/>
            <a:chOff x="-2170726" y="0"/>
            <a:chExt cx="2116910" cy="4354799"/>
          </a:xfrm>
        </p:grpSpPr>
        <p:grpSp>
          <p:nvGrpSpPr>
            <p:cNvPr id="12" name="Group 11">
              <a:extLst>
                <a:ext uri="{FF2B5EF4-FFF2-40B4-BE49-F238E27FC236}">
                  <a16:creationId xmlns:a16="http://schemas.microsoft.com/office/drawing/2014/main" id="{BB068BCB-98EB-60F6-5025-06FD5CFF8AE9}"/>
                </a:ext>
              </a:extLst>
            </p:cNvPr>
            <p:cNvGrpSpPr/>
            <p:nvPr userDrawn="1"/>
          </p:nvGrpSpPr>
          <p:grpSpPr>
            <a:xfrm>
              <a:off x="-2170726" y="0"/>
              <a:ext cx="2116910" cy="4354799"/>
              <a:chOff x="1841345" y="1593847"/>
              <a:chExt cx="2116910" cy="4354799"/>
            </a:xfrm>
          </p:grpSpPr>
          <p:sp>
            <p:nvSpPr>
              <p:cNvPr id="29" name="Rectangle 28">
                <a:extLst>
                  <a:ext uri="{FF2B5EF4-FFF2-40B4-BE49-F238E27FC236}">
                    <a16:creationId xmlns:a16="http://schemas.microsoft.com/office/drawing/2014/main" id="{EB1BD3CC-3E87-45EA-200B-A883E0B49D2F}"/>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30" name="Rectangle 29">
                <a:extLst>
                  <a:ext uri="{FF2B5EF4-FFF2-40B4-BE49-F238E27FC236}">
                    <a16:creationId xmlns:a16="http://schemas.microsoft.com/office/drawing/2014/main" id="{B6753F84-A613-84EA-CC34-993943F09FCC}"/>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1" name="TextBox 30">
                <a:extLst>
                  <a:ext uri="{FF2B5EF4-FFF2-40B4-BE49-F238E27FC236}">
                    <a16:creationId xmlns:a16="http://schemas.microsoft.com/office/drawing/2014/main" id="{86114566-ED7C-5339-520B-1529C2DF9ED1}"/>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32" name="TextBox 31">
                <a:extLst>
                  <a:ext uri="{FF2B5EF4-FFF2-40B4-BE49-F238E27FC236}">
                    <a16:creationId xmlns:a16="http://schemas.microsoft.com/office/drawing/2014/main" id="{A57666AA-C3A6-5EF4-90A3-7C0224B16A1F}"/>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33" name="TextBox 32">
                <a:extLst>
                  <a:ext uri="{FF2B5EF4-FFF2-40B4-BE49-F238E27FC236}">
                    <a16:creationId xmlns:a16="http://schemas.microsoft.com/office/drawing/2014/main" id="{73BC3F1F-F762-6ABD-1B43-112EE4BA2DB0}"/>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34" name="TextBox 33">
                <a:extLst>
                  <a:ext uri="{FF2B5EF4-FFF2-40B4-BE49-F238E27FC236}">
                    <a16:creationId xmlns:a16="http://schemas.microsoft.com/office/drawing/2014/main" id="{57663E89-4E0D-7C5D-7632-897004E4EC74}"/>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14" name="Picture 13">
              <a:extLst>
                <a:ext uri="{FF2B5EF4-FFF2-40B4-BE49-F238E27FC236}">
                  <a16:creationId xmlns:a16="http://schemas.microsoft.com/office/drawing/2014/main" id="{1D3D179F-4AC8-873B-DC84-1580EA4A01B2}"/>
                </a:ext>
              </a:extLst>
            </p:cNvPr>
            <p:cNvPicPr>
              <a:picLocks noChangeAspect="1"/>
            </p:cNvPicPr>
            <p:nvPr userDrawn="1"/>
          </p:nvPicPr>
          <p:blipFill>
            <a:blip r:embed="rId3"/>
            <a:stretch>
              <a:fillRect/>
            </a:stretch>
          </p:blipFill>
          <p:spPr>
            <a:xfrm>
              <a:off x="-1743959" y="1421385"/>
              <a:ext cx="1257300" cy="733425"/>
            </a:xfrm>
            <a:prstGeom prst="rect">
              <a:avLst/>
            </a:prstGeom>
          </p:spPr>
        </p:pic>
        <p:sp>
          <p:nvSpPr>
            <p:cNvPr id="21" name="Oval 20">
              <a:extLst>
                <a:ext uri="{FF2B5EF4-FFF2-40B4-BE49-F238E27FC236}">
                  <a16:creationId xmlns:a16="http://schemas.microsoft.com/office/drawing/2014/main" id="{81FC9691-167A-59A2-4288-5121ECD177E2}"/>
                </a:ext>
              </a:extLst>
            </p:cNvPr>
            <p:cNvSpPr/>
            <p:nvPr userDrawn="1"/>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22" name="Picture 21">
              <a:extLst>
                <a:ext uri="{FF2B5EF4-FFF2-40B4-BE49-F238E27FC236}">
                  <a16:creationId xmlns:a16="http://schemas.microsoft.com/office/drawing/2014/main" id="{C9963423-608B-732C-CAC8-51B1A15FB637}"/>
                </a:ext>
              </a:extLst>
            </p:cNvPr>
            <p:cNvPicPr>
              <a:picLocks noChangeAspect="1"/>
            </p:cNvPicPr>
            <p:nvPr userDrawn="1"/>
          </p:nvPicPr>
          <p:blipFill>
            <a:blip r:embed="rId4"/>
            <a:stretch>
              <a:fillRect/>
            </a:stretch>
          </p:blipFill>
          <p:spPr>
            <a:xfrm>
              <a:off x="-1743959" y="3490852"/>
              <a:ext cx="1257300" cy="723900"/>
            </a:xfrm>
            <a:prstGeom prst="rect">
              <a:avLst/>
            </a:prstGeom>
          </p:spPr>
        </p:pic>
        <p:sp>
          <p:nvSpPr>
            <p:cNvPr id="23" name="Oval 22">
              <a:extLst>
                <a:ext uri="{FF2B5EF4-FFF2-40B4-BE49-F238E27FC236}">
                  <a16:creationId xmlns:a16="http://schemas.microsoft.com/office/drawing/2014/main" id="{987FCDE0-691B-19F8-593B-C8136BA9BE8B}"/>
                </a:ext>
              </a:extLst>
            </p:cNvPr>
            <p:cNvSpPr/>
            <p:nvPr userDrawn="1"/>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36" name="Title 35">
            <a:extLst>
              <a:ext uri="{FF2B5EF4-FFF2-40B4-BE49-F238E27FC236}">
                <a16:creationId xmlns:a16="http://schemas.microsoft.com/office/drawing/2014/main" id="{07085591-F7EC-4740-2B2D-6E38F4721126}"/>
              </a:ext>
            </a:extLst>
          </p:cNvPr>
          <p:cNvSpPr>
            <a:spLocks noGrp="1"/>
          </p:cNvSpPr>
          <p:nvPr>
            <p:ph type="title" hasCustomPrompt="1"/>
          </p:nvPr>
        </p:nvSpPr>
        <p:spPr/>
        <p:txBody>
          <a:bodyPr/>
          <a:lstStyle/>
          <a:p>
            <a:r>
              <a:rPr lang="en-US" dirty="0"/>
              <a:t>Insert title here</a:t>
            </a:r>
            <a:endParaRPr lang="en-GB" dirty="0"/>
          </a:p>
        </p:txBody>
      </p:sp>
      <p:sp>
        <p:nvSpPr>
          <p:cNvPr id="37" name="Text Placeholder 35">
            <a:extLst>
              <a:ext uri="{FF2B5EF4-FFF2-40B4-BE49-F238E27FC236}">
                <a16:creationId xmlns:a16="http://schemas.microsoft.com/office/drawing/2014/main" id="{B1BDD40E-81FD-B21B-05B7-E871F80438E5}"/>
              </a:ext>
            </a:extLst>
          </p:cNvPr>
          <p:cNvSpPr>
            <a:spLocks noGrp="1"/>
          </p:cNvSpPr>
          <p:nvPr>
            <p:ph type="body" sz="quarter" idx="37"/>
          </p:nvPr>
        </p:nvSpPr>
        <p:spPr>
          <a:xfrm>
            <a:off x="450850" y="1520825"/>
            <a:ext cx="2425699" cy="1908215"/>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8" name="Text Placeholder 35">
            <a:extLst>
              <a:ext uri="{FF2B5EF4-FFF2-40B4-BE49-F238E27FC236}">
                <a16:creationId xmlns:a16="http://schemas.microsoft.com/office/drawing/2014/main" id="{D69577A1-2E65-4828-F5C1-1E54F46366B6}"/>
              </a:ext>
            </a:extLst>
          </p:cNvPr>
          <p:cNvSpPr>
            <a:spLocks noGrp="1"/>
          </p:cNvSpPr>
          <p:nvPr>
            <p:ph type="body" sz="quarter" idx="38"/>
          </p:nvPr>
        </p:nvSpPr>
        <p:spPr>
          <a:xfrm>
            <a:off x="3332163" y="1520825"/>
            <a:ext cx="2425699" cy="1908215"/>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Text Placeholder 35">
            <a:extLst>
              <a:ext uri="{FF2B5EF4-FFF2-40B4-BE49-F238E27FC236}">
                <a16:creationId xmlns:a16="http://schemas.microsoft.com/office/drawing/2014/main" id="{02CEB45B-4BAA-1C36-10A8-1FF00709CA65}"/>
              </a:ext>
            </a:extLst>
          </p:cNvPr>
          <p:cNvSpPr>
            <a:spLocks noGrp="1"/>
          </p:cNvSpPr>
          <p:nvPr>
            <p:ph type="body" sz="quarter" idx="39"/>
          </p:nvPr>
        </p:nvSpPr>
        <p:spPr>
          <a:xfrm>
            <a:off x="6213476" y="1520825"/>
            <a:ext cx="2425699" cy="1908215"/>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0" name="Text Placeholder 35">
            <a:extLst>
              <a:ext uri="{FF2B5EF4-FFF2-40B4-BE49-F238E27FC236}">
                <a16:creationId xmlns:a16="http://schemas.microsoft.com/office/drawing/2014/main" id="{713DFBBF-CDB5-48C0-D3E6-2906523CF435}"/>
              </a:ext>
            </a:extLst>
          </p:cNvPr>
          <p:cNvSpPr>
            <a:spLocks noGrp="1"/>
          </p:cNvSpPr>
          <p:nvPr>
            <p:ph type="body" sz="quarter" idx="40"/>
          </p:nvPr>
        </p:nvSpPr>
        <p:spPr>
          <a:xfrm>
            <a:off x="9094789" y="1520825"/>
            <a:ext cx="2425699" cy="1908215"/>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1" name="Footer Placeholder 4">
            <a:extLst>
              <a:ext uri="{FF2B5EF4-FFF2-40B4-BE49-F238E27FC236}">
                <a16:creationId xmlns:a16="http://schemas.microsoft.com/office/drawing/2014/main" id="{AFD6F97C-6C48-AD28-BB25-F181795140E6}"/>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Tree>
    <p:custDataLst>
      <p:tags r:id="rId1"/>
    </p:custDataLst>
    <p:extLst>
      <p:ext uri="{BB962C8B-B14F-4D97-AF65-F5344CB8AC3E}">
        <p14:creationId xmlns:p14="http://schemas.microsoft.com/office/powerpoint/2010/main" val="21788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table">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42021F43-F699-1E7C-43B4-9493A44E9BEB}"/>
              </a:ext>
            </a:extLst>
          </p:cNvPr>
          <p:cNvSpPr>
            <a:spLocks noGrp="1"/>
          </p:cNvSpPr>
          <p:nvPr>
            <p:ph type="body" sz="quarter" idx="30"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4" name="Table Placeholder 3">
            <a:extLst>
              <a:ext uri="{FF2B5EF4-FFF2-40B4-BE49-F238E27FC236}">
                <a16:creationId xmlns:a16="http://schemas.microsoft.com/office/drawing/2014/main" id="{EBE9A701-0C77-EE38-767C-93CFE296DFD1}"/>
              </a:ext>
            </a:extLst>
          </p:cNvPr>
          <p:cNvSpPr>
            <a:spLocks noGrp="1"/>
          </p:cNvSpPr>
          <p:nvPr>
            <p:ph type="tbl" sz="quarter" idx="34" hasCustomPrompt="1"/>
          </p:nvPr>
        </p:nvSpPr>
        <p:spPr>
          <a:xfrm>
            <a:off x="450850" y="1520825"/>
            <a:ext cx="11069638" cy="4429125"/>
          </a:xfrm>
        </p:spPr>
        <p:txBody>
          <a:bodyPr/>
          <a:lstStyle>
            <a:lvl1pPr algn="ctr">
              <a:defRPr/>
            </a:lvl1pPr>
          </a:lstStyle>
          <a:p>
            <a:r>
              <a:rPr lang="en-GB" dirty="0"/>
              <a:t>Click to insert table</a:t>
            </a:r>
          </a:p>
        </p:txBody>
      </p:sp>
      <p:grpSp>
        <p:nvGrpSpPr>
          <p:cNvPr id="3" name="Group 2">
            <a:extLst>
              <a:ext uri="{FF2B5EF4-FFF2-40B4-BE49-F238E27FC236}">
                <a16:creationId xmlns:a16="http://schemas.microsoft.com/office/drawing/2014/main" id="{6B499ABB-BB52-823B-198B-5DD5DA65B460}"/>
              </a:ext>
            </a:extLst>
          </p:cNvPr>
          <p:cNvGrpSpPr/>
          <p:nvPr/>
        </p:nvGrpSpPr>
        <p:grpSpPr>
          <a:xfrm>
            <a:off x="-2178417" y="0"/>
            <a:ext cx="2116910" cy="4354799"/>
            <a:chOff x="-2170726" y="0"/>
            <a:chExt cx="2116910" cy="4354799"/>
          </a:xfrm>
        </p:grpSpPr>
        <p:grpSp>
          <p:nvGrpSpPr>
            <p:cNvPr id="6" name="Group 5">
              <a:extLst>
                <a:ext uri="{FF2B5EF4-FFF2-40B4-BE49-F238E27FC236}">
                  <a16:creationId xmlns:a16="http://schemas.microsoft.com/office/drawing/2014/main" id="{29C8162D-593E-3D38-D3B7-C1B8A28D29DF}"/>
                </a:ext>
              </a:extLst>
            </p:cNvPr>
            <p:cNvGrpSpPr/>
            <p:nvPr/>
          </p:nvGrpSpPr>
          <p:grpSpPr>
            <a:xfrm>
              <a:off x="-2170726" y="0"/>
              <a:ext cx="2116910" cy="4354799"/>
              <a:chOff x="1841345" y="1593847"/>
              <a:chExt cx="2116910" cy="4354799"/>
            </a:xfrm>
          </p:grpSpPr>
          <p:sp>
            <p:nvSpPr>
              <p:cNvPr id="12" name="Rectangle 11">
                <a:extLst>
                  <a:ext uri="{FF2B5EF4-FFF2-40B4-BE49-F238E27FC236}">
                    <a16:creationId xmlns:a16="http://schemas.microsoft.com/office/drawing/2014/main" id="{C15075F4-1FA7-475C-61FE-C6C404CD429E}"/>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3" name="Rectangle 12">
                <a:extLst>
                  <a:ext uri="{FF2B5EF4-FFF2-40B4-BE49-F238E27FC236}">
                    <a16:creationId xmlns:a16="http://schemas.microsoft.com/office/drawing/2014/main" id="{329C99C0-02AF-2E98-5A4C-47A3EC332B49}"/>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4" name="TextBox 13">
                <a:extLst>
                  <a:ext uri="{FF2B5EF4-FFF2-40B4-BE49-F238E27FC236}">
                    <a16:creationId xmlns:a16="http://schemas.microsoft.com/office/drawing/2014/main" id="{D0B45B99-F81C-892C-ED69-FE33FBA7C5FD}"/>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15" name="TextBox 14">
                <a:extLst>
                  <a:ext uri="{FF2B5EF4-FFF2-40B4-BE49-F238E27FC236}">
                    <a16:creationId xmlns:a16="http://schemas.microsoft.com/office/drawing/2014/main" id="{1B5B4492-240A-33A6-3484-AACC71A2835C}"/>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16" name="TextBox 15">
                <a:extLst>
                  <a:ext uri="{FF2B5EF4-FFF2-40B4-BE49-F238E27FC236}">
                    <a16:creationId xmlns:a16="http://schemas.microsoft.com/office/drawing/2014/main" id="{86F669A5-9EFE-DA37-D57E-1CCC0AAC0548}"/>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17" name="TextBox 16">
                <a:extLst>
                  <a:ext uri="{FF2B5EF4-FFF2-40B4-BE49-F238E27FC236}">
                    <a16:creationId xmlns:a16="http://schemas.microsoft.com/office/drawing/2014/main" id="{C13CE5DE-35EE-092A-AF42-786FB7178495}"/>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7" name="Picture 6">
              <a:extLst>
                <a:ext uri="{FF2B5EF4-FFF2-40B4-BE49-F238E27FC236}">
                  <a16:creationId xmlns:a16="http://schemas.microsoft.com/office/drawing/2014/main" id="{B8F1DEB0-4C75-B5A2-37C0-41BDBC614ABD}"/>
                </a:ext>
              </a:extLst>
            </p:cNvPr>
            <p:cNvPicPr>
              <a:picLocks noChangeAspect="1"/>
            </p:cNvPicPr>
            <p:nvPr/>
          </p:nvPicPr>
          <p:blipFill>
            <a:blip r:embed="rId3"/>
            <a:stretch>
              <a:fillRect/>
            </a:stretch>
          </p:blipFill>
          <p:spPr>
            <a:xfrm>
              <a:off x="-1743959" y="1421385"/>
              <a:ext cx="1257300" cy="733425"/>
            </a:xfrm>
            <a:prstGeom prst="rect">
              <a:avLst/>
            </a:prstGeom>
          </p:spPr>
        </p:pic>
        <p:sp>
          <p:nvSpPr>
            <p:cNvPr id="8" name="Oval 7">
              <a:extLst>
                <a:ext uri="{FF2B5EF4-FFF2-40B4-BE49-F238E27FC236}">
                  <a16:creationId xmlns:a16="http://schemas.microsoft.com/office/drawing/2014/main" id="{9CABEA3C-A50E-E344-64E4-4AA9320F97BF}"/>
                </a:ext>
              </a:extLst>
            </p:cNvPr>
            <p:cNvSpPr/>
            <p:nvPr/>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9" name="Picture 8">
              <a:extLst>
                <a:ext uri="{FF2B5EF4-FFF2-40B4-BE49-F238E27FC236}">
                  <a16:creationId xmlns:a16="http://schemas.microsoft.com/office/drawing/2014/main" id="{445988F8-C4E8-2550-A195-78EB574DF336}"/>
                </a:ext>
              </a:extLst>
            </p:cNvPr>
            <p:cNvPicPr>
              <a:picLocks noChangeAspect="1"/>
            </p:cNvPicPr>
            <p:nvPr/>
          </p:nvPicPr>
          <p:blipFill>
            <a:blip r:embed="rId4"/>
            <a:stretch>
              <a:fillRect/>
            </a:stretch>
          </p:blipFill>
          <p:spPr>
            <a:xfrm>
              <a:off x="-1743959" y="3490852"/>
              <a:ext cx="1257300" cy="723900"/>
            </a:xfrm>
            <a:prstGeom prst="rect">
              <a:avLst/>
            </a:prstGeom>
          </p:spPr>
        </p:pic>
        <p:sp>
          <p:nvSpPr>
            <p:cNvPr id="11" name="Oval 10">
              <a:extLst>
                <a:ext uri="{FF2B5EF4-FFF2-40B4-BE49-F238E27FC236}">
                  <a16:creationId xmlns:a16="http://schemas.microsoft.com/office/drawing/2014/main" id="{4AC509B0-A061-1789-EA88-9E1950915781}"/>
                </a:ext>
              </a:extLst>
            </p:cNvPr>
            <p:cNvSpPr/>
            <p:nvPr/>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29" name="Date Placeholder 28">
            <a:extLst>
              <a:ext uri="{FF2B5EF4-FFF2-40B4-BE49-F238E27FC236}">
                <a16:creationId xmlns:a16="http://schemas.microsoft.com/office/drawing/2014/main" id="{96295CC8-35DF-84D4-9325-93C9695D6382}"/>
              </a:ext>
            </a:extLst>
          </p:cNvPr>
          <p:cNvSpPr>
            <a:spLocks noGrp="1"/>
          </p:cNvSpPr>
          <p:nvPr>
            <p:ph type="dt" sz="half" idx="31"/>
          </p:nvPr>
        </p:nvSpPr>
        <p:spPr/>
        <p:txBody>
          <a:bodyPr>
            <a:noAutofit/>
          </a:bodyPr>
          <a:lstStyle/>
          <a:p>
            <a:endParaRPr lang="en-GB" dirty="0"/>
          </a:p>
        </p:txBody>
      </p:sp>
      <p:sp>
        <p:nvSpPr>
          <p:cNvPr id="31" name="Slide Number Placeholder 30">
            <a:extLst>
              <a:ext uri="{FF2B5EF4-FFF2-40B4-BE49-F238E27FC236}">
                <a16:creationId xmlns:a16="http://schemas.microsoft.com/office/drawing/2014/main" id="{DB162063-62E8-4F8A-E077-3ABED4A54E51}"/>
              </a:ext>
            </a:extLst>
          </p:cNvPr>
          <p:cNvSpPr>
            <a:spLocks noGrp="1"/>
          </p:cNvSpPr>
          <p:nvPr>
            <p:ph type="sldNum" sz="quarter" idx="33"/>
          </p:nvPr>
        </p:nvSpPr>
        <p:spPr/>
        <p:txBody>
          <a:bodyPr>
            <a:noAutofit/>
          </a:bodyPr>
          <a:lstStyle/>
          <a:p>
            <a:fld id="{BB07EAE1-021A-493C-B07F-6FE9E5D11BEB}" type="slidenum">
              <a:rPr lang="en-GB" smtClean="0"/>
              <a:pPr/>
              <a:t>‹#›</a:t>
            </a:fld>
            <a:endParaRPr lang="en-GB" dirty="0"/>
          </a:p>
        </p:txBody>
      </p:sp>
      <p:grpSp>
        <p:nvGrpSpPr>
          <p:cNvPr id="5" name="Group 4">
            <a:extLst>
              <a:ext uri="{FF2B5EF4-FFF2-40B4-BE49-F238E27FC236}">
                <a16:creationId xmlns:a16="http://schemas.microsoft.com/office/drawing/2014/main" id="{836A88C1-D7FF-36F7-9DA4-AE10FE763C3A}"/>
              </a:ext>
            </a:extLst>
          </p:cNvPr>
          <p:cNvGrpSpPr/>
          <p:nvPr/>
        </p:nvGrpSpPr>
        <p:grpSpPr>
          <a:xfrm>
            <a:off x="12287572" y="-2519"/>
            <a:ext cx="2159455" cy="6092540"/>
            <a:chOff x="-2179314" y="4463260"/>
            <a:chExt cx="2159455" cy="6092540"/>
          </a:xfrm>
        </p:grpSpPr>
        <p:sp>
          <p:nvSpPr>
            <p:cNvPr id="18" name="Rectangle 17">
              <a:extLst>
                <a:ext uri="{FF2B5EF4-FFF2-40B4-BE49-F238E27FC236}">
                  <a16:creationId xmlns:a16="http://schemas.microsoft.com/office/drawing/2014/main" id="{2B49C251-D159-6F83-242A-BEF7482D4821}"/>
                </a:ext>
              </a:extLst>
            </p:cNvPr>
            <p:cNvSpPr/>
            <p:nvPr/>
          </p:nvSpPr>
          <p:spPr>
            <a:xfrm>
              <a:off x="-2178628" y="4464456"/>
              <a:ext cx="2094954" cy="609134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2" name="Rectangle 21">
              <a:extLst>
                <a:ext uri="{FF2B5EF4-FFF2-40B4-BE49-F238E27FC236}">
                  <a16:creationId xmlns:a16="http://schemas.microsoft.com/office/drawing/2014/main" id="{B62627A5-BFE2-BEC6-2536-CBECC84F193D}"/>
                </a:ext>
              </a:extLst>
            </p:cNvPr>
            <p:cNvSpPr/>
            <p:nvPr/>
          </p:nvSpPr>
          <p:spPr>
            <a:xfrm>
              <a:off x="-2178417" y="4463260"/>
              <a:ext cx="2094743" cy="704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solidFill>
              </a:endParaRPr>
            </a:p>
          </p:txBody>
        </p:sp>
        <p:sp>
          <p:nvSpPr>
            <p:cNvPr id="23" name="TextBox 22">
              <a:extLst>
                <a:ext uri="{FF2B5EF4-FFF2-40B4-BE49-F238E27FC236}">
                  <a16:creationId xmlns:a16="http://schemas.microsoft.com/office/drawing/2014/main" id="{785F8CEA-F9C2-442F-E0C4-C0E6EC93A246}"/>
                </a:ext>
              </a:extLst>
            </p:cNvPr>
            <p:cNvSpPr txBox="1"/>
            <p:nvPr/>
          </p:nvSpPr>
          <p:spPr>
            <a:xfrm>
              <a:off x="-1906847" y="4580276"/>
              <a:ext cx="1526050" cy="461665"/>
            </a:xfrm>
            <a:prstGeom prst="rect">
              <a:avLst/>
            </a:prstGeom>
            <a:noFill/>
          </p:spPr>
          <p:txBody>
            <a:bodyPr wrap="square" rtlCol="0">
              <a:spAutoFit/>
            </a:bodyPr>
            <a:lstStyle/>
            <a:p>
              <a:pPr algn="ctr"/>
              <a:r>
                <a:rPr lang="en-GB" sz="1200" dirty="0">
                  <a:solidFill>
                    <a:srgbClr val="333333"/>
                  </a:solidFill>
                  <a:latin typeface="+mn-lt"/>
                </a:rPr>
                <a:t>HOW TO INSERT A TABLE</a:t>
              </a:r>
            </a:p>
          </p:txBody>
        </p:sp>
        <p:sp>
          <p:nvSpPr>
            <p:cNvPr id="24" name="TextBox 23">
              <a:extLst>
                <a:ext uri="{FF2B5EF4-FFF2-40B4-BE49-F238E27FC236}">
                  <a16:creationId xmlns:a16="http://schemas.microsoft.com/office/drawing/2014/main" id="{2B0E06C0-8CC5-0AE1-FD25-00160DCF090D}"/>
                </a:ext>
              </a:extLst>
            </p:cNvPr>
            <p:cNvSpPr txBox="1"/>
            <p:nvPr/>
          </p:nvSpPr>
          <p:spPr>
            <a:xfrm>
              <a:off x="-2179314" y="5881307"/>
              <a:ext cx="2159455" cy="707886"/>
            </a:xfrm>
            <a:prstGeom prst="rect">
              <a:avLst/>
            </a:prstGeom>
            <a:noFill/>
          </p:spPr>
          <p:txBody>
            <a:bodyPr wrap="square" rtlCol="0">
              <a:normAutofit/>
            </a:bodyPr>
            <a:lstStyle/>
            <a:p>
              <a:r>
                <a:rPr lang="en-GB" sz="1000" b="0" dirty="0">
                  <a:solidFill>
                    <a:srgbClr val="333333"/>
                  </a:solidFill>
                </a:rPr>
                <a:t>1. To use the table we have designed for you, click on the table and go to Table Tools &gt; Format in the top ribbon. </a:t>
              </a:r>
            </a:p>
          </p:txBody>
        </p:sp>
        <p:sp>
          <p:nvSpPr>
            <p:cNvPr id="25" name="TextBox 24">
              <a:extLst>
                <a:ext uri="{FF2B5EF4-FFF2-40B4-BE49-F238E27FC236}">
                  <a16:creationId xmlns:a16="http://schemas.microsoft.com/office/drawing/2014/main" id="{CBEB46DF-5EFF-BE14-0BAD-6E86B6B37315}"/>
                </a:ext>
              </a:extLst>
            </p:cNvPr>
            <p:cNvSpPr txBox="1"/>
            <p:nvPr/>
          </p:nvSpPr>
          <p:spPr>
            <a:xfrm>
              <a:off x="-2179314" y="6549357"/>
              <a:ext cx="1922139" cy="707886"/>
            </a:xfrm>
            <a:prstGeom prst="rect">
              <a:avLst/>
            </a:prstGeom>
            <a:noFill/>
          </p:spPr>
          <p:txBody>
            <a:bodyPr wrap="square" rtlCol="0">
              <a:normAutofit/>
            </a:bodyPr>
            <a:lstStyle/>
            <a:p>
              <a:r>
                <a:rPr lang="en-GB" sz="1000" b="0" dirty="0">
                  <a:solidFill>
                    <a:srgbClr val="333333"/>
                  </a:solidFill>
                </a:rPr>
                <a:t>2. You can choose to delete or insert more rows and columns to your table to suit your content.</a:t>
              </a:r>
            </a:p>
          </p:txBody>
        </p:sp>
        <p:sp>
          <p:nvSpPr>
            <p:cNvPr id="26" name="TextBox 25">
              <a:extLst>
                <a:ext uri="{FF2B5EF4-FFF2-40B4-BE49-F238E27FC236}">
                  <a16:creationId xmlns:a16="http://schemas.microsoft.com/office/drawing/2014/main" id="{67493423-81B5-2FDC-70A9-264CFF789E8E}"/>
                </a:ext>
              </a:extLst>
            </p:cNvPr>
            <p:cNvSpPr txBox="1"/>
            <p:nvPr/>
          </p:nvSpPr>
          <p:spPr>
            <a:xfrm>
              <a:off x="-2179314" y="7252770"/>
              <a:ext cx="2159455" cy="553998"/>
            </a:xfrm>
            <a:prstGeom prst="rect">
              <a:avLst/>
            </a:prstGeom>
            <a:noFill/>
          </p:spPr>
          <p:txBody>
            <a:bodyPr wrap="square" rtlCol="0">
              <a:normAutofit/>
            </a:bodyPr>
            <a:lstStyle/>
            <a:p>
              <a:r>
                <a:rPr lang="en-GB" sz="1000" b="0" dirty="0">
                  <a:solidFill>
                    <a:srgbClr val="333333"/>
                  </a:solidFill>
                </a:rPr>
                <a:t>3. You can either copy old content from another table or type straight into this one.</a:t>
              </a:r>
            </a:p>
          </p:txBody>
        </p:sp>
        <p:sp>
          <p:nvSpPr>
            <p:cNvPr id="27" name="TextBox 26">
              <a:extLst>
                <a:ext uri="{FF2B5EF4-FFF2-40B4-BE49-F238E27FC236}">
                  <a16:creationId xmlns:a16="http://schemas.microsoft.com/office/drawing/2014/main" id="{11152710-49C8-5EEC-B70C-98641758A948}"/>
                </a:ext>
              </a:extLst>
            </p:cNvPr>
            <p:cNvSpPr txBox="1"/>
            <p:nvPr/>
          </p:nvSpPr>
          <p:spPr>
            <a:xfrm>
              <a:off x="-2179314" y="5182194"/>
              <a:ext cx="2159455" cy="707886"/>
            </a:xfrm>
            <a:prstGeom prst="rect">
              <a:avLst/>
            </a:prstGeom>
            <a:noFill/>
          </p:spPr>
          <p:txBody>
            <a:bodyPr wrap="square" rtlCol="0">
              <a:spAutoFit/>
            </a:bodyPr>
            <a:lstStyle/>
            <a:p>
              <a:r>
                <a:rPr lang="en-GB" sz="1000" b="0" dirty="0">
                  <a:solidFill>
                    <a:srgbClr val="333333"/>
                  </a:solidFill>
                </a:rPr>
                <a:t>We have designed and created a table for you. This can be found on the table slide when you open your template.</a:t>
              </a:r>
              <a:endParaRPr lang="en-GB" sz="1000" b="0" dirty="0">
                <a:solidFill>
                  <a:schemeClr val="accent1"/>
                </a:solidFill>
              </a:endParaRPr>
            </a:p>
          </p:txBody>
        </p:sp>
        <p:sp>
          <p:nvSpPr>
            <p:cNvPr id="28" name="Rectangle 27">
              <a:extLst>
                <a:ext uri="{FF2B5EF4-FFF2-40B4-BE49-F238E27FC236}">
                  <a16:creationId xmlns:a16="http://schemas.microsoft.com/office/drawing/2014/main" id="{108C58A9-D917-1012-A473-2D9223E2947E}"/>
                </a:ext>
              </a:extLst>
            </p:cNvPr>
            <p:cNvSpPr/>
            <p:nvPr/>
          </p:nvSpPr>
          <p:spPr>
            <a:xfrm>
              <a:off x="-2178628" y="7884820"/>
              <a:ext cx="209495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dirty="0">
                <a:solidFill>
                  <a:schemeClr val="bg1"/>
                </a:solidFill>
              </a:endParaRPr>
            </a:p>
          </p:txBody>
        </p:sp>
        <p:sp>
          <p:nvSpPr>
            <p:cNvPr id="32" name="TextBox 31">
              <a:extLst>
                <a:ext uri="{FF2B5EF4-FFF2-40B4-BE49-F238E27FC236}">
                  <a16:creationId xmlns:a16="http://schemas.microsoft.com/office/drawing/2014/main" id="{D6BA3284-9BDD-B932-D345-E5F0FD53FE4F}"/>
                </a:ext>
              </a:extLst>
            </p:cNvPr>
            <p:cNvSpPr txBox="1"/>
            <p:nvPr/>
          </p:nvSpPr>
          <p:spPr>
            <a:xfrm>
              <a:off x="-2179314" y="7976349"/>
              <a:ext cx="2159455" cy="553998"/>
            </a:xfrm>
            <a:prstGeom prst="rect">
              <a:avLst/>
            </a:prstGeom>
            <a:noFill/>
          </p:spPr>
          <p:txBody>
            <a:bodyPr wrap="square" rtlCol="0">
              <a:normAutofit/>
            </a:bodyPr>
            <a:lstStyle/>
            <a:p>
              <a:r>
                <a:rPr lang="en-GB" sz="1000" b="0" dirty="0">
                  <a:solidFill>
                    <a:srgbClr val="333333"/>
                  </a:solidFill>
                  <a:latin typeface="Gotham Medium" pitchFamily="50" charset="0"/>
                </a:rPr>
                <a:t>You can insert the default table design into the placeholder.</a:t>
              </a:r>
              <a:endParaRPr lang="en-GB" sz="1000" b="0" dirty="0">
                <a:solidFill>
                  <a:schemeClr val="accent1"/>
                </a:solidFill>
                <a:latin typeface="Gotham Medium" pitchFamily="50" charset="0"/>
              </a:endParaRPr>
            </a:p>
          </p:txBody>
        </p:sp>
        <p:sp>
          <p:nvSpPr>
            <p:cNvPr id="33" name="TextBox 32">
              <a:extLst>
                <a:ext uri="{FF2B5EF4-FFF2-40B4-BE49-F238E27FC236}">
                  <a16:creationId xmlns:a16="http://schemas.microsoft.com/office/drawing/2014/main" id="{12EEC787-E900-8DDA-27EB-F46A3272F174}"/>
                </a:ext>
              </a:extLst>
            </p:cNvPr>
            <p:cNvSpPr txBox="1"/>
            <p:nvPr/>
          </p:nvSpPr>
          <p:spPr>
            <a:xfrm>
              <a:off x="-2179313" y="8502483"/>
              <a:ext cx="1998696" cy="707886"/>
            </a:xfrm>
            <a:prstGeom prst="rect">
              <a:avLst/>
            </a:prstGeom>
            <a:noFill/>
          </p:spPr>
          <p:txBody>
            <a:bodyPr wrap="square" rtlCol="0">
              <a:spAutoFit/>
            </a:bodyPr>
            <a:lstStyle>
              <a:defPPr>
                <a:defRPr lang="en-US"/>
              </a:defPPr>
              <a:lvl1pPr>
                <a:defRPr sz="1000" b="0">
                  <a:solidFill>
                    <a:srgbClr val="333333"/>
                  </a:solidFill>
                </a:defRPr>
              </a:lvl1pPr>
            </a:lstStyle>
            <a:p>
              <a:pPr lvl="0"/>
              <a:r>
                <a:rPr lang="en-GB" dirty="0"/>
                <a:t>1. Click on the icon in the middle of the placeholder and choose the amount of rows and columns you need.</a:t>
              </a:r>
            </a:p>
          </p:txBody>
        </p:sp>
        <p:sp>
          <p:nvSpPr>
            <p:cNvPr id="34" name="TextBox 33">
              <a:extLst>
                <a:ext uri="{FF2B5EF4-FFF2-40B4-BE49-F238E27FC236}">
                  <a16:creationId xmlns:a16="http://schemas.microsoft.com/office/drawing/2014/main" id="{298BD035-0222-9C86-8C26-F71DC2AD8A91}"/>
                </a:ext>
              </a:extLst>
            </p:cNvPr>
            <p:cNvSpPr txBox="1"/>
            <p:nvPr/>
          </p:nvSpPr>
          <p:spPr>
            <a:xfrm>
              <a:off x="-2179313" y="9713030"/>
              <a:ext cx="1846141" cy="707886"/>
            </a:xfrm>
            <a:prstGeom prst="rect">
              <a:avLst/>
            </a:prstGeom>
            <a:noFill/>
          </p:spPr>
          <p:txBody>
            <a:bodyPr wrap="square" rtlCol="0">
              <a:spAutoFit/>
            </a:bodyPr>
            <a:lstStyle>
              <a:defPPr>
                <a:defRPr lang="en-US"/>
              </a:defPPr>
              <a:lvl1pPr>
                <a:defRPr sz="1000" b="0">
                  <a:solidFill>
                    <a:srgbClr val="333333"/>
                  </a:solidFill>
                </a:defRPr>
              </a:lvl1pPr>
            </a:lstStyle>
            <a:p>
              <a:pPr lvl="0"/>
              <a:r>
                <a:rPr lang="en-GB" dirty="0"/>
                <a:t>3. You can also use tools on the Layout tab to evenly distribute your rows and columns.</a:t>
              </a:r>
            </a:p>
          </p:txBody>
        </p:sp>
        <p:sp>
          <p:nvSpPr>
            <p:cNvPr id="35" name="TextBox 34">
              <a:extLst>
                <a:ext uri="{FF2B5EF4-FFF2-40B4-BE49-F238E27FC236}">
                  <a16:creationId xmlns:a16="http://schemas.microsoft.com/office/drawing/2014/main" id="{649E5062-15BB-A968-B96E-C300B0E243AA}"/>
                </a:ext>
              </a:extLst>
            </p:cNvPr>
            <p:cNvSpPr txBox="1"/>
            <p:nvPr/>
          </p:nvSpPr>
          <p:spPr>
            <a:xfrm>
              <a:off x="-2179313" y="9208158"/>
              <a:ext cx="1998696" cy="553998"/>
            </a:xfrm>
            <a:prstGeom prst="rect">
              <a:avLst/>
            </a:prstGeom>
            <a:noFill/>
          </p:spPr>
          <p:txBody>
            <a:bodyPr wrap="square" rtlCol="0">
              <a:spAutoFit/>
            </a:bodyPr>
            <a:lstStyle>
              <a:defPPr>
                <a:defRPr lang="en-US"/>
              </a:defPPr>
              <a:lvl1pPr>
                <a:defRPr sz="1000" b="0">
                  <a:solidFill>
                    <a:srgbClr val="333333"/>
                  </a:solidFill>
                </a:defRPr>
              </a:lvl1pPr>
            </a:lstStyle>
            <a:p>
              <a:pPr lvl="0"/>
              <a:r>
                <a:rPr lang="en-GB" dirty="0"/>
                <a:t>2. Use the other table style options to design the table to how you need it.</a:t>
              </a:r>
            </a:p>
          </p:txBody>
        </p:sp>
      </p:grpSp>
      <p:grpSp>
        <p:nvGrpSpPr>
          <p:cNvPr id="19" name="Group 18">
            <a:extLst>
              <a:ext uri="{FF2B5EF4-FFF2-40B4-BE49-F238E27FC236}">
                <a16:creationId xmlns:a16="http://schemas.microsoft.com/office/drawing/2014/main" id="{305F4491-F2D0-2E29-0880-6896FD3F84B6}"/>
              </a:ext>
            </a:extLst>
          </p:cNvPr>
          <p:cNvGrpSpPr/>
          <p:nvPr userDrawn="1"/>
        </p:nvGrpSpPr>
        <p:grpSpPr>
          <a:xfrm>
            <a:off x="-2178417" y="0"/>
            <a:ext cx="2116910" cy="4354799"/>
            <a:chOff x="-2170726" y="0"/>
            <a:chExt cx="2116910" cy="4354799"/>
          </a:xfrm>
        </p:grpSpPr>
        <p:grpSp>
          <p:nvGrpSpPr>
            <p:cNvPr id="21" name="Group 20">
              <a:extLst>
                <a:ext uri="{FF2B5EF4-FFF2-40B4-BE49-F238E27FC236}">
                  <a16:creationId xmlns:a16="http://schemas.microsoft.com/office/drawing/2014/main" id="{32CBCD8E-9B92-9D8B-554E-0437EC9157A0}"/>
                </a:ext>
              </a:extLst>
            </p:cNvPr>
            <p:cNvGrpSpPr/>
            <p:nvPr userDrawn="1"/>
          </p:nvGrpSpPr>
          <p:grpSpPr>
            <a:xfrm>
              <a:off x="-2170726" y="0"/>
              <a:ext cx="2116910" cy="4354799"/>
              <a:chOff x="1841345" y="1593847"/>
              <a:chExt cx="2116910" cy="4354799"/>
            </a:xfrm>
          </p:grpSpPr>
          <p:sp>
            <p:nvSpPr>
              <p:cNvPr id="40" name="Rectangle 39">
                <a:extLst>
                  <a:ext uri="{FF2B5EF4-FFF2-40B4-BE49-F238E27FC236}">
                    <a16:creationId xmlns:a16="http://schemas.microsoft.com/office/drawing/2014/main" id="{FD7B6D99-8D09-78FB-D39E-F1194D0CD0D3}"/>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41" name="Rectangle 40">
                <a:extLst>
                  <a:ext uri="{FF2B5EF4-FFF2-40B4-BE49-F238E27FC236}">
                    <a16:creationId xmlns:a16="http://schemas.microsoft.com/office/drawing/2014/main" id="{761AB892-9D48-B045-7B34-9EE1B9E4E19D}"/>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42" name="TextBox 41">
                <a:extLst>
                  <a:ext uri="{FF2B5EF4-FFF2-40B4-BE49-F238E27FC236}">
                    <a16:creationId xmlns:a16="http://schemas.microsoft.com/office/drawing/2014/main" id="{6D311513-15FB-F530-37D9-B88817E7A0BA}"/>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43" name="TextBox 42">
                <a:extLst>
                  <a:ext uri="{FF2B5EF4-FFF2-40B4-BE49-F238E27FC236}">
                    <a16:creationId xmlns:a16="http://schemas.microsoft.com/office/drawing/2014/main" id="{CE379853-1877-8B38-72AB-0EA88D92450C}"/>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44" name="TextBox 43">
                <a:extLst>
                  <a:ext uri="{FF2B5EF4-FFF2-40B4-BE49-F238E27FC236}">
                    <a16:creationId xmlns:a16="http://schemas.microsoft.com/office/drawing/2014/main" id="{E28A0B39-E0AC-BD06-61F7-6D0623C91BF6}"/>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45" name="TextBox 44">
                <a:extLst>
                  <a:ext uri="{FF2B5EF4-FFF2-40B4-BE49-F238E27FC236}">
                    <a16:creationId xmlns:a16="http://schemas.microsoft.com/office/drawing/2014/main" id="{0DC7D4B0-2E30-2B93-296C-B7828B428A80}"/>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36" name="Picture 35">
              <a:extLst>
                <a:ext uri="{FF2B5EF4-FFF2-40B4-BE49-F238E27FC236}">
                  <a16:creationId xmlns:a16="http://schemas.microsoft.com/office/drawing/2014/main" id="{14D9A166-9DBD-DD7C-951B-DDD52036A18E}"/>
                </a:ext>
              </a:extLst>
            </p:cNvPr>
            <p:cNvPicPr>
              <a:picLocks noChangeAspect="1"/>
            </p:cNvPicPr>
            <p:nvPr userDrawn="1"/>
          </p:nvPicPr>
          <p:blipFill>
            <a:blip r:embed="rId3"/>
            <a:stretch>
              <a:fillRect/>
            </a:stretch>
          </p:blipFill>
          <p:spPr>
            <a:xfrm>
              <a:off x="-1743959" y="1421385"/>
              <a:ext cx="1257300" cy="733425"/>
            </a:xfrm>
            <a:prstGeom prst="rect">
              <a:avLst/>
            </a:prstGeom>
          </p:spPr>
        </p:pic>
        <p:sp>
          <p:nvSpPr>
            <p:cNvPr id="37" name="Oval 36">
              <a:extLst>
                <a:ext uri="{FF2B5EF4-FFF2-40B4-BE49-F238E27FC236}">
                  <a16:creationId xmlns:a16="http://schemas.microsoft.com/office/drawing/2014/main" id="{7F300386-0033-63A3-F8DE-2AB12C5EB100}"/>
                </a:ext>
              </a:extLst>
            </p:cNvPr>
            <p:cNvSpPr/>
            <p:nvPr userDrawn="1"/>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38" name="Picture 37">
              <a:extLst>
                <a:ext uri="{FF2B5EF4-FFF2-40B4-BE49-F238E27FC236}">
                  <a16:creationId xmlns:a16="http://schemas.microsoft.com/office/drawing/2014/main" id="{77AD331D-4A82-F48C-D144-52F9E6BF0D1E}"/>
                </a:ext>
              </a:extLst>
            </p:cNvPr>
            <p:cNvPicPr>
              <a:picLocks noChangeAspect="1"/>
            </p:cNvPicPr>
            <p:nvPr userDrawn="1"/>
          </p:nvPicPr>
          <p:blipFill>
            <a:blip r:embed="rId4"/>
            <a:stretch>
              <a:fillRect/>
            </a:stretch>
          </p:blipFill>
          <p:spPr>
            <a:xfrm>
              <a:off x="-1743959" y="3490852"/>
              <a:ext cx="1257300" cy="723900"/>
            </a:xfrm>
            <a:prstGeom prst="rect">
              <a:avLst/>
            </a:prstGeom>
          </p:spPr>
        </p:pic>
        <p:sp>
          <p:nvSpPr>
            <p:cNvPr id="39" name="Oval 38">
              <a:extLst>
                <a:ext uri="{FF2B5EF4-FFF2-40B4-BE49-F238E27FC236}">
                  <a16:creationId xmlns:a16="http://schemas.microsoft.com/office/drawing/2014/main" id="{3461DDD7-48F4-01C6-F7CD-2298D40B72DD}"/>
                </a:ext>
              </a:extLst>
            </p:cNvPr>
            <p:cNvSpPr/>
            <p:nvPr userDrawn="1"/>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grpSp>
        <p:nvGrpSpPr>
          <p:cNvPr id="46" name="Group 45">
            <a:extLst>
              <a:ext uri="{FF2B5EF4-FFF2-40B4-BE49-F238E27FC236}">
                <a16:creationId xmlns:a16="http://schemas.microsoft.com/office/drawing/2014/main" id="{54E4811F-51EA-72E1-5016-957D2E5D2D91}"/>
              </a:ext>
            </a:extLst>
          </p:cNvPr>
          <p:cNvGrpSpPr/>
          <p:nvPr userDrawn="1"/>
        </p:nvGrpSpPr>
        <p:grpSpPr>
          <a:xfrm>
            <a:off x="12287572" y="-2519"/>
            <a:ext cx="2159455" cy="6092540"/>
            <a:chOff x="-2179314" y="4463260"/>
            <a:chExt cx="2159455" cy="6092540"/>
          </a:xfrm>
        </p:grpSpPr>
        <p:sp>
          <p:nvSpPr>
            <p:cNvPr id="47" name="Rectangle 46">
              <a:extLst>
                <a:ext uri="{FF2B5EF4-FFF2-40B4-BE49-F238E27FC236}">
                  <a16:creationId xmlns:a16="http://schemas.microsoft.com/office/drawing/2014/main" id="{C2E393B5-F1F6-B767-787B-78A6AAB1E1D2}"/>
                </a:ext>
              </a:extLst>
            </p:cNvPr>
            <p:cNvSpPr/>
            <p:nvPr/>
          </p:nvSpPr>
          <p:spPr>
            <a:xfrm>
              <a:off x="-2178628" y="4464456"/>
              <a:ext cx="2094954" cy="609134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8" name="Rectangle 47">
              <a:extLst>
                <a:ext uri="{FF2B5EF4-FFF2-40B4-BE49-F238E27FC236}">
                  <a16:creationId xmlns:a16="http://schemas.microsoft.com/office/drawing/2014/main" id="{BBCBE404-5171-B5D0-8B93-F7B667BA47B9}"/>
                </a:ext>
              </a:extLst>
            </p:cNvPr>
            <p:cNvSpPr/>
            <p:nvPr/>
          </p:nvSpPr>
          <p:spPr>
            <a:xfrm>
              <a:off x="-2178417" y="4463260"/>
              <a:ext cx="2094743" cy="704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solidFill>
              </a:endParaRPr>
            </a:p>
          </p:txBody>
        </p:sp>
        <p:sp>
          <p:nvSpPr>
            <p:cNvPr id="49" name="TextBox 48">
              <a:extLst>
                <a:ext uri="{FF2B5EF4-FFF2-40B4-BE49-F238E27FC236}">
                  <a16:creationId xmlns:a16="http://schemas.microsoft.com/office/drawing/2014/main" id="{77A5C033-9B90-E74C-B755-8E8B0806AAFC}"/>
                </a:ext>
              </a:extLst>
            </p:cNvPr>
            <p:cNvSpPr txBox="1"/>
            <p:nvPr/>
          </p:nvSpPr>
          <p:spPr>
            <a:xfrm>
              <a:off x="-1906847" y="4580276"/>
              <a:ext cx="1526050" cy="461665"/>
            </a:xfrm>
            <a:prstGeom prst="rect">
              <a:avLst/>
            </a:prstGeom>
            <a:noFill/>
          </p:spPr>
          <p:txBody>
            <a:bodyPr wrap="square" rtlCol="0">
              <a:spAutoFit/>
            </a:bodyPr>
            <a:lstStyle/>
            <a:p>
              <a:pPr algn="ctr"/>
              <a:r>
                <a:rPr lang="en-GB" sz="1200" dirty="0">
                  <a:solidFill>
                    <a:srgbClr val="333333"/>
                  </a:solidFill>
                  <a:latin typeface="+mn-lt"/>
                </a:rPr>
                <a:t>HOW TO INSERT A TABLE</a:t>
              </a:r>
            </a:p>
          </p:txBody>
        </p:sp>
        <p:sp>
          <p:nvSpPr>
            <p:cNvPr id="50" name="TextBox 49">
              <a:extLst>
                <a:ext uri="{FF2B5EF4-FFF2-40B4-BE49-F238E27FC236}">
                  <a16:creationId xmlns:a16="http://schemas.microsoft.com/office/drawing/2014/main" id="{EA665EF8-AFBA-9FBF-F119-502BA4FD835F}"/>
                </a:ext>
              </a:extLst>
            </p:cNvPr>
            <p:cNvSpPr txBox="1"/>
            <p:nvPr/>
          </p:nvSpPr>
          <p:spPr>
            <a:xfrm>
              <a:off x="-2179314" y="5881307"/>
              <a:ext cx="2159455" cy="707886"/>
            </a:xfrm>
            <a:prstGeom prst="rect">
              <a:avLst/>
            </a:prstGeom>
            <a:noFill/>
          </p:spPr>
          <p:txBody>
            <a:bodyPr wrap="square" rtlCol="0">
              <a:normAutofit/>
            </a:bodyPr>
            <a:lstStyle/>
            <a:p>
              <a:r>
                <a:rPr lang="en-GB" sz="1000" b="0" dirty="0">
                  <a:solidFill>
                    <a:srgbClr val="333333"/>
                  </a:solidFill>
                </a:rPr>
                <a:t>1. To use the table we have designed for you, click on the table and go to Table Tools &gt; Format in the top ribbon. </a:t>
              </a:r>
            </a:p>
          </p:txBody>
        </p:sp>
        <p:sp>
          <p:nvSpPr>
            <p:cNvPr id="51" name="TextBox 50">
              <a:extLst>
                <a:ext uri="{FF2B5EF4-FFF2-40B4-BE49-F238E27FC236}">
                  <a16:creationId xmlns:a16="http://schemas.microsoft.com/office/drawing/2014/main" id="{3C350011-2E12-87F7-B5A9-10E8CFAAF862}"/>
                </a:ext>
              </a:extLst>
            </p:cNvPr>
            <p:cNvSpPr txBox="1"/>
            <p:nvPr/>
          </p:nvSpPr>
          <p:spPr>
            <a:xfrm>
              <a:off x="-2179314" y="6549357"/>
              <a:ext cx="1922139" cy="707886"/>
            </a:xfrm>
            <a:prstGeom prst="rect">
              <a:avLst/>
            </a:prstGeom>
            <a:noFill/>
          </p:spPr>
          <p:txBody>
            <a:bodyPr wrap="square" rtlCol="0">
              <a:normAutofit/>
            </a:bodyPr>
            <a:lstStyle/>
            <a:p>
              <a:r>
                <a:rPr lang="en-GB" sz="1000" b="0" dirty="0">
                  <a:solidFill>
                    <a:srgbClr val="333333"/>
                  </a:solidFill>
                </a:rPr>
                <a:t>2. You can choose to delete or insert more rows and columns to your table to suit your content.</a:t>
              </a:r>
            </a:p>
          </p:txBody>
        </p:sp>
        <p:sp>
          <p:nvSpPr>
            <p:cNvPr id="52" name="TextBox 51">
              <a:extLst>
                <a:ext uri="{FF2B5EF4-FFF2-40B4-BE49-F238E27FC236}">
                  <a16:creationId xmlns:a16="http://schemas.microsoft.com/office/drawing/2014/main" id="{B6D436A7-1E2B-0EB8-3B3D-4CCC9D8425DE}"/>
                </a:ext>
              </a:extLst>
            </p:cNvPr>
            <p:cNvSpPr txBox="1"/>
            <p:nvPr/>
          </p:nvSpPr>
          <p:spPr>
            <a:xfrm>
              <a:off x="-2179314" y="7252770"/>
              <a:ext cx="2159455" cy="553998"/>
            </a:xfrm>
            <a:prstGeom prst="rect">
              <a:avLst/>
            </a:prstGeom>
            <a:noFill/>
          </p:spPr>
          <p:txBody>
            <a:bodyPr wrap="square" rtlCol="0">
              <a:normAutofit/>
            </a:bodyPr>
            <a:lstStyle/>
            <a:p>
              <a:r>
                <a:rPr lang="en-GB" sz="1000" b="0" dirty="0">
                  <a:solidFill>
                    <a:srgbClr val="333333"/>
                  </a:solidFill>
                </a:rPr>
                <a:t>3. You can either copy old content from another table or type straight into this one.</a:t>
              </a:r>
            </a:p>
          </p:txBody>
        </p:sp>
        <p:sp>
          <p:nvSpPr>
            <p:cNvPr id="53" name="TextBox 52">
              <a:extLst>
                <a:ext uri="{FF2B5EF4-FFF2-40B4-BE49-F238E27FC236}">
                  <a16:creationId xmlns:a16="http://schemas.microsoft.com/office/drawing/2014/main" id="{2B30A26B-6C90-43FD-DDD3-473BB7552CA0}"/>
                </a:ext>
              </a:extLst>
            </p:cNvPr>
            <p:cNvSpPr txBox="1"/>
            <p:nvPr/>
          </p:nvSpPr>
          <p:spPr>
            <a:xfrm>
              <a:off x="-2179314" y="5182194"/>
              <a:ext cx="2159455" cy="707886"/>
            </a:xfrm>
            <a:prstGeom prst="rect">
              <a:avLst/>
            </a:prstGeom>
            <a:noFill/>
          </p:spPr>
          <p:txBody>
            <a:bodyPr wrap="square" rtlCol="0">
              <a:spAutoFit/>
            </a:bodyPr>
            <a:lstStyle/>
            <a:p>
              <a:r>
                <a:rPr lang="en-GB" sz="1000" b="0" dirty="0">
                  <a:solidFill>
                    <a:srgbClr val="333333"/>
                  </a:solidFill>
                </a:rPr>
                <a:t>We have designed and created a table for you. This can be found on the table slide when you open your template.</a:t>
              </a:r>
              <a:endParaRPr lang="en-GB" sz="1000" b="0" dirty="0">
                <a:solidFill>
                  <a:schemeClr val="accent1"/>
                </a:solidFill>
              </a:endParaRPr>
            </a:p>
          </p:txBody>
        </p:sp>
        <p:sp>
          <p:nvSpPr>
            <p:cNvPr id="54" name="Rectangle 53">
              <a:extLst>
                <a:ext uri="{FF2B5EF4-FFF2-40B4-BE49-F238E27FC236}">
                  <a16:creationId xmlns:a16="http://schemas.microsoft.com/office/drawing/2014/main" id="{41FDA0D9-73F9-0736-ED01-989B84A38283}"/>
                </a:ext>
              </a:extLst>
            </p:cNvPr>
            <p:cNvSpPr/>
            <p:nvPr/>
          </p:nvSpPr>
          <p:spPr>
            <a:xfrm>
              <a:off x="-2178628" y="7884820"/>
              <a:ext cx="209495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dirty="0">
                <a:solidFill>
                  <a:schemeClr val="bg1"/>
                </a:solidFill>
              </a:endParaRPr>
            </a:p>
          </p:txBody>
        </p:sp>
        <p:sp>
          <p:nvSpPr>
            <p:cNvPr id="55" name="TextBox 54">
              <a:extLst>
                <a:ext uri="{FF2B5EF4-FFF2-40B4-BE49-F238E27FC236}">
                  <a16:creationId xmlns:a16="http://schemas.microsoft.com/office/drawing/2014/main" id="{25AE9A56-F47A-A2C8-C4E2-488945050365}"/>
                </a:ext>
              </a:extLst>
            </p:cNvPr>
            <p:cNvSpPr txBox="1"/>
            <p:nvPr userDrawn="1"/>
          </p:nvSpPr>
          <p:spPr>
            <a:xfrm>
              <a:off x="-2179314" y="7976349"/>
              <a:ext cx="2159455" cy="553998"/>
            </a:xfrm>
            <a:prstGeom prst="rect">
              <a:avLst/>
            </a:prstGeom>
            <a:noFill/>
          </p:spPr>
          <p:txBody>
            <a:bodyPr wrap="square" rtlCol="0">
              <a:normAutofit/>
            </a:bodyPr>
            <a:lstStyle/>
            <a:p>
              <a:r>
                <a:rPr lang="en-GB" sz="1000" b="0" dirty="0">
                  <a:solidFill>
                    <a:srgbClr val="333333"/>
                  </a:solidFill>
                  <a:latin typeface="Gotham Medium" pitchFamily="50" charset="0"/>
                </a:rPr>
                <a:t>You can insert the default table design into the placeholder.</a:t>
              </a:r>
              <a:endParaRPr lang="en-GB" sz="1000" b="0" dirty="0">
                <a:solidFill>
                  <a:schemeClr val="accent1"/>
                </a:solidFill>
                <a:latin typeface="Gotham Medium" pitchFamily="50" charset="0"/>
              </a:endParaRPr>
            </a:p>
          </p:txBody>
        </p:sp>
        <p:sp>
          <p:nvSpPr>
            <p:cNvPr id="56" name="TextBox 55">
              <a:extLst>
                <a:ext uri="{FF2B5EF4-FFF2-40B4-BE49-F238E27FC236}">
                  <a16:creationId xmlns:a16="http://schemas.microsoft.com/office/drawing/2014/main" id="{EA0D573A-2547-99EB-EE73-A6AA405187EA}"/>
                </a:ext>
              </a:extLst>
            </p:cNvPr>
            <p:cNvSpPr txBox="1"/>
            <p:nvPr userDrawn="1"/>
          </p:nvSpPr>
          <p:spPr>
            <a:xfrm>
              <a:off x="-2179313" y="8502483"/>
              <a:ext cx="1998696" cy="707886"/>
            </a:xfrm>
            <a:prstGeom prst="rect">
              <a:avLst/>
            </a:prstGeom>
            <a:noFill/>
          </p:spPr>
          <p:txBody>
            <a:bodyPr wrap="square" rtlCol="0">
              <a:spAutoFit/>
            </a:bodyPr>
            <a:lstStyle>
              <a:defPPr>
                <a:defRPr lang="en-US"/>
              </a:defPPr>
              <a:lvl1pPr>
                <a:defRPr sz="1000" b="0">
                  <a:solidFill>
                    <a:srgbClr val="333333"/>
                  </a:solidFill>
                </a:defRPr>
              </a:lvl1pPr>
            </a:lstStyle>
            <a:p>
              <a:pPr lvl="0"/>
              <a:r>
                <a:rPr lang="en-GB" dirty="0"/>
                <a:t>1. Click on the icon in the middle of the placeholder and choose the amount of rows and columns you need.</a:t>
              </a:r>
            </a:p>
          </p:txBody>
        </p:sp>
        <p:sp>
          <p:nvSpPr>
            <p:cNvPr id="57" name="TextBox 56">
              <a:extLst>
                <a:ext uri="{FF2B5EF4-FFF2-40B4-BE49-F238E27FC236}">
                  <a16:creationId xmlns:a16="http://schemas.microsoft.com/office/drawing/2014/main" id="{85816CBF-13DA-A1D7-20FE-B083B6424C85}"/>
                </a:ext>
              </a:extLst>
            </p:cNvPr>
            <p:cNvSpPr txBox="1"/>
            <p:nvPr userDrawn="1"/>
          </p:nvSpPr>
          <p:spPr>
            <a:xfrm>
              <a:off x="-2179313" y="9713030"/>
              <a:ext cx="1846141" cy="707886"/>
            </a:xfrm>
            <a:prstGeom prst="rect">
              <a:avLst/>
            </a:prstGeom>
            <a:noFill/>
          </p:spPr>
          <p:txBody>
            <a:bodyPr wrap="square" rtlCol="0">
              <a:spAutoFit/>
            </a:bodyPr>
            <a:lstStyle>
              <a:defPPr>
                <a:defRPr lang="en-US"/>
              </a:defPPr>
              <a:lvl1pPr>
                <a:defRPr sz="1000" b="0">
                  <a:solidFill>
                    <a:srgbClr val="333333"/>
                  </a:solidFill>
                </a:defRPr>
              </a:lvl1pPr>
            </a:lstStyle>
            <a:p>
              <a:pPr lvl="0"/>
              <a:r>
                <a:rPr lang="en-GB" dirty="0"/>
                <a:t>3. You can also use tools on the Layout tab to evenly distribute your rows and columns.</a:t>
              </a:r>
            </a:p>
          </p:txBody>
        </p:sp>
        <p:sp>
          <p:nvSpPr>
            <p:cNvPr id="58" name="TextBox 57">
              <a:extLst>
                <a:ext uri="{FF2B5EF4-FFF2-40B4-BE49-F238E27FC236}">
                  <a16:creationId xmlns:a16="http://schemas.microsoft.com/office/drawing/2014/main" id="{B4C556BB-6917-EA78-DB1C-8291739F7787}"/>
                </a:ext>
              </a:extLst>
            </p:cNvPr>
            <p:cNvSpPr txBox="1"/>
            <p:nvPr userDrawn="1"/>
          </p:nvSpPr>
          <p:spPr>
            <a:xfrm>
              <a:off x="-2179313" y="9208158"/>
              <a:ext cx="1998696" cy="553998"/>
            </a:xfrm>
            <a:prstGeom prst="rect">
              <a:avLst/>
            </a:prstGeom>
            <a:noFill/>
          </p:spPr>
          <p:txBody>
            <a:bodyPr wrap="square" rtlCol="0">
              <a:spAutoFit/>
            </a:bodyPr>
            <a:lstStyle>
              <a:defPPr>
                <a:defRPr lang="en-US"/>
              </a:defPPr>
              <a:lvl1pPr>
                <a:defRPr sz="1000" b="0">
                  <a:solidFill>
                    <a:srgbClr val="333333"/>
                  </a:solidFill>
                </a:defRPr>
              </a:lvl1pPr>
            </a:lstStyle>
            <a:p>
              <a:pPr lvl="0"/>
              <a:r>
                <a:rPr lang="en-GB" dirty="0"/>
                <a:t>2. Use the other table style options to design the table to how you need it.</a:t>
              </a:r>
            </a:p>
          </p:txBody>
        </p:sp>
      </p:grpSp>
      <p:sp>
        <p:nvSpPr>
          <p:cNvPr id="60" name="Title 59">
            <a:extLst>
              <a:ext uri="{FF2B5EF4-FFF2-40B4-BE49-F238E27FC236}">
                <a16:creationId xmlns:a16="http://schemas.microsoft.com/office/drawing/2014/main" id="{F5C63906-E823-DAF1-F116-B24B4AFAEF57}"/>
              </a:ext>
            </a:extLst>
          </p:cNvPr>
          <p:cNvSpPr>
            <a:spLocks noGrp="1"/>
          </p:cNvSpPr>
          <p:nvPr>
            <p:ph type="title" hasCustomPrompt="1"/>
          </p:nvPr>
        </p:nvSpPr>
        <p:spPr/>
        <p:txBody>
          <a:bodyPr/>
          <a:lstStyle/>
          <a:p>
            <a:r>
              <a:rPr lang="en-US" dirty="0"/>
              <a:t>Insert title here</a:t>
            </a:r>
            <a:endParaRPr lang="en-GB" dirty="0"/>
          </a:p>
        </p:txBody>
      </p:sp>
      <p:sp>
        <p:nvSpPr>
          <p:cNvPr id="61" name="Footer Placeholder 4">
            <a:extLst>
              <a:ext uri="{FF2B5EF4-FFF2-40B4-BE49-F238E27FC236}">
                <a16:creationId xmlns:a16="http://schemas.microsoft.com/office/drawing/2014/main" id="{9C130221-F2DA-F0E3-A0A6-F379895073AE}"/>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Tree>
    <p:custDataLst>
      <p:tags r:id="rId1"/>
    </p:custDataLst>
    <p:extLst>
      <p:ext uri="{BB962C8B-B14F-4D97-AF65-F5344CB8AC3E}">
        <p14:creationId xmlns:p14="http://schemas.microsoft.com/office/powerpoint/2010/main" val="308791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xt and image">
    <p:spTree>
      <p:nvGrpSpPr>
        <p:cNvPr id="1" name=""/>
        <p:cNvGrpSpPr/>
        <p:nvPr/>
      </p:nvGrpSpPr>
      <p:grpSpPr>
        <a:xfrm>
          <a:off x="0" y="0"/>
          <a:ext cx="0" cy="0"/>
          <a:chOff x="0" y="0"/>
          <a:chExt cx="0" cy="0"/>
        </a:xfrm>
      </p:grpSpPr>
      <p:sp>
        <p:nvSpPr>
          <p:cNvPr id="13" name="Picture Placeholder 10">
            <a:extLst>
              <a:ext uri="{FF2B5EF4-FFF2-40B4-BE49-F238E27FC236}">
                <a16:creationId xmlns:a16="http://schemas.microsoft.com/office/drawing/2014/main" id="{2C75F506-8B94-ABDB-B338-760257C6D4ED}"/>
              </a:ext>
            </a:extLst>
          </p:cNvPr>
          <p:cNvSpPr>
            <a:spLocks noGrp="1"/>
          </p:cNvSpPr>
          <p:nvPr>
            <p:ph type="pic" sz="quarter" idx="17" hasCustomPrompt="1"/>
          </p:nvPr>
        </p:nvSpPr>
        <p:spPr>
          <a:xfrm>
            <a:off x="6210300" y="-428"/>
            <a:ext cx="5760714" cy="6858428"/>
          </a:xfrm>
        </p:spPr>
        <p:txBody>
          <a:bodyPr tIns="2700000"/>
          <a:lstStyle>
            <a:lvl1pPr algn="ctr">
              <a:defRPr/>
            </a:lvl1pPr>
          </a:lstStyle>
          <a:p>
            <a:r>
              <a:rPr lang="en-GB" dirty="0"/>
              <a:t>Click icon to insert image &gt; Right click &gt; Send to Back</a:t>
            </a:r>
          </a:p>
        </p:txBody>
      </p:sp>
      <p:sp>
        <p:nvSpPr>
          <p:cNvPr id="9" name="Text Placeholder 3">
            <a:extLst>
              <a:ext uri="{FF2B5EF4-FFF2-40B4-BE49-F238E27FC236}">
                <a16:creationId xmlns:a16="http://schemas.microsoft.com/office/drawing/2014/main" id="{D4C08296-AF41-8446-8AFD-C352D4E284F5}"/>
              </a:ext>
            </a:extLst>
          </p:cNvPr>
          <p:cNvSpPr>
            <a:spLocks noGrp="1"/>
          </p:cNvSpPr>
          <p:nvPr>
            <p:ph type="body" sz="quarter" idx="44"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grpSp>
        <p:nvGrpSpPr>
          <p:cNvPr id="2" name="Group 1">
            <a:extLst>
              <a:ext uri="{FF2B5EF4-FFF2-40B4-BE49-F238E27FC236}">
                <a16:creationId xmlns:a16="http://schemas.microsoft.com/office/drawing/2014/main" id="{87520085-FCA7-F839-F46A-DCF0D7F625C4}"/>
              </a:ext>
            </a:extLst>
          </p:cNvPr>
          <p:cNvGrpSpPr/>
          <p:nvPr/>
        </p:nvGrpSpPr>
        <p:grpSpPr>
          <a:xfrm>
            <a:off x="-2178417" y="0"/>
            <a:ext cx="2116910" cy="4354799"/>
            <a:chOff x="-2170726" y="0"/>
            <a:chExt cx="2116910" cy="4354799"/>
          </a:xfrm>
        </p:grpSpPr>
        <p:grpSp>
          <p:nvGrpSpPr>
            <p:cNvPr id="3" name="Group 2">
              <a:extLst>
                <a:ext uri="{FF2B5EF4-FFF2-40B4-BE49-F238E27FC236}">
                  <a16:creationId xmlns:a16="http://schemas.microsoft.com/office/drawing/2014/main" id="{3CD1A900-A47E-CFDF-54D3-132EE8CC6FE9}"/>
                </a:ext>
              </a:extLst>
            </p:cNvPr>
            <p:cNvGrpSpPr/>
            <p:nvPr/>
          </p:nvGrpSpPr>
          <p:grpSpPr>
            <a:xfrm>
              <a:off x="-2170726" y="0"/>
              <a:ext cx="2116910" cy="4354799"/>
              <a:chOff x="1841345" y="1593847"/>
              <a:chExt cx="2116910" cy="4354799"/>
            </a:xfrm>
          </p:grpSpPr>
          <p:sp>
            <p:nvSpPr>
              <p:cNvPr id="41" name="Rectangle 40">
                <a:extLst>
                  <a:ext uri="{FF2B5EF4-FFF2-40B4-BE49-F238E27FC236}">
                    <a16:creationId xmlns:a16="http://schemas.microsoft.com/office/drawing/2014/main" id="{FF9B9A71-70FF-3059-CB78-61917F58098D}"/>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42" name="Rectangle 41">
                <a:extLst>
                  <a:ext uri="{FF2B5EF4-FFF2-40B4-BE49-F238E27FC236}">
                    <a16:creationId xmlns:a16="http://schemas.microsoft.com/office/drawing/2014/main" id="{E59664E0-583D-5FC6-7B85-E740862B8BEB}"/>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43" name="TextBox 42">
                <a:extLst>
                  <a:ext uri="{FF2B5EF4-FFF2-40B4-BE49-F238E27FC236}">
                    <a16:creationId xmlns:a16="http://schemas.microsoft.com/office/drawing/2014/main" id="{38193F92-061B-0852-86A3-045C84FD0A0C}"/>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44" name="TextBox 43">
                <a:extLst>
                  <a:ext uri="{FF2B5EF4-FFF2-40B4-BE49-F238E27FC236}">
                    <a16:creationId xmlns:a16="http://schemas.microsoft.com/office/drawing/2014/main" id="{94A73790-9C47-F41A-8BAE-161D69905741}"/>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45" name="TextBox 44">
                <a:extLst>
                  <a:ext uri="{FF2B5EF4-FFF2-40B4-BE49-F238E27FC236}">
                    <a16:creationId xmlns:a16="http://schemas.microsoft.com/office/drawing/2014/main" id="{28D0E7F4-67B3-071C-525C-0F1367146302}"/>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46" name="TextBox 45">
                <a:extLst>
                  <a:ext uri="{FF2B5EF4-FFF2-40B4-BE49-F238E27FC236}">
                    <a16:creationId xmlns:a16="http://schemas.microsoft.com/office/drawing/2014/main" id="{44967E0D-3AD1-E774-E496-7AC9686A9635}"/>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6" name="Picture 5">
              <a:extLst>
                <a:ext uri="{FF2B5EF4-FFF2-40B4-BE49-F238E27FC236}">
                  <a16:creationId xmlns:a16="http://schemas.microsoft.com/office/drawing/2014/main" id="{400BDBF3-74C2-6FE4-87F0-3911784F0CFF}"/>
                </a:ext>
              </a:extLst>
            </p:cNvPr>
            <p:cNvPicPr>
              <a:picLocks noChangeAspect="1"/>
            </p:cNvPicPr>
            <p:nvPr/>
          </p:nvPicPr>
          <p:blipFill>
            <a:blip r:embed="rId3"/>
            <a:stretch>
              <a:fillRect/>
            </a:stretch>
          </p:blipFill>
          <p:spPr>
            <a:xfrm>
              <a:off x="-1743959" y="1421385"/>
              <a:ext cx="1257300" cy="733425"/>
            </a:xfrm>
            <a:prstGeom prst="rect">
              <a:avLst/>
            </a:prstGeom>
          </p:spPr>
        </p:pic>
        <p:sp>
          <p:nvSpPr>
            <p:cNvPr id="7" name="Oval 6">
              <a:extLst>
                <a:ext uri="{FF2B5EF4-FFF2-40B4-BE49-F238E27FC236}">
                  <a16:creationId xmlns:a16="http://schemas.microsoft.com/office/drawing/2014/main" id="{24EC40DD-A829-B06C-42DA-7184B1A6F13F}"/>
                </a:ext>
              </a:extLst>
            </p:cNvPr>
            <p:cNvSpPr/>
            <p:nvPr/>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8" name="Picture 7">
              <a:extLst>
                <a:ext uri="{FF2B5EF4-FFF2-40B4-BE49-F238E27FC236}">
                  <a16:creationId xmlns:a16="http://schemas.microsoft.com/office/drawing/2014/main" id="{6AC372B2-35DB-2859-684B-EF3CDA05359A}"/>
                </a:ext>
              </a:extLst>
            </p:cNvPr>
            <p:cNvPicPr>
              <a:picLocks noChangeAspect="1"/>
            </p:cNvPicPr>
            <p:nvPr/>
          </p:nvPicPr>
          <p:blipFill>
            <a:blip r:embed="rId4"/>
            <a:stretch>
              <a:fillRect/>
            </a:stretch>
          </p:blipFill>
          <p:spPr>
            <a:xfrm>
              <a:off x="-1743959" y="3490852"/>
              <a:ext cx="1257300" cy="723900"/>
            </a:xfrm>
            <a:prstGeom prst="rect">
              <a:avLst/>
            </a:prstGeom>
          </p:spPr>
        </p:pic>
        <p:sp>
          <p:nvSpPr>
            <p:cNvPr id="40" name="Oval 39">
              <a:extLst>
                <a:ext uri="{FF2B5EF4-FFF2-40B4-BE49-F238E27FC236}">
                  <a16:creationId xmlns:a16="http://schemas.microsoft.com/office/drawing/2014/main" id="{B89AAC79-E1FD-D4F8-CDA3-31356D10FA79}"/>
                </a:ext>
              </a:extLst>
            </p:cNvPr>
            <p:cNvSpPr/>
            <p:nvPr/>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26" name="Date Placeholder 25">
            <a:extLst>
              <a:ext uri="{FF2B5EF4-FFF2-40B4-BE49-F238E27FC236}">
                <a16:creationId xmlns:a16="http://schemas.microsoft.com/office/drawing/2014/main" id="{DE1E3F84-E165-2E2F-AA44-BB933145B87F}"/>
              </a:ext>
            </a:extLst>
          </p:cNvPr>
          <p:cNvSpPr>
            <a:spLocks noGrp="1"/>
          </p:cNvSpPr>
          <p:nvPr>
            <p:ph type="dt" sz="half" idx="45"/>
          </p:nvPr>
        </p:nvSpPr>
        <p:spPr/>
        <p:txBody>
          <a:bodyPr>
            <a:noAutofit/>
          </a:bodyPr>
          <a:lstStyle/>
          <a:p>
            <a:endParaRPr lang="en-GB" dirty="0"/>
          </a:p>
        </p:txBody>
      </p:sp>
      <p:sp>
        <p:nvSpPr>
          <p:cNvPr id="28" name="Slide Number Placeholder 27">
            <a:extLst>
              <a:ext uri="{FF2B5EF4-FFF2-40B4-BE49-F238E27FC236}">
                <a16:creationId xmlns:a16="http://schemas.microsoft.com/office/drawing/2014/main" id="{6C2897B8-8E73-4C73-7B4A-2F392BED93F2}"/>
              </a:ext>
            </a:extLst>
          </p:cNvPr>
          <p:cNvSpPr>
            <a:spLocks noGrp="1"/>
          </p:cNvSpPr>
          <p:nvPr>
            <p:ph type="sldNum" sz="quarter" idx="47"/>
          </p:nvPr>
        </p:nvSpPr>
        <p:spPr/>
        <p:txBody>
          <a:bodyPr>
            <a:noAutofit/>
          </a:bodyPr>
          <a:lstStyle/>
          <a:p>
            <a:fld id="{BB07EAE1-021A-493C-B07F-6FE9E5D11BEB}" type="slidenum">
              <a:rPr lang="en-GB" smtClean="0"/>
              <a:pPr/>
              <a:t>‹#›</a:t>
            </a:fld>
            <a:endParaRPr lang="en-GB" dirty="0"/>
          </a:p>
        </p:txBody>
      </p:sp>
      <p:grpSp>
        <p:nvGrpSpPr>
          <p:cNvPr id="4" name="Group 3">
            <a:extLst>
              <a:ext uri="{FF2B5EF4-FFF2-40B4-BE49-F238E27FC236}">
                <a16:creationId xmlns:a16="http://schemas.microsoft.com/office/drawing/2014/main" id="{F6189314-5D36-D309-37F6-CF43D9F0AEE5}"/>
              </a:ext>
            </a:extLst>
          </p:cNvPr>
          <p:cNvGrpSpPr/>
          <p:nvPr userDrawn="1"/>
        </p:nvGrpSpPr>
        <p:grpSpPr>
          <a:xfrm>
            <a:off x="-2178417" y="0"/>
            <a:ext cx="2116910" cy="4354799"/>
            <a:chOff x="-2170726" y="0"/>
            <a:chExt cx="2116910" cy="4354799"/>
          </a:xfrm>
        </p:grpSpPr>
        <p:grpSp>
          <p:nvGrpSpPr>
            <p:cNvPr id="5" name="Group 4">
              <a:extLst>
                <a:ext uri="{FF2B5EF4-FFF2-40B4-BE49-F238E27FC236}">
                  <a16:creationId xmlns:a16="http://schemas.microsoft.com/office/drawing/2014/main" id="{336E91BD-0090-0A00-32D4-F44411C096DC}"/>
                </a:ext>
              </a:extLst>
            </p:cNvPr>
            <p:cNvGrpSpPr/>
            <p:nvPr userDrawn="1"/>
          </p:nvGrpSpPr>
          <p:grpSpPr>
            <a:xfrm>
              <a:off x="-2170726" y="0"/>
              <a:ext cx="2116910" cy="4354799"/>
              <a:chOff x="1841345" y="1593847"/>
              <a:chExt cx="2116910" cy="4354799"/>
            </a:xfrm>
          </p:grpSpPr>
          <p:sp>
            <p:nvSpPr>
              <p:cNvPr id="29" name="Rectangle 28">
                <a:extLst>
                  <a:ext uri="{FF2B5EF4-FFF2-40B4-BE49-F238E27FC236}">
                    <a16:creationId xmlns:a16="http://schemas.microsoft.com/office/drawing/2014/main" id="{8703856C-5673-D9B5-84AC-F7FE199CE803}"/>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30" name="Rectangle 29">
                <a:extLst>
                  <a:ext uri="{FF2B5EF4-FFF2-40B4-BE49-F238E27FC236}">
                    <a16:creationId xmlns:a16="http://schemas.microsoft.com/office/drawing/2014/main" id="{55EFA128-FD5A-D26F-7C3B-ABE88398B889}"/>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1" name="TextBox 30">
                <a:extLst>
                  <a:ext uri="{FF2B5EF4-FFF2-40B4-BE49-F238E27FC236}">
                    <a16:creationId xmlns:a16="http://schemas.microsoft.com/office/drawing/2014/main" id="{27AA7E24-809C-7CC3-1521-33CB9C0083EA}"/>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32" name="TextBox 31">
                <a:extLst>
                  <a:ext uri="{FF2B5EF4-FFF2-40B4-BE49-F238E27FC236}">
                    <a16:creationId xmlns:a16="http://schemas.microsoft.com/office/drawing/2014/main" id="{82D1FB29-218A-155C-4A4D-FF75A85F38E2}"/>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33" name="TextBox 32">
                <a:extLst>
                  <a:ext uri="{FF2B5EF4-FFF2-40B4-BE49-F238E27FC236}">
                    <a16:creationId xmlns:a16="http://schemas.microsoft.com/office/drawing/2014/main" id="{1D030005-D055-F42A-47CB-E94861795F36}"/>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34" name="TextBox 33">
                <a:extLst>
                  <a:ext uri="{FF2B5EF4-FFF2-40B4-BE49-F238E27FC236}">
                    <a16:creationId xmlns:a16="http://schemas.microsoft.com/office/drawing/2014/main" id="{F8F2FC4B-B90C-8A29-147E-A0F81738DE6E}"/>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11" name="Picture 10">
              <a:extLst>
                <a:ext uri="{FF2B5EF4-FFF2-40B4-BE49-F238E27FC236}">
                  <a16:creationId xmlns:a16="http://schemas.microsoft.com/office/drawing/2014/main" id="{B484CCC4-EDBC-031F-5499-6772FD6B411A}"/>
                </a:ext>
              </a:extLst>
            </p:cNvPr>
            <p:cNvPicPr>
              <a:picLocks noChangeAspect="1"/>
            </p:cNvPicPr>
            <p:nvPr userDrawn="1"/>
          </p:nvPicPr>
          <p:blipFill>
            <a:blip r:embed="rId3"/>
            <a:stretch>
              <a:fillRect/>
            </a:stretch>
          </p:blipFill>
          <p:spPr>
            <a:xfrm>
              <a:off x="-1743959" y="1421385"/>
              <a:ext cx="1257300" cy="733425"/>
            </a:xfrm>
            <a:prstGeom prst="rect">
              <a:avLst/>
            </a:prstGeom>
          </p:spPr>
        </p:pic>
        <p:sp>
          <p:nvSpPr>
            <p:cNvPr id="12" name="Oval 11">
              <a:extLst>
                <a:ext uri="{FF2B5EF4-FFF2-40B4-BE49-F238E27FC236}">
                  <a16:creationId xmlns:a16="http://schemas.microsoft.com/office/drawing/2014/main" id="{8A3A04E8-70B3-12E9-C7C0-38749B819A9B}"/>
                </a:ext>
              </a:extLst>
            </p:cNvPr>
            <p:cNvSpPr/>
            <p:nvPr userDrawn="1"/>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14" name="Picture 13">
              <a:extLst>
                <a:ext uri="{FF2B5EF4-FFF2-40B4-BE49-F238E27FC236}">
                  <a16:creationId xmlns:a16="http://schemas.microsoft.com/office/drawing/2014/main" id="{192F459B-7BD9-D10B-422D-E1363FF693D7}"/>
                </a:ext>
              </a:extLst>
            </p:cNvPr>
            <p:cNvPicPr>
              <a:picLocks noChangeAspect="1"/>
            </p:cNvPicPr>
            <p:nvPr userDrawn="1"/>
          </p:nvPicPr>
          <p:blipFill>
            <a:blip r:embed="rId4"/>
            <a:stretch>
              <a:fillRect/>
            </a:stretch>
          </p:blipFill>
          <p:spPr>
            <a:xfrm>
              <a:off x="-1743959" y="3490852"/>
              <a:ext cx="1257300" cy="723900"/>
            </a:xfrm>
            <a:prstGeom prst="rect">
              <a:avLst/>
            </a:prstGeom>
          </p:spPr>
        </p:pic>
        <p:sp>
          <p:nvSpPr>
            <p:cNvPr id="25" name="Oval 24">
              <a:extLst>
                <a:ext uri="{FF2B5EF4-FFF2-40B4-BE49-F238E27FC236}">
                  <a16:creationId xmlns:a16="http://schemas.microsoft.com/office/drawing/2014/main" id="{B6A5F176-45DA-5DF6-C4FB-CA3D5E0D1A6A}"/>
                </a:ext>
              </a:extLst>
            </p:cNvPr>
            <p:cNvSpPr/>
            <p:nvPr userDrawn="1"/>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grpSp>
        <p:nvGrpSpPr>
          <p:cNvPr id="52" name="Group 51">
            <a:extLst>
              <a:ext uri="{FF2B5EF4-FFF2-40B4-BE49-F238E27FC236}">
                <a16:creationId xmlns:a16="http://schemas.microsoft.com/office/drawing/2014/main" id="{2F3394F0-BF18-1531-A26A-71696E143A7F}"/>
              </a:ext>
            </a:extLst>
          </p:cNvPr>
          <p:cNvGrpSpPr/>
          <p:nvPr userDrawn="1"/>
        </p:nvGrpSpPr>
        <p:grpSpPr>
          <a:xfrm>
            <a:off x="12287572" y="0"/>
            <a:ext cx="2175021" cy="5486150"/>
            <a:chOff x="12287572" y="0"/>
            <a:chExt cx="2175021" cy="5486150"/>
          </a:xfrm>
        </p:grpSpPr>
        <p:grpSp>
          <p:nvGrpSpPr>
            <p:cNvPr id="53" name="Group 52">
              <a:extLst>
                <a:ext uri="{FF2B5EF4-FFF2-40B4-BE49-F238E27FC236}">
                  <a16:creationId xmlns:a16="http://schemas.microsoft.com/office/drawing/2014/main" id="{8FAC43DB-E1B4-1B1A-16A3-7B900243091C}"/>
                </a:ext>
              </a:extLst>
            </p:cNvPr>
            <p:cNvGrpSpPr/>
            <p:nvPr/>
          </p:nvGrpSpPr>
          <p:grpSpPr>
            <a:xfrm>
              <a:off x="12287572" y="0"/>
              <a:ext cx="2175021" cy="4839558"/>
              <a:chOff x="838200" y="1150069"/>
              <a:chExt cx="2175021" cy="4839558"/>
            </a:xfrm>
          </p:grpSpPr>
          <p:sp>
            <p:nvSpPr>
              <p:cNvPr id="67" name="Rectangle 66">
                <a:extLst>
                  <a:ext uri="{FF2B5EF4-FFF2-40B4-BE49-F238E27FC236}">
                    <a16:creationId xmlns:a16="http://schemas.microsoft.com/office/drawing/2014/main" id="{80C87CBE-39C5-91A8-A8D2-8467E68ED257}"/>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68" name="Rectangle 67">
                <a:extLst>
                  <a:ext uri="{FF2B5EF4-FFF2-40B4-BE49-F238E27FC236}">
                    <a16:creationId xmlns:a16="http://schemas.microsoft.com/office/drawing/2014/main" id="{95326C6E-2594-0356-EF39-EDBFD71806F2}"/>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69" name="TextBox 68">
                <a:extLst>
                  <a:ext uri="{FF2B5EF4-FFF2-40B4-BE49-F238E27FC236}">
                    <a16:creationId xmlns:a16="http://schemas.microsoft.com/office/drawing/2014/main" id="{B2361034-8D29-8342-8EE0-1102C52B80B5}"/>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70" name="TextBox 69">
                <a:extLst>
                  <a:ext uri="{FF2B5EF4-FFF2-40B4-BE49-F238E27FC236}">
                    <a16:creationId xmlns:a16="http://schemas.microsoft.com/office/drawing/2014/main" id="{90A9D29C-3AA9-06A2-9217-5BD38C2968E3}"/>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71" name="TextBox 70">
                <a:extLst>
                  <a:ext uri="{FF2B5EF4-FFF2-40B4-BE49-F238E27FC236}">
                    <a16:creationId xmlns:a16="http://schemas.microsoft.com/office/drawing/2014/main" id="{46B9EA23-0256-FD9E-58BE-03837BD0BABE}"/>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72" name="TextBox 71">
                <a:extLst>
                  <a:ext uri="{FF2B5EF4-FFF2-40B4-BE49-F238E27FC236}">
                    <a16:creationId xmlns:a16="http://schemas.microsoft.com/office/drawing/2014/main" id="{AE86F3AA-95AC-EA0C-D1FA-AC64B2A55AB8}"/>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73" name="TextBox 72">
                <a:extLst>
                  <a:ext uri="{FF2B5EF4-FFF2-40B4-BE49-F238E27FC236}">
                    <a16:creationId xmlns:a16="http://schemas.microsoft.com/office/drawing/2014/main" id="{D1034F82-7208-0046-B8C3-01F6A7E3980B}"/>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74" name="TextBox 73">
                <a:extLst>
                  <a:ext uri="{FF2B5EF4-FFF2-40B4-BE49-F238E27FC236}">
                    <a16:creationId xmlns:a16="http://schemas.microsoft.com/office/drawing/2014/main" id="{C883F321-92BE-ACF5-EEE2-DD9AD63CD3C6}"/>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75" name="TextBox 74">
                <a:extLst>
                  <a:ext uri="{FF2B5EF4-FFF2-40B4-BE49-F238E27FC236}">
                    <a16:creationId xmlns:a16="http://schemas.microsoft.com/office/drawing/2014/main" id="{D443C47C-1242-BD2A-2E38-6303BD71E71B}"/>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54" name="Group 53">
              <a:extLst>
                <a:ext uri="{FF2B5EF4-FFF2-40B4-BE49-F238E27FC236}">
                  <a16:creationId xmlns:a16="http://schemas.microsoft.com/office/drawing/2014/main" id="{4B6FD557-FE0D-7820-82E6-E2B11EA9A10F}"/>
                </a:ext>
              </a:extLst>
            </p:cNvPr>
            <p:cNvGrpSpPr/>
            <p:nvPr userDrawn="1"/>
          </p:nvGrpSpPr>
          <p:grpSpPr>
            <a:xfrm>
              <a:off x="12287572" y="0"/>
              <a:ext cx="2175021" cy="5486150"/>
              <a:chOff x="838200" y="1150069"/>
              <a:chExt cx="2175021" cy="5486150"/>
            </a:xfrm>
          </p:grpSpPr>
          <p:sp>
            <p:nvSpPr>
              <p:cNvPr id="56" name="Rectangle 55">
                <a:extLst>
                  <a:ext uri="{FF2B5EF4-FFF2-40B4-BE49-F238E27FC236}">
                    <a16:creationId xmlns:a16="http://schemas.microsoft.com/office/drawing/2014/main" id="{B887E42D-7FB2-7A8C-F497-8C2DCBE319C6}"/>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59" name="Rectangle 58">
                <a:extLst>
                  <a:ext uri="{FF2B5EF4-FFF2-40B4-BE49-F238E27FC236}">
                    <a16:creationId xmlns:a16="http://schemas.microsoft.com/office/drawing/2014/main" id="{3A636460-DF44-F17E-5E89-C87D55EA2DFA}"/>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60" name="TextBox 59">
                <a:extLst>
                  <a:ext uri="{FF2B5EF4-FFF2-40B4-BE49-F238E27FC236}">
                    <a16:creationId xmlns:a16="http://schemas.microsoft.com/office/drawing/2014/main" id="{660CF7B1-4BC8-B9C4-19DE-D9426E6488A6}"/>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61" name="TextBox 60">
                <a:extLst>
                  <a:ext uri="{FF2B5EF4-FFF2-40B4-BE49-F238E27FC236}">
                    <a16:creationId xmlns:a16="http://schemas.microsoft.com/office/drawing/2014/main" id="{2D1F84A8-1FE0-4A52-8414-C13D98E727ED}"/>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62" name="TextBox 61">
                <a:extLst>
                  <a:ext uri="{FF2B5EF4-FFF2-40B4-BE49-F238E27FC236}">
                    <a16:creationId xmlns:a16="http://schemas.microsoft.com/office/drawing/2014/main" id="{8DB0CB0D-38DF-62E5-B686-5FB629BF1C90}"/>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63" name="TextBox 62">
                <a:extLst>
                  <a:ext uri="{FF2B5EF4-FFF2-40B4-BE49-F238E27FC236}">
                    <a16:creationId xmlns:a16="http://schemas.microsoft.com/office/drawing/2014/main" id="{07AE125A-B507-A9F7-253F-977E8A2D0699}"/>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64" name="TextBox 63">
                <a:extLst>
                  <a:ext uri="{FF2B5EF4-FFF2-40B4-BE49-F238E27FC236}">
                    <a16:creationId xmlns:a16="http://schemas.microsoft.com/office/drawing/2014/main" id="{A1C8070A-250C-F46B-57A7-5E3E83CF8B5D}"/>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65" name="TextBox 64">
                <a:extLst>
                  <a:ext uri="{FF2B5EF4-FFF2-40B4-BE49-F238E27FC236}">
                    <a16:creationId xmlns:a16="http://schemas.microsoft.com/office/drawing/2014/main" id="{E4503763-E49B-772C-3659-6379F3D640ED}"/>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66" name="TextBox 65">
                <a:extLst>
                  <a:ext uri="{FF2B5EF4-FFF2-40B4-BE49-F238E27FC236}">
                    <a16:creationId xmlns:a16="http://schemas.microsoft.com/office/drawing/2014/main" id="{3BA4CF6A-D16A-88E7-9E94-1E582BA754D5}"/>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55" name="TextBox 54">
              <a:extLst>
                <a:ext uri="{FF2B5EF4-FFF2-40B4-BE49-F238E27FC236}">
                  <a16:creationId xmlns:a16="http://schemas.microsoft.com/office/drawing/2014/main" id="{0F3203CC-4D23-E55B-70D9-1E1D0BE10FF8}"/>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15" name="Title 14">
            <a:extLst>
              <a:ext uri="{FF2B5EF4-FFF2-40B4-BE49-F238E27FC236}">
                <a16:creationId xmlns:a16="http://schemas.microsoft.com/office/drawing/2014/main" id="{053628EE-2D88-BC0B-F2D9-5517138F0362}"/>
              </a:ext>
            </a:extLst>
          </p:cNvPr>
          <p:cNvSpPr>
            <a:spLocks noGrp="1"/>
          </p:cNvSpPr>
          <p:nvPr>
            <p:ph type="title" hasCustomPrompt="1"/>
          </p:nvPr>
        </p:nvSpPr>
        <p:spPr/>
        <p:txBody>
          <a:bodyPr/>
          <a:lstStyle/>
          <a:p>
            <a:r>
              <a:rPr lang="en-US" dirty="0"/>
              <a:t>Insert title here</a:t>
            </a:r>
            <a:endParaRPr lang="en-GB" dirty="0"/>
          </a:p>
        </p:txBody>
      </p:sp>
      <p:sp>
        <p:nvSpPr>
          <p:cNvPr id="18" name="Text Placeholder 17">
            <a:extLst>
              <a:ext uri="{FF2B5EF4-FFF2-40B4-BE49-F238E27FC236}">
                <a16:creationId xmlns:a16="http://schemas.microsoft.com/office/drawing/2014/main" id="{72FB17F1-F6C2-380D-6822-B7C8BDD0B294}"/>
              </a:ext>
            </a:extLst>
          </p:cNvPr>
          <p:cNvSpPr>
            <a:spLocks noGrp="1"/>
          </p:cNvSpPr>
          <p:nvPr>
            <p:ph type="body" sz="quarter" idx="48"/>
          </p:nvPr>
        </p:nvSpPr>
        <p:spPr>
          <a:xfrm>
            <a:off x="450850" y="1520825"/>
            <a:ext cx="5307013"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0">
            <a:extLst>
              <a:ext uri="{FF2B5EF4-FFF2-40B4-BE49-F238E27FC236}">
                <a16:creationId xmlns:a16="http://schemas.microsoft.com/office/drawing/2014/main" id="{333DF8E8-E56C-C096-AC60-2A852A0CCFCC}"/>
              </a:ext>
            </a:extLst>
          </p:cNvPr>
          <p:cNvSpPr>
            <a:spLocks noGrp="1"/>
          </p:cNvSpPr>
          <p:nvPr>
            <p:ph type="body" sz="quarter" idx="16" hasCustomPrompt="1"/>
          </p:nvPr>
        </p:nvSpPr>
        <p:spPr>
          <a:xfrm>
            <a:off x="10958140" y="449777"/>
            <a:ext cx="565200" cy="565200"/>
          </a:xfrm>
          <a:blipFill>
            <a:blip r:embed="rId5">
              <a:extLst>
                <a:ext uri="{96DAC541-7B7A-43D3-8B79-37D633B846F1}">
                  <asvg:svgBlip xmlns:asvg="http://schemas.microsoft.com/office/drawing/2016/SVG/main" r:embed="rId6"/>
                </a:ext>
              </a:extLst>
            </a:blip>
            <a:stretch>
              <a:fillRect/>
            </a:stretch>
          </a:blipFill>
        </p:spPr>
        <p:txBody>
          <a:bodyPr>
            <a:normAutofit/>
          </a:bodyPr>
          <a:lstStyle>
            <a:lvl1pPr>
              <a:defRPr/>
            </a:lvl1pPr>
          </a:lstStyle>
          <a:p>
            <a:pPr lvl="0"/>
            <a:r>
              <a:rPr lang="en-GB"/>
              <a:t> </a:t>
            </a:r>
            <a:endParaRPr lang="en-GB" dirty="0"/>
          </a:p>
        </p:txBody>
      </p:sp>
      <p:sp>
        <p:nvSpPr>
          <p:cNvPr id="20" name="Footer Placeholder 4">
            <a:extLst>
              <a:ext uri="{FF2B5EF4-FFF2-40B4-BE49-F238E27FC236}">
                <a16:creationId xmlns:a16="http://schemas.microsoft.com/office/drawing/2014/main" id="{479BF338-8E0C-036E-0533-251445BDC997}"/>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Tree>
    <p:custDataLst>
      <p:tags r:id="rId1"/>
    </p:custDataLst>
    <p:extLst>
      <p:ext uri="{BB962C8B-B14F-4D97-AF65-F5344CB8AC3E}">
        <p14:creationId xmlns:p14="http://schemas.microsoft.com/office/powerpoint/2010/main" val="54669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break yellow pattern">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A4737E-94B4-DFAE-FAD4-F05D52C14CCF}"/>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796DF6AD-9241-D7F9-EA37-30F96F107C8E}"/>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957117" y="449777"/>
            <a:ext cx="566223" cy="566223"/>
          </a:xfrm>
          <a:prstGeom prst="rect">
            <a:avLst/>
          </a:prstGeom>
        </p:spPr>
      </p:pic>
      <p:sp>
        <p:nvSpPr>
          <p:cNvPr id="11" name="Footer Placeholder 4">
            <a:extLst>
              <a:ext uri="{FF2B5EF4-FFF2-40B4-BE49-F238E27FC236}">
                <a16:creationId xmlns:a16="http://schemas.microsoft.com/office/drawing/2014/main" id="{1DC12982-F7E8-30B0-09C4-AF881CB4256C}"/>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700" smtClean="0">
                <a:solidFill>
                  <a:schemeClr val="bg1"/>
                </a:solidFill>
              </a:defRPr>
            </a:lvl1pPr>
          </a:lstStyle>
          <a:p>
            <a:pPr>
              <a:lnSpc>
                <a:spcPct val="120000"/>
              </a:lnSpc>
              <a:spcAft>
                <a:spcPts val="1000"/>
              </a:spcAft>
            </a:pPr>
            <a:endParaRPr lang="en-GB" dirty="0"/>
          </a:p>
        </p:txBody>
      </p:sp>
      <p:sp>
        <p:nvSpPr>
          <p:cNvPr id="2" name="Title 1">
            <a:extLst>
              <a:ext uri="{FF2B5EF4-FFF2-40B4-BE49-F238E27FC236}">
                <a16:creationId xmlns:a16="http://schemas.microsoft.com/office/drawing/2014/main" id="{EE81497B-FA3B-370E-DE5E-022C2D88FCAC}"/>
              </a:ext>
            </a:extLst>
          </p:cNvPr>
          <p:cNvSpPr>
            <a:spLocks noGrp="1"/>
          </p:cNvSpPr>
          <p:nvPr>
            <p:ph type="title" hasCustomPrompt="1"/>
          </p:nvPr>
        </p:nvSpPr>
        <p:spPr>
          <a:xfrm>
            <a:off x="450850" y="2577465"/>
            <a:ext cx="10015200" cy="830997"/>
          </a:xfrm>
        </p:spPr>
        <p:txBody>
          <a:bodyPr/>
          <a:lstStyle>
            <a:lvl1pPr>
              <a:defRPr sz="6000">
                <a:solidFill>
                  <a:schemeClr val="bg2"/>
                </a:solidFill>
                <a:latin typeface="+mn-lt"/>
              </a:defRPr>
            </a:lvl1pPr>
          </a:lstStyle>
          <a:p>
            <a:r>
              <a:rPr lang="en-GB" dirty="0"/>
              <a:t>Insert section title here</a:t>
            </a:r>
          </a:p>
        </p:txBody>
      </p:sp>
      <p:sp>
        <p:nvSpPr>
          <p:cNvPr id="4" name="Text Placeholder 6">
            <a:extLst>
              <a:ext uri="{FF2B5EF4-FFF2-40B4-BE49-F238E27FC236}">
                <a16:creationId xmlns:a16="http://schemas.microsoft.com/office/drawing/2014/main" id="{0C3DAA3B-C475-BF1D-63C7-849048FD8F79}"/>
              </a:ext>
            </a:extLst>
          </p:cNvPr>
          <p:cNvSpPr>
            <a:spLocks noGrp="1"/>
          </p:cNvSpPr>
          <p:nvPr>
            <p:ph type="body" sz="quarter" idx="19" hasCustomPrompt="1"/>
          </p:nvPr>
        </p:nvSpPr>
        <p:spPr>
          <a:xfrm>
            <a:off x="450850" y="791051"/>
            <a:ext cx="2320636" cy="1354217"/>
          </a:xfrm>
        </p:spPr>
        <p:txBody>
          <a:bodyPr lIns="0" tIns="0" rIns="0" bIns="0"/>
          <a:lstStyle>
            <a:lvl1pPr>
              <a:defRPr sz="8800">
                <a:solidFill>
                  <a:schemeClr val="bg2"/>
                </a:solidFill>
                <a:latin typeface="+mn-lt"/>
              </a:defRPr>
            </a:lvl1pPr>
          </a:lstStyle>
          <a:p>
            <a:pPr lvl="0"/>
            <a:r>
              <a:rPr lang="en-US" dirty="0"/>
              <a:t>##</a:t>
            </a:r>
            <a:endParaRPr lang="en-GB" dirty="0"/>
          </a:p>
        </p:txBody>
      </p:sp>
      <p:sp>
        <p:nvSpPr>
          <p:cNvPr id="5" name="Text Placeholder 8">
            <a:extLst>
              <a:ext uri="{FF2B5EF4-FFF2-40B4-BE49-F238E27FC236}">
                <a16:creationId xmlns:a16="http://schemas.microsoft.com/office/drawing/2014/main" id="{F673BFE4-03F2-1C92-CEC8-BB7F0C879E1A}"/>
              </a:ext>
            </a:extLst>
          </p:cNvPr>
          <p:cNvSpPr>
            <a:spLocks noGrp="1"/>
          </p:cNvSpPr>
          <p:nvPr>
            <p:ph type="body" sz="quarter" idx="18" hasCustomPrompt="1"/>
          </p:nvPr>
        </p:nvSpPr>
        <p:spPr>
          <a:xfrm>
            <a:off x="450850" y="2072149"/>
            <a:ext cx="1305980" cy="330072"/>
          </a:xfrm>
          <a:solidFill>
            <a:schemeClr val="accent3"/>
          </a:solidFill>
        </p:spPr>
        <p:txBody>
          <a:bodyPr wrap="none" lIns="72000" tIns="72000" rIns="72000" bIns="72000" anchor="ctr">
            <a:spAutoFit/>
          </a:bodyPr>
          <a:lstStyle>
            <a:lvl1pPr algn="l">
              <a:defRPr sz="1200" cap="all" spc="70" baseline="0">
                <a:solidFill>
                  <a:schemeClr val="tx1"/>
                </a:solidFill>
                <a:latin typeface="+mj-lt"/>
              </a:defRPr>
            </a:lvl1pPr>
          </a:lstStyle>
          <a:p>
            <a:pPr lvl="0"/>
            <a:r>
              <a:rPr lang="en-GB" dirty="0"/>
              <a:t>subheading</a:t>
            </a:r>
          </a:p>
        </p:txBody>
      </p:sp>
      <p:sp>
        <p:nvSpPr>
          <p:cNvPr id="12" name="Slide Number Placeholder 3">
            <a:extLst>
              <a:ext uri="{FF2B5EF4-FFF2-40B4-BE49-F238E27FC236}">
                <a16:creationId xmlns:a16="http://schemas.microsoft.com/office/drawing/2014/main" id="{8D7BCE34-D8F8-C7BD-0AC0-F1F65FBD64AB}"/>
              </a:ext>
            </a:extLst>
          </p:cNvPr>
          <p:cNvSpPr>
            <a:spLocks noGrp="1"/>
          </p:cNvSpPr>
          <p:nvPr>
            <p:ph type="sldNum" sz="quarter" idx="11"/>
          </p:nvPr>
        </p:nvSpPr>
        <p:spPr>
          <a:xfrm>
            <a:off x="11971018" y="6601436"/>
            <a:ext cx="220982" cy="240077"/>
          </a:xfrm>
        </p:spPr>
        <p:txBody>
          <a:bodyPr/>
          <a:lstStyle>
            <a:lvl1pPr>
              <a:defRPr>
                <a:solidFill>
                  <a:schemeClr val="bg2"/>
                </a:solidFill>
              </a:defRPr>
            </a:lvl1pPr>
          </a:lstStyle>
          <a:p>
            <a:fld id="{BB07EAE1-021A-493C-B07F-6FE9E5D11BEB}" type="slidenum">
              <a:rPr lang="en-GB" smtClean="0"/>
              <a:pPr/>
              <a:t>‹#›</a:t>
            </a:fld>
            <a:endParaRPr lang="en-GB" dirty="0"/>
          </a:p>
        </p:txBody>
      </p:sp>
      <p:sp>
        <p:nvSpPr>
          <p:cNvPr id="13" name="Date Placeholder 4">
            <a:extLst>
              <a:ext uri="{FF2B5EF4-FFF2-40B4-BE49-F238E27FC236}">
                <a16:creationId xmlns:a16="http://schemas.microsoft.com/office/drawing/2014/main" id="{636622A8-FD20-C3F1-EC48-5939138BBF8C}"/>
              </a:ext>
            </a:extLst>
          </p:cNvPr>
          <p:cNvSpPr>
            <a:spLocks noGrp="1"/>
          </p:cNvSpPr>
          <p:nvPr>
            <p:ph type="dt" sz="half" idx="12"/>
          </p:nvPr>
        </p:nvSpPr>
        <p:spPr>
          <a:xfrm rot="5400000">
            <a:off x="11753848" y="217171"/>
            <a:ext cx="655320" cy="220982"/>
          </a:xfrm>
        </p:spPr>
        <p:txBody>
          <a:bodyPr/>
          <a:lstStyle>
            <a:lvl1pPr>
              <a:defRPr>
                <a:solidFill>
                  <a:schemeClr val="bg2"/>
                </a:solidFill>
              </a:defRPr>
            </a:lvl1pPr>
          </a:lstStyle>
          <a:p>
            <a:endParaRPr lang="en-GB" dirty="0"/>
          </a:p>
        </p:txBody>
      </p:sp>
    </p:spTree>
    <p:custDataLst>
      <p:tags r:id="rId1"/>
    </p:custDataLst>
    <p:extLst>
      <p:ext uri="{BB962C8B-B14F-4D97-AF65-F5344CB8AC3E}">
        <p14:creationId xmlns:p14="http://schemas.microsoft.com/office/powerpoint/2010/main" val="26413819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navy pattern">
    <p:bg>
      <p:bgRef idx="1001">
        <a:schemeClr val="bg2"/>
      </p:bgRef>
    </p:bg>
    <p:spTree>
      <p:nvGrpSpPr>
        <p:cNvPr id="1" name=""/>
        <p:cNvGrpSpPr/>
        <p:nvPr/>
      </p:nvGrpSpPr>
      <p:grpSpPr>
        <a:xfrm>
          <a:off x="0" y="0"/>
          <a:ext cx="0" cy="0"/>
          <a:chOff x="0" y="0"/>
          <a:chExt cx="0" cy="0"/>
        </a:xfrm>
      </p:grpSpPr>
      <p:pic>
        <p:nvPicPr>
          <p:cNvPr id="2" name="Picture 1" descr="A close-up of a blue cube&#10;&#10;Description automatically generated">
            <a:extLst>
              <a:ext uri="{FF2B5EF4-FFF2-40B4-BE49-F238E27FC236}">
                <a16:creationId xmlns:a16="http://schemas.microsoft.com/office/drawing/2014/main" id="{246A69E0-340B-5DD2-D897-1D555A03D83A}"/>
              </a:ext>
            </a:extLst>
          </p:cNvPr>
          <p:cNvPicPr>
            <a:picLocks noGrp="1" noRot="1" noChangeAspect="1" noMove="1" noResize="1" noEditPoints="1" noAdjustHandles="1" noChangeArrowheads="1" noChangeShapeType="1" noCrop="1"/>
          </p:cNvPicPr>
          <p:nvPr userDrawn="1"/>
        </p:nvPicPr>
        <p:blipFill rotWithShape="1">
          <a:blip r:embed="rId3" cstate="hqprint">
            <a:extLst>
              <a:ext uri="{28A0092B-C50C-407E-A947-70E740481C1C}">
                <a14:useLocalDpi xmlns:a14="http://schemas.microsoft.com/office/drawing/2010/main"/>
              </a:ext>
            </a:extLst>
          </a:blip>
          <a:srcRect/>
          <a:stretch/>
        </p:blipFill>
        <p:spPr>
          <a:xfrm>
            <a:off x="1" y="0"/>
            <a:ext cx="12191998" cy="6858000"/>
          </a:xfrm>
          <a:prstGeom prst="rect">
            <a:avLst/>
          </a:prstGeom>
        </p:spPr>
      </p:pic>
      <p:pic>
        <p:nvPicPr>
          <p:cNvPr id="3" name="Graphic 2">
            <a:extLst>
              <a:ext uri="{FF2B5EF4-FFF2-40B4-BE49-F238E27FC236}">
                <a16:creationId xmlns:a16="http://schemas.microsoft.com/office/drawing/2014/main" id="{B681F7A4-AEF1-B9AA-31EF-20B31A26DF29}"/>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957117" y="449777"/>
            <a:ext cx="566223" cy="566223"/>
          </a:xfrm>
          <a:prstGeom prst="rect">
            <a:avLst/>
          </a:prstGeom>
        </p:spPr>
      </p:pic>
      <p:sp>
        <p:nvSpPr>
          <p:cNvPr id="4" name="Footer Placeholder 4">
            <a:extLst>
              <a:ext uri="{FF2B5EF4-FFF2-40B4-BE49-F238E27FC236}">
                <a16:creationId xmlns:a16="http://schemas.microsoft.com/office/drawing/2014/main" id="{8399C1A6-1D17-5947-1F3D-8DE8F171A6E7}"/>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5" name="Title 1">
            <a:extLst>
              <a:ext uri="{FF2B5EF4-FFF2-40B4-BE49-F238E27FC236}">
                <a16:creationId xmlns:a16="http://schemas.microsoft.com/office/drawing/2014/main" id="{83E73983-F21C-B908-D3D6-B6A6A93EB183}"/>
              </a:ext>
            </a:extLst>
          </p:cNvPr>
          <p:cNvSpPr>
            <a:spLocks noGrp="1"/>
          </p:cNvSpPr>
          <p:nvPr>
            <p:ph type="title" hasCustomPrompt="1"/>
          </p:nvPr>
        </p:nvSpPr>
        <p:spPr>
          <a:xfrm>
            <a:off x="450850" y="2577465"/>
            <a:ext cx="10015200" cy="2367915"/>
          </a:xfrm>
        </p:spPr>
        <p:txBody>
          <a:bodyPr/>
          <a:lstStyle>
            <a:lvl1pPr>
              <a:defRPr sz="6000">
                <a:latin typeface="+mn-lt"/>
              </a:defRPr>
            </a:lvl1pPr>
          </a:lstStyle>
          <a:p>
            <a:r>
              <a:rPr lang="en-GB" dirty="0"/>
              <a:t>Insert section title here</a:t>
            </a:r>
          </a:p>
        </p:txBody>
      </p:sp>
      <p:sp>
        <p:nvSpPr>
          <p:cNvPr id="9" name="Text Placeholder 6">
            <a:extLst>
              <a:ext uri="{FF2B5EF4-FFF2-40B4-BE49-F238E27FC236}">
                <a16:creationId xmlns:a16="http://schemas.microsoft.com/office/drawing/2014/main" id="{1FA98D1D-6279-FA1D-4C9E-2698FDE93318}"/>
              </a:ext>
            </a:extLst>
          </p:cNvPr>
          <p:cNvSpPr>
            <a:spLocks noGrp="1"/>
          </p:cNvSpPr>
          <p:nvPr>
            <p:ph type="body" sz="quarter" idx="19" hasCustomPrompt="1"/>
          </p:nvPr>
        </p:nvSpPr>
        <p:spPr>
          <a:xfrm>
            <a:off x="450850" y="791051"/>
            <a:ext cx="2320636" cy="995363"/>
          </a:xfrm>
        </p:spPr>
        <p:txBody>
          <a:bodyPr lIns="0" tIns="0" rIns="0" bIns="0"/>
          <a:lstStyle>
            <a:lvl1pPr>
              <a:defRPr sz="8800">
                <a:solidFill>
                  <a:schemeClr val="tx1"/>
                </a:solidFill>
                <a:latin typeface="+mn-lt"/>
              </a:defRPr>
            </a:lvl1pPr>
          </a:lstStyle>
          <a:p>
            <a:pPr lvl="0"/>
            <a:r>
              <a:rPr lang="en-US" dirty="0"/>
              <a:t>##</a:t>
            </a:r>
            <a:endParaRPr lang="en-GB" dirty="0"/>
          </a:p>
        </p:txBody>
      </p:sp>
      <p:sp>
        <p:nvSpPr>
          <p:cNvPr id="10" name="Text Placeholder 8">
            <a:extLst>
              <a:ext uri="{FF2B5EF4-FFF2-40B4-BE49-F238E27FC236}">
                <a16:creationId xmlns:a16="http://schemas.microsoft.com/office/drawing/2014/main" id="{0EB9C36A-6009-7BE7-B636-B5693B2C5489}"/>
              </a:ext>
            </a:extLst>
          </p:cNvPr>
          <p:cNvSpPr>
            <a:spLocks noGrp="1"/>
          </p:cNvSpPr>
          <p:nvPr>
            <p:ph type="body" sz="quarter" idx="18" hasCustomPrompt="1"/>
          </p:nvPr>
        </p:nvSpPr>
        <p:spPr>
          <a:xfrm>
            <a:off x="450850" y="2072149"/>
            <a:ext cx="1305980" cy="330072"/>
          </a:xfrm>
          <a:solidFill>
            <a:schemeClr val="accent1"/>
          </a:solidFill>
        </p:spPr>
        <p:txBody>
          <a:bodyPr wrap="none" lIns="72000" tIns="72000" rIns="72000" bIns="72000" anchor="ctr">
            <a:spAutoFit/>
          </a:bodyPr>
          <a:lstStyle>
            <a:lvl1pPr algn="l">
              <a:defRPr sz="1200" cap="all" spc="70" baseline="0">
                <a:solidFill>
                  <a:schemeClr val="bg1"/>
                </a:solidFill>
                <a:latin typeface="+mj-lt"/>
              </a:defRPr>
            </a:lvl1pPr>
          </a:lstStyle>
          <a:p>
            <a:pPr lvl="0"/>
            <a:r>
              <a:rPr lang="en-GB" dirty="0"/>
              <a:t>subheading</a:t>
            </a:r>
          </a:p>
        </p:txBody>
      </p:sp>
      <p:sp>
        <p:nvSpPr>
          <p:cNvPr id="12" name="Slide Number Placeholder 3">
            <a:extLst>
              <a:ext uri="{FF2B5EF4-FFF2-40B4-BE49-F238E27FC236}">
                <a16:creationId xmlns:a16="http://schemas.microsoft.com/office/drawing/2014/main" id="{7F72DDB7-B3BD-3D27-5C5D-FC61B7CD57D8}"/>
              </a:ext>
            </a:extLst>
          </p:cNvPr>
          <p:cNvSpPr>
            <a:spLocks noGrp="1"/>
          </p:cNvSpPr>
          <p:nvPr>
            <p:ph type="sldNum" sz="quarter" idx="11"/>
          </p:nvPr>
        </p:nvSpPr>
        <p:spPr>
          <a:xfrm>
            <a:off x="11971018" y="6601436"/>
            <a:ext cx="220982" cy="240077"/>
          </a:xfrm>
        </p:spPr>
        <p:txBody>
          <a:bodyPr/>
          <a:lstStyle/>
          <a:p>
            <a:fld id="{BB07EAE1-021A-493C-B07F-6FE9E5D11BEB}" type="slidenum">
              <a:rPr lang="en-GB" smtClean="0"/>
              <a:pPr/>
              <a:t>‹#›</a:t>
            </a:fld>
            <a:endParaRPr lang="en-GB" dirty="0"/>
          </a:p>
        </p:txBody>
      </p:sp>
      <p:sp>
        <p:nvSpPr>
          <p:cNvPr id="13" name="Date Placeholder 4">
            <a:extLst>
              <a:ext uri="{FF2B5EF4-FFF2-40B4-BE49-F238E27FC236}">
                <a16:creationId xmlns:a16="http://schemas.microsoft.com/office/drawing/2014/main" id="{58C206A1-CD26-E14D-ACFB-517E80546E44}"/>
              </a:ext>
            </a:extLst>
          </p:cNvPr>
          <p:cNvSpPr>
            <a:spLocks noGrp="1"/>
          </p:cNvSpPr>
          <p:nvPr>
            <p:ph type="dt" sz="half" idx="12"/>
          </p:nvPr>
        </p:nvSpPr>
        <p:spPr>
          <a:xfrm rot="5400000">
            <a:off x="11753848" y="217171"/>
            <a:ext cx="655320" cy="220982"/>
          </a:xfrm>
        </p:spPr>
        <p:txBody>
          <a:bodyPr/>
          <a:lstStyle/>
          <a:p>
            <a:endParaRPr lang="en-GB" dirty="0"/>
          </a:p>
        </p:txBody>
      </p:sp>
    </p:spTree>
    <p:custDataLst>
      <p:tags r:id="rId1"/>
    </p:custDataLst>
    <p:extLst>
      <p:ext uri="{BB962C8B-B14F-4D97-AF65-F5344CB8AC3E}">
        <p14:creationId xmlns:p14="http://schemas.microsoft.com/office/powerpoint/2010/main" val="1034866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break white pattern">
    <p:bg>
      <p:bgRef idx="1001">
        <a:schemeClr val="bg2"/>
      </p:bgRef>
    </p:bg>
    <p:spTree>
      <p:nvGrpSpPr>
        <p:cNvPr id="1" name=""/>
        <p:cNvGrpSpPr/>
        <p:nvPr/>
      </p:nvGrpSpPr>
      <p:grpSpPr>
        <a:xfrm>
          <a:off x="0" y="0"/>
          <a:ext cx="0" cy="0"/>
          <a:chOff x="0" y="0"/>
          <a:chExt cx="0" cy="0"/>
        </a:xfrm>
      </p:grpSpPr>
      <p:pic>
        <p:nvPicPr>
          <p:cNvPr id="9" name="Picture 8" descr="A white wall with squares&#10;&#10;Description automatically generated">
            <a:extLst>
              <a:ext uri="{FF2B5EF4-FFF2-40B4-BE49-F238E27FC236}">
                <a16:creationId xmlns:a16="http://schemas.microsoft.com/office/drawing/2014/main" id="{85883DF8-D37F-F844-3488-16AF5D16F9E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0"/>
            <a:ext cx="12191998" cy="6858000"/>
          </a:xfrm>
          <a:prstGeom prst="rect">
            <a:avLst/>
          </a:prstGeom>
        </p:spPr>
      </p:pic>
      <p:sp>
        <p:nvSpPr>
          <p:cNvPr id="8" name="Title 1">
            <a:extLst>
              <a:ext uri="{FF2B5EF4-FFF2-40B4-BE49-F238E27FC236}">
                <a16:creationId xmlns:a16="http://schemas.microsoft.com/office/drawing/2014/main" id="{82298244-975C-83A5-9D75-1780AC95037E}"/>
              </a:ext>
            </a:extLst>
          </p:cNvPr>
          <p:cNvSpPr>
            <a:spLocks noGrp="1"/>
          </p:cNvSpPr>
          <p:nvPr>
            <p:ph type="title" hasCustomPrompt="1"/>
          </p:nvPr>
        </p:nvSpPr>
        <p:spPr>
          <a:xfrm>
            <a:off x="450850" y="2577465"/>
            <a:ext cx="10015200" cy="2367915"/>
          </a:xfrm>
        </p:spPr>
        <p:txBody>
          <a:bodyPr/>
          <a:lstStyle>
            <a:lvl1pPr>
              <a:defRPr sz="6000">
                <a:solidFill>
                  <a:schemeClr val="accent2"/>
                </a:solidFill>
                <a:latin typeface="+mn-lt"/>
              </a:defRPr>
            </a:lvl1pPr>
          </a:lstStyle>
          <a:p>
            <a:r>
              <a:rPr lang="en-GB" dirty="0"/>
              <a:t>Insert section title here</a:t>
            </a:r>
          </a:p>
        </p:txBody>
      </p:sp>
      <p:sp>
        <p:nvSpPr>
          <p:cNvPr id="7" name="Text Placeholder 6">
            <a:extLst>
              <a:ext uri="{FF2B5EF4-FFF2-40B4-BE49-F238E27FC236}">
                <a16:creationId xmlns:a16="http://schemas.microsoft.com/office/drawing/2014/main" id="{3D2C4FAE-85C7-171D-07C5-C6D5D707677C}"/>
              </a:ext>
            </a:extLst>
          </p:cNvPr>
          <p:cNvSpPr>
            <a:spLocks noGrp="1"/>
          </p:cNvSpPr>
          <p:nvPr>
            <p:ph type="body" sz="quarter" idx="19" hasCustomPrompt="1"/>
          </p:nvPr>
        </p:nvSpPr>
        <p:spPr>
          <a:xfrm>
            <a:off x="450850" y="791051"/>
            <a:ext cx="2320636" cy="995363"/>
          </a:xfrm>
        </p:spPr>
        <p:txBody>
          <a:bodyPr lIns="0" tIns="0" rIns="0" bIns="0"/>
          <a:lstStyle>
            <a:lvl1pPr>
              <a:defRPr sz="8800">
                <a:solidFill>
                  <a:schemeClr val="tx1"/>
                </a:solidFill>
                <a:latin typeface="+mn-lt"/>
              </a:defRPr>
            </a:lvl1pPr>
          </a:lstStyle>
          <a:p>
            <a:pPr lvl="0"/>
            <a:r>
              <a:rPr lang="en-US" dirty="0"/>
              <a:t>##</a:t>
            </a:r>
            <a:endParaRPr lang="en-GB" dirty="0"/>
          </a:p>
        </p:txBody>
      </p:sp>
      <p:sp>
        <p:nvSpPr>
          <p:cNvPr id="2" name="Text Placeholder 8">
            <a:extLst>
              <a:ext uri="{FF2B5EF4-FFF2-40B4-BE49-F238E27FC236}">
                <a16:creationId xmlns:a16="http://schemas.microsoft.com/office/drawing/2014/main" id="{649B7F83-EB9F-5C6C-9617-BF2F61F3A4DB}"/>
              </a:ext>
            </a:extLst>
          </p:cNvPr>
          <p:cNvSpPr>
            <a:spLocks noGrp="1"/>
          </p:cNvSpPr>
          <p:nvPr>
            <p:ph type="body" sz="quarter" idx="18" hasCustomPrompt="1"/>
          </p:nvPr>
        </p:nvSpPr>
        <p:spPr>
          <a:xfrm>
            <a:off x="450850" y="2072149"/>
            <a:ext cx="1305980" cy="330072"/>
          </a:xfrm>
          <a:solidFill>
            <a:schemeClr val="accent1"/>
          </a:solidFill>
        </p:spPr>
        <p:txBody>
          <a:bodyPr wrap="none" lIns="72000" tIns="72000" rIns="72000" bIns="72000" anchor="ctr">
            <a:spAutoFit/>
          </a:bodyPr>
          <a:lstStyle>
            <a:lvl1pPr algn="l">
              <a:defRPr sz="1200" cap="all" spc="70" baseline="0">
                <a:solidFill>
                  <a:schemeClr val="tx1"/>
                </a:solidFill>
                <a:latin typeface="+mj-lt"/>
              </a:defRPr>
            </a:lvl1pPr>
          </a:lstStyle>
          <a:p>
            <a:pPr lvl="0"/>
            <a:r>
              <a:rPr lang="en-GB" dirty="0"/>
              <a:t>subheading</a:t>
            </a:r>
          </a:p>
        </p:txBody>
      </p:sp>
      <p:pic>
        <p:nvPicPr>
          <p:cNvPr id="4" name="Graphic 3">
            <a:extLst>
              <a:ext uri="{FF2B5EF4-FFF2-40B4-BE49-F238E27FC236}">
                <a16:creationId xmlns:a16="http://schemas.microsoft.com/office/drawing/2014/main" id="{77BDC596-0C32-68CA-ECD9-1226AA019BF3}"/>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957117" y="449777"/>
            <a:ext cx="566223" cy="566223"/>
          </a:xfrm>
          <a:prstGeom prst="rect">
            <a:avLst/>
          </a:prstGeom>
        </p:spPr>
      </p:pic>
      <p:sp>
        <p:nvSpPr>
          <p:cNvPr id="6" name="Footer Placeholder 4">
            <a:extLst>
              <a:ext uri="{FF2B5EF4-FFF2-40B4-BE49-F238E27FC236}">
                <a16:creationId xmlns:a16="http://schemas.microsoft.com/office/drawing/2014/main" id="{A88DA9AD-5EAC-E9CD-5109-9396B608C962}"/>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5" name="Slide Number Placeholder 3">
            <a:extLst>
              <a:ext uri="{FF2B5EF4-FFF2-40B4-BE49-F238E27FC236}">
                <a16:creationId xmlns:a16="http://schemas.microsoft.com/office/drawing/2014/main" id="{FFF6B1C4-E113-C8D4-6D57-3A2F791117D9}"/>
              </a:ext>
            </a:extLst>
          </p:cNvPr>
          <p:cNvSpPr>
            <a:spLocks noGrp="1"/>
          </p:cNvSpPr>
          <p:nvPr>
            <p:ph type="sldNum" sz="quarter" idx="11"/>
          </p:nvPr>
        </p:nvSpPr>
        <p:spPr>
          <a:xfrm>
            <a:off x="11971018" y="6601436"/>
            <a:ext cx="220982" cy="240077"/>
          </a:xfrm>
        </p:spPr>
        <p:txBody>
          <a:bodyPr/>
          <a:lstStyle/>
          <a:p>
            <a:fld id="{BB07EAE1-021A-493C-B07F-6FE9E5D11BEB}" type="slidenum">
              <a:rPr lang="en-GB" smtClean="0"/>
              <a:pPr/>
              <a:t>‹#›</a:t>
            </a:fld>
            <a:endParaRPr lang="en-GB" dirty="0"/>
          </a:p>
        </p:txBody>
      </p:sp>
      <p:sp>
        <p:nvSpPr>
          <p:cNvPr id="10" name="Date Placeholder 4">
            <a:extLst>
              <a:ext uri="{FF2B5EF4-FFF2-40B4-BE49-F238E27FC236}">
                <a16:creationId xmlns:a16="http://schemas.microsoft.com/office/drawing/2014/main" id="{17A1D17F-3DE8-8543-635D-D018E5002CF5}"/>
              </a:ext>
            </a:extLst>
          </p:cNvPr>
          <p:cNvSpPr>
            <a:spLocks noGrp="1"/>
          </p:cNvSpPr>
          <p:nvPr>
            <p:ph type="dt" sz="half" idx="12"/>
          </p:nvPr>
        </p:nvSpPr>
        <p:spPr>
          <a:xfrm rot="5400000">
            <a:off x="11753848" y="217171"/>
            <a:ext cx="655320" cy="220982"/>
          </a:xfrm>
        </p:spPr>
        <p:txBody>
          <a:bodyPr/>
          <a:lstStyle/>
          <a:p>
            <a:endParaRPr lang="en-GB" dirty="0"/>
          </a:p>
        </p:txBody>
      </p:sp>
    </p:spTree>
    <p:custDataLst>
      <p:tags r:id="rId1"/>
    </p:custDataLst>
    <p:extLst>
      <p:ext uri="{BB962C8B-B14F-4D97-AF65-F5344CB8AC3E}">
        <p14:creationId xmlns:p14="http://schemas.microsoft.com/office/powerpoint/2010/main" val="315721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break navy">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2298244-975C-83A5-9D75-1780AC95037E}"/>
              </a:ext>
            </a:extLst>
          </p:cNvPr>
          <p:cNvSpPr>
            <a:spLocks noGrp="1"/>
          </p:cNvSpPr>
          <p:nvPr>
            <p:ph type="title" hasCustomPrompt="1"/>
          </p:nvPr>
        </p:nvSpPr>
        <p:spPr>
          <a:xfrm>
            <a:off x="450850" y="2577465"/>
            <a:ext cx="10015200" cy="2367915"/>
          </a:xfrm>
        </p:spPr>
        <p:txBody>
          <a:bodyPr/>
          <a:lstStyle>
            <a:lvl1pPr>
              <a:defRPr sz="6000">
                <a:latin typeface="+mn-lt"/>
              </a:defRPr>
            </a:lvl1pPr>
          </a:lstStyle>
          <a:p>
            <a:r>
              <a:rPr lang="en-GB" dirty="0"/>
              <a:t>Insert section title here</a:t>
            </a:r>
          </a:p>
        </p:txBody>
      </p:sp>
      <p:sp>
        <p:nvSpPr>
          <p:cNvPr id="5" name="Text Placeholder 6">
            <a:extLst>
              <a:ext uri="{FF2B5EF4-FFF2-40B4-BE49-F238E27FC236}">
                <a16:creationId xmlns:a16="http://schemas.microsoft.com/office/drawing/2014/main" id="{5F76763B-A4E2-0C48-C902-D937A41DF849}"/>
              </a:ext>
            </a:extLst>
          </p:cNvPr>
          <p:cNvSpPr>
            <a:spLocks noGrp="1"/>
          </p:cNvSpPr>
          <p:nvPr>
            <p:ph type="body" sz="quarter" idx="19" hasCustomPrompt="1"/>
          </p:nvPr>
        </p:nvSpPr>
        <p:spPr>
          <a:xfrm>
            <a:off x="450850" y="791051"/>
            <a:ext cx="2320636" cy="995363"/>
          </a:xfrm>
        </p:spPr>
        <p:txBody>
          <a:bodyPr lIns="0" tIns="0" rIns="0" bIns="0"/>
          <a:lstStyle>
            <a:lvl1pPr>
              <a:defRPr sz="8800">
                <a:solidFill>
                  <a:schemeClr val="tx1"/>
                </a:solidFill>
                <a:latin typeface="+mn-lt"/>
              </a:defRPr>
            </a:lvl1pPr>
          </a:lstStyle>
          <a:p>
            <a:pPr lvl="0"/>
            <a:r>
              <a:rPr lang="en-US" dirty="0"/>
              <a:t>##</a:t>
            </a:r>
            <a:endParaRPr lang="en-GB" dirty="0"/>
          </a:p>
        </p:txBody>
      </p:sp>
      <p:sp>
        <p:nvSpPr>
          <p:cNvPr id="2" name="Text Placeholder 8">
            <a:extLst>
              <a:ext uri="{FF2B5EF4-FFF2-40B4-BE49-F238E27FC236}">
                <a16:creationId xmlns:a16="http://schemas.microsoft.com/office/drawing/2014/main" id="{58AAB646-CE0F-06A4-716D-FFEBD5AF73F9}"/>
              </a:ext>
            </a:extLst>
          </p:cNvPr>
          <p:cNvSpPr>
            <a:spLocks noGrp="1"/>
          </p:cNvSpPr>
          <p:nvPr>
            <p:ph type="body" sz="quarter" idx="18" hasCustomPrompt="1"/>
          </p:nvPr>
        </p:nvSpPr>
        <p:spPr>
          <a:xfrm>
            <a:off x="450850" y="2072149"/>
            <a:ext cx="1305980" cy="330072"/>
          </a:xfrm>
          <a:solidFill>
            <a:schemeClr val="accent1"/>
          </a:solidFill>
        </p:spPr>
        <p:txBody>
          <a:bodyPr wrap="none" lIns="72000" tIns="72000" rIns="72000" bIns="72000" anchor="ctr">
            <a:spAutoFit/>
          </a:bodyPr>
          <a:lstStyle>
            <a:lvl1pPr algn="l">
              <a:defRPr sz="1200" cap="all" spc="70" baseline="0">
                <a:solidFill>
                  <a:schemeClr val="bg1"/>
                </a:solidFill>
                <a:latin typeface="+mj-lt"/>
              </a:defRPr>
            </a:lvl1pPr>
          </a:lstStyle>
          <a:p>
            <a:pPr lvl="0"/>
            <a:r>
              <a:rPr lang="en-GB" dirty="0"/>
              <a:t>subheading</a:t>
            </a:r>
          </a:p>
        </p:txBody>
      </p:sp>
      <p:sp>
        <p:nvSpPr>
          <p:cNvPr id="4" name="Footer Placeholder 4">
            <a:extLst>
              <a:ext uri="{FF2B5EF4-FFF2-40B4-BE49-F238E27FC236}">
                <a16:creationId xmlns:a16="http://schemas.microsoft.com/office/drawing/2014/main" id="{7B27C19F-02E6-E884-AD21-0ED825EF71D6}"/>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11" name="Slide Number Placeholder 3">
            <a:extLst>
              <a:ext uri="{FF2B5EF4-FFF2-40B4-BE49-F238E27FC236}">
                <a16:creationId xmlns:a16="http://schemas.microsoft.com/office/drawing/2014/main" id="{0DED1C67-8377-A552-2B80-CF3CAC6E66D5}"/>
              </a:ext>
            </a:extLst>
          </p:cNvPr>
          <p:cNvSpPr>
            <a:spLocks noGrp="1"/>
          </p:cNvSpPr>
          <p:nvPr>
            <p:ph type="sldNum" sz="quarter" idx="11"/>
          </p:nvPr>
        </p:nvSpPr>
        <p:spPr>
          <a:xfrm>
            <a:off x="11971018" y="6601436"/>
            <a:ext cx="220982" cy="240077"/>
          </a:xfrm>
        </p:spPr>
        <p:txBody>
          <a:bodyPr/>
          <a:lstStyle/>
          <a:p>
            <a:fld id="{BB07EAE1-021A-493C-B07F-6FE9E5D11BEB}" type="slidenum">
              <a:rPr lang="en-GB" smtClean="0"/>
              <a:pPr/>
              <a:t>‹#›</a:t>
            </a:fld>
            <a:endParaRPr lang="en-GB" dirty="0"/>
          </a:p>
        </p:txBody>
      </p:sp>
      <p:sp>
        <p:nvSpPr>
          <p:cNvPr id="12" name="Date Placeholder 4">
            <a:extLst>
              <a:ext uri="{FF2B5EF4-FFF2-40B4-BE49-F238E27FC236}">
                <a16:creationId xmlns:a16="http://schemas.microsoft.com/office/drawing/2014/main" id="{69CF2316-6DBC-1F86-FB1C-B69E1CA2849B}"/>
              </a:ext>
            </a:extLst>
          </p:cNvPr>
          <p:cNvSpPr>
            <a:spLocks noGrp="1"/>
          </p:cNvSpPr>
          <p:nvPr>
            <p:ph type="dt" sz="half" idx="12"/>
          </p:nvPr>
        </p:nvSpPr>
        <p:spPr>
          <a:xfrm rot="5400000">
            <a:off x="11753848" y="217171"/>
            <a:ext cx="655320" cy="220982"/>
          </a:xfrm>
        </p:spPr>
        <p:txBody>
          <a:bodyPr/>
          <a:lstStyle/>
          <a:p>
            <a:endParaRPr lang="en-GB" dirty="0"/>
          </a:p>
        </p:txBody>
      </p:sp>
    </p:spTree>
    <p:custDataLst>
      <p:tags r:id="rId1"/>
    </p:custDataLst>
    <p:extLst>
      <p:ext uri="{BB962C8B-B14F-4D97-AF65-F5344CB8AC3E}">
        <p14:creationId xmlns:p14="http://schemas.microsoft.com/office/powerpoint/2010/main" val="35193276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break yellow">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78017E8-30C6-E1BC-7158-4FF25999206B}"/>
              </a:ext>
            </a:extLst>
          </p:cNvPr>
          <p:cNvSpPr>
            <a:spLocks noGrp="1"/>
          </p:cNvSpPr>
          <p:nvPr>
            <p:ph type="title" hasCustomPrompt="1"/>
          </p:nvPr>
        </p:nvSpPr>
        <p:spPr>
          <a:xfrm>
            <a:off x="461382" y="2577465"/>
            <a:ext cx="10016118" cy="2367915"/>
          </a:xfrm>
        </p:spPr>
        <p:txBody>
          <a:bodyPr/>
          <a:lstStyle>
            <a:lvl1pPr>
              <a:defRPr sz="6000">
                <a:latin typeface="+mn-lt"/>
              </a:defRPr>
            </a:lvl1pPr>
          </a:lstStyle>
          <a:p>
            <a:r>
              <a:rPr lang="en-GB" dirty="0"/>
              <a:t>Insert section title here</a:t>
            </a:r>
          </a:p>
        </p:txBody>
      </p:sp>
      <p:sp>
        <p:nvSpPr>
          <p:cNvPr id="5" name="Text Placeholder 6">
            <a:extLst>
              <a:ext uri="{FF2B5EF4-FFF2-40B4-BE49-F238E27FC236}">
                <a16:creationId xmlns:a16="http://schemas.microsoft.com/office/drawing/2014/main" id="{411C6E2A-0531-1154-14DE-0D3E1933CD94}"/>
              </a:ext>
            </a:extLst>
          </p:cNvPr>
          <p:cNvSpPr>
            <a:spLocks noGrp="1"/>
          </p:cNvSpPr>
          <p:nvPr>
            <p:ph type="body" sz="quarter" idx="19" hasCustomPrompt="1"/>
          </p:nvPr>
        </p:nvSpPr>
        <p:spPr>
          <a:xfrm>
            <a:off x="461382" y="791051"/>
            <a:ext cx="2320636" cy="995363"/>
          </a:xfrm>
        </p:spPr>
        <p:txBody>
          <a:bodyPr lIns="0" tIns="0" rIns="0" bIns="0"/>
          <a:lstStyle>
            <a:lvl1pPr>
              <a:defRPr sz="8800">
                <a:solidFill>
                  <a:schemeClr val="bg1"/>
                </a:solidFill>
                <a:latin typeface="+mn-lt"/>
              </a:defRPr>
            </a:lvl1pPr>
          </a:lstStyle>
          <a:p>
            <a:pPr lvl="0"/>
            <a:r>
              <a:rPr lang="en-US" dirty="0"/>
              <a:t>##</a:t>
            </a:r>
            <a:endParaRPr lang="en-GB" dirty="0"/>
          </a:p>
        </p:txBody>
      </p:sp>
      <p:sp>
        <p:nvSpPr>
          <p:cNvPr id="2" name="Text Placeholder 8">
            <a:extLst>
              <a:ext uri="{FF2B5EF4-FFF2-40B4-BE49-F238E27FC236}">
                <a16:creationId xmlns:a16="http://schemas.microsoft.com/office/drawing/2014/main" id="{C35E9E2D-E652-17B9-3F1A-C477870FB802}"/>
              </a:ext>
            </a:extLst>
          </p:cNvPr>
          <p:cNvSpPr>
            <a:spLocks noGrp="1"/>
          </p:cNvSpPr>
          <p:nvPr>
            <p:ph type="body" sz="quarter" idx="18" hasCustomPrompt="1"/>
          </p:nvPr>
        </p:nvSpPr>
        <p:spPr>
          <a:xfrm>
            <a:off x="461382" y="2043561"/>
            <a:ext cx="1305980" cy="330072"/>
          </a:xfrm>
          <a:solidFill>
            <a:schemeClr val="accent3"/>
          </a:solidFill>
        </p:spPr>
        <p:txBody>
          <a:bodyPr wrap="none" lIns="72000" tIns="72000" rIns="72000" bIns="72000" anchor="ctr">
            <a:spAutoFit/>
          </a:bodyPr>
          <a:lstStyle>
            <a:lvl1pPr algn="l">
              <a:defRPr sz="1200" cap="all" spc="70" baseline="0">
                <a:solidFill>
                  <a:schemeClr val="bg1"/>
                </a:solidFill>
                <a:latin typeface="+mj-lt"/>
              </a:defRPr>
            </a:lvl1pPr>
          </a:lstStyle>
          <a:p>
            <a:pPr lvl="0"/>
            <a:r>
              <a:rPr lang="en-GB" dirty="0"/>
              <a:t>subheading</a:t>
            </a:r>
          </a:p>
        </p:txBody>
      </p:sp>
      <p:grpSp>
        <p:nvGrpSpPr>
          <p:cNvPr id="23" name="Group 22">
            <a:extLst>
              <a:ext uri="{FF2B5EF4-FFF2-40B4-BE49-F238E27FC236}">
                <a16:creationId xmlns:a16="http://schemas.microsoft.com/office/drawing/2014/main" id="{A3851C19-538F-E7E6-DAE6-0438F81C78B6}"/>
              </a:ext>
            </a:extLst>
          </p:cNvPr>
          <p:cNvGrpSpPr>
            <a:grpSpLocks noGrp="1" noUngrp="1" noRot="1" noMove="1" noResize="1"/>
          </p:cNvGrpSpPr>
          <p:nvPr userDrawn="1"/>
        </p:nvGrpSpPr>
        <p:grpSpPr>
          <a:xfrm>
            <a:off x="10955611" y="449777"/>
            <a:ext cx="568800" cy="568800"/>
            <a:chOff x="10955611" y="449777"/>
            <a:chExt cx="568800" cy="568800"/>
          </a:xfrm>
        </p:grpSpPr>
        <p:sp>
          <p:nvSpPr>
            <p:cNvPr id="22" name="Rectangle 21">
              <a:extLst>
                <a:ext uri="{FF2B5EF4-FFF2-40B4-BE49-F238E27FC236}">
                  <a16:creationId xmlns:a16="http://schemas.microsoft.com/office/drawing/2014/main" id="{41896C07-E87B-05C9-A4A9-5A804E4A70AE}"/>
                </a:ext>
              </a:extLst>
            </p:cNvPr>
            <p:cNvSpPr>
              <a:spLocks noGrp="1" noRot="1" noMove="1" noResize="1" noEditPoints="1" noAdjustHandles="1" noChangeArrowheads="1" noChangeShapeType="1"/>
            </p:cNvSpPr>
            <p:nvPr userDrawn="1"/>
          </p:nvSpPr>
          <p:spPr>
            <a:xfrm>
              <a:off x="10955611" y="449777"/>
              <a:ext cx="568800" cy="568800"/>
            </a:xfrm>
            <a:prstGeom prst="rect">
              <a:avLst/>
            </a:prstGeom>
            <a:solidFill>
              <a:srgbClr val="FFE850"/>
            </a:solidFill>
            <a:ln w="6350" cap="flat">
              <a:solidFill>
                <a:schemeClr val="bg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solidFill>
                  <a:schemeClr val="tx1"/>
                </a:solidFill>
              </a:endParaRPr>
            </a:p>
          </p:txBody>
        </p:sp>
        <p:sp>
          <p:nvSpPr>
            <p:cNvPr id="12" name="Freeform: Shape 11">
              <a:extLst>
                <a:ext uri="{FF2B5EF4-FFF2-40B4-BE49-F238E27FC236}">
                  <a16:creationId xmlns:a16="http://schemas.microsoft.com/office/drawing/2014/main" id="{4E4375A6-3363-03AC-DE10-DA0D7E8DBA92}"/>
                </a:ext>
              </a:extLst>
            </p:cNvPr>
            <p:cNvSpPr>
              <a:spLocks noGrp="1" noRot="1" noMove="1" noResize="1" noEditPoints="1" noAdjustHandles="1" noChangeArrowheads="1" noChangeShapeType="1"/>
            </p:cNvSpPr>
            <p:nvPr/>
          </p:nvSpPr>
          <p:spPr>
            <a:xfrm>
              <a:off x="11325723" y="825907"/>
              <a:ext cx="2550" cy="408"/>
            </a:xfrm>
            <a:custGeom>
              <a:avLst/>
              <a:gdLst>
                <a:gd name="connsiteX0" fmla="*/ 0 w 2550"/>
                <a:gd name="connsiteY0" fmla="*/ 383 h 408"/>
                <a:gd name="connsiteX1" fmla="*/ 0 w 2550"/>
                <a:gd name="connsiteY1" fmla="*/ 0 h 408"/>
                <a:gd name="connsiteX2" fmla="*/ 0 w 2550"/>
                <a:gd name="connsiteY2" fmla="*/ 204 h 408"/>
                <a:gd name="connsiteX3" fmla="*/ 0 w 2550"/>
                <a:gd name="connsiteY3" fmla="*/ 408 h 408"/>
              </a:gdLst>
              <a:ahLst/>
              <a:cxnLst>
                <a:cxn ang="0">
                  <a:pos x="connsiteX0" y="connsiteY0"/>
                </a:cxn>
                <a:cxn ang="0">
                  <a:pos x="connsiteX1" y="connsiteY1"/>
                </a:cxn>
                <a:cxn ang="0">
                  <a:pos x="connsiteX2" y="connsiteY2"/>
                </a:cxn>
                <a:cxn ang="0">
                  <a:pos x="connsiteX3" y="connsiteY3"/>
                </a:cxn>
              </a:cxnLst>
              <a:rect l="l" t="t" r="r" b="b"/>
              <a:pathLst>
                <a:path w="2550" h="408">
                  <a:moveTo>
                    <a:pt x="0" y="383"/>
                  </a:moveTo>
                  <a:lnTo>
                    <a:pt x="0" y="0"/>
                  </a:lnTo>
                  <a:cubicBezTo>
                    <a:pt x="0" y="0"/>
                    <a:pt x="0" y="128"/>
                    <a:pt x="0" y="204"/>
                  </a:cubicBezTo>
                  <a:cubicBezTo>
                    <a:pt x="0" y="281"/>
                    <a:pt x="0" y="332"/>
                    <a:pt x="0" y="408"/>
                  </a:cubicBezTo>
                  <a:close/>
                </a:path>
              </a:pathLst>
            </a:custGeom>
            <a:solidFill>
              <a:srgbClr val="CE181E"/>
            </a:solidFill>
            <a:ln w="0" cap="flat">
              <a:solidFill>
                <a:schemeClr val="bg2"/>
              </a:solidFill>
              <a:prstDash val="solid"/>
              <a:miter/>
            </a:ln>
          </p:spPr>
          <p:txBody>
            <a:bodyPr rtlCol="0" anchor="ctr"/>
            <a:lstStyle/>
            <a:p>
              <a:endParaRPr lang="en-GB"/>
            </a:p>
          </p:txBody>
        </p:sp>
        <p:grpSp>
          <p:nvGrpSpPr>
            <p:cNvPr id="13" name="Graphic 3">
              <a:extLst>
                <a:ext uri="{FF2B5EF4-FFF2-40B4-BE49-F238E27FC236}">
                  <a16:creationId xmlns:a16="http://schemas.microsoft.com/office/drawing/2014/main" id="{54A65D12-A176-96A4-32D8-B7B4EE06AE33}"/>
                </a:ext>
              </a:extLst>
            </p:cNvPr>
            <p:cNvGrpSpPr>
              <a:grpSpLocks noGrp="1" noUngrp="1" noRot="1" noMove="1" noResize="1"/>
            </p:cNvGrpSpPr>
            <p:nvPr/>
          </p:nvGrpSpPr>
          <p:grpSpPr>
            <a:xfrm>
              <a:off x="10991064" y="812465"/>
              <a:ext cx="502535" cy="168438"/>
              <a:chOff x="10991064" y="812465"/>
              <a:chExt cx="502535" cy="168438"/>
            </a:xfrm>
            <a:solidFill>
              <a:srgbClr val="CE181E"/>
            </a:solidFill>
          </p:grpSpPr>
          <p:sp>
            <p:nvSpPr>
              <p:cNvPr id="14" name="Freeform: Shape 13">
                <a:extLst>
                  <a:ext uri="{FF2B5EF4-FFF2-40B4-BE49-F238E27FC236}">
                    <a16:creationId xmlns:a16="http://schemas.microsoft.com/office/drawing/2014/main" id="{4FAE0030-B55E-1E0B-BD8B-60C037BE9CD0}"/>
                  </a:ext>
                </a:extLst>
              </p:cNvPr>
              <p:cNvSpPr>
                <a:spLocks noGrp="1" noRot="1" noMove="1" noResize="1" noEditPoints="1" noAdjustHandles="1" noChangeArrowheads="1" noChangeShapeType="1"/>
              </p:cNvSpPr>
              <p:nvPr/>
            </p:nvSpPr>
            <p:spPr>
              <a:xfrm>
                <a:off x="10991064" y="854218"/>
                <a:ext cx="95543" cy="126686"/>
              </a:xfrm>
              <a:custGeom>
                <a:avLst/>
                <a:gdLst>
                  <a:gd name="connsiteX0" fmla="*/ 19894 w 95543"/>
                  <a:gd name="connsiteY0" fmla="*/ 33642 h 126686"/>
                  <a:gd name="connsiteX1" fmla="*/ 46777 w 95543"/>
                  <a:gd name="connsiteY1" fmla="*/ 14181 h 126686"/>
                  <a:gd name="connsiteX2" fmla="*/ 75420 w 95543"/>
                  <a:gd name="connsiteY2" fmla="*/ 38921 h 126686"/>
                  <a:gd name="connsiteX3" fmla="*/ 75420 w 95543"/>
                  <a:gd name="connsiteY3" fmla="*/ 39993 h 126686"/>
                  <a:gd name="connsiteX4" fmla="*/ 91361 w 95543"/>
                  <a:gd name="connsiteY4" fmla="*/ 39993 h 126686"/>
                  <a:gd name="connsiteX5" fmla="*/ 91361 w 95543"/>
                  <a:gd name="connsiteY5" fmla="*/ 38921 h 126686"/>
                  <a:gd name="connsiteX6" fmla="*/ 47950 w 95543"/>
                  <a:gd name="connsiteY6" fmla="*/ 0 h 126686"/>
                  <a:gd name="connsiteX7" fmla="*/ 3928 w 95543"/>
                  <a:gd name="connsiteY7" fmla="*/ 34330 h 126686"/>
                  <a:gd name="connsiteX8" fmla="*/ 79654 w 95543"/>
                  <a:gd name="connsiteY8" fmla="*/ 90953 h 126686"/>
                  <a:gd name="connsiteX9" fmla="*/ 48843 w 95543"/>
                  <a:gd name="connsiteY9" fmla="*/ 112556 h 126686"/>
                  <a:gd name="connsiteX10" fmla="*/ 15941 w 95543"/>
                  <a:gd name="connsiteY10" fmla="*/ 83913 h 126686"/>
                  <a:gd name="connsiteX11" fmla="*/ 15941 w 95543"/>
                  <a:gd name="connsiteY11" fmla="*/ 83174 h 126686"/>
                  <a:gd name="connsiteX12" fmla="*/ 0 w 95543"/>
                  <a:gd name="connsiteY12" fmla="*/ 83174 h 126686"/>
                  <a:gd name="connsiteX13" fmla="*/ 0 w 95543"/>
                  <a:gd name="connsiteY13" fmla="*/ 84245 h 126686"/>
                  <a:gd name="connsiteX14" fmla="*/ 48741 w 95543"/>
                  <a:gd name="connsiteY14" fmla="*/ 126686 h 126686"/>
                  <a:gd name="connsiteX15" fmla="*/ 95544 w 95543"/>
                  <a:gd name="connsiteY15" fmla="*/ 90264 h 126686"/>
                  <a:gd name="connsiteX16" fmla="*/ 19869 w 95543"/>
                  <a:gd name="connsiteY16" fmla="*/ 33642 h 12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543" h="126686">
                    <a:moveTo>
                      <a:pt x="19894" y="33642"/>
                    </a:moveTo>
                    <a:cubicBezTo>
                      <a:pt x="19894" y="19461"/>
                      <a:pt x="34356" y="14181"/>
                      <a:pt x="46777" y="14181"/>
                    </a:cubicBezTo>
                    <a:cubicBezTo>
                      <a:pt x="64478" y="14181"/>
                      <a:pt x="75420" y="23363"/>
                      <a:pt x="75420" y="38921"/>
                    </a:cubicBezTo>
                    <a:lnTo>
                      <a:pt x="75420" y="39993"/>
                    </a:lnTo>
                    <a:lnTo>
                      <a:pt x="91361" y="39993"/>
                    </a:lnTo>
                    <a:lnTo>
                      <a:pt x="91361" y="38921"/>
                    </a:lnTo>
                    <a:cubicBezTo>
                      <a:pt x="91361" y="14870"/>
                      <a:pt x="73762" y="0"/>
                      <a:pt x="47950" y="0"/>
                    </a:cubicBezTo>
                    <a:cubicBezTo>
                      <a:pt x="25990" y="0"/>
                      <a:pt x="3928" y="10610"/>
                      <a:pt x="3928" y="34330"/>
                    </a:cubicBezTo>
                    <a:cubicBezTo>
                      <a:pt x="3928" y="81414"/>
                      <a:pt x="79654" y="58051"/>
                      <a:pt x="79654" y="90953"/>
                    </a:cubicBezTo>
                    <a:cubicBezTo>
                      <a:pt x="79654" y="107965"/>
                      <a:pt x="59453" y="112556"/>
                      <a:pt x="48843" y="112556"/>
                    </a:cubicBezTo>
                    <a:cubicBezTo>
                      <a:pt x="29051" y="112556"/>
                      <a:pt x="15941" y="101946"/>
                      <a:pt x="15941" y="83913"/>
                    </a:cubicBezTo>
                    <a:lnTo>
                      <a:pt x="15941" y="83174"/>
                    </a:lnTo>
                    <a:lnTo>
                      <a:pt x="0" y="83174"/>
                    </a:lnTo>
                    <a:lnTo>
                      <a:pt x="0" y="84245"/>
                    </a:lnTo>
                    <a:cubicBezTo>
                      <a:pt x="0" y="111816"/>
                      <a:pt x="19690" y="126686"/>
                      <a:pt x="48741" y="126686"/>
                    </a:cubicBezTo>
                    <a:cubicBezTo>
                      <a:pt x="72053" y="126686"/>
                      <a:pt x="95544" y="115387"/>
                      <a:pt x="95544" y="90264"/>
                    </a:cubicBezTo>
                    <a:cubicBezTo>
                      <a:pt x="95544" y="42824"/>
                      <a:pt x="19869" y="64401"/>
                      <a:pt x="19869" y="33642"/>
                    </a:cubicBezTo>
                    <a:close/>
                  </a:path>
                </a:pathLst>
              </a:custGeom>
              <a:solidFill>
                <a:srgbClr val="CE181E"/>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149FEAB-D60D-0756-6234-5D58946AE5C1}"/>
                  </a:ext>
                </a:extLst>
              </p:cNvPr>
              <p:cNvSpPr>
                <a:spLocks noGrp="1" noRot="1" noMove="1" noResize="1" noEditPoints="1" noAdjustHandles="1" noChangeArrowheads="1" noChangeShapeType="1"/>
              </p:cNvSpPr>
              <p:nvPr/>
            </p:nvSpPr>
            <p:spPr>
              <a:xfrm>
                <a:off x="11097320" y="854192"/>
                <a:ext cx="98553" cy="126686"/>
              </a:xfrm>
              <a:custGeom>
                <a:avLst/>
                <a:gdLst>
                  <a:gd name="connsiteX0" fmla="*/ 96156 w 98553"/>
                  <a:gd name="connsiteY0" fmla="*/ 36830 h 126686"/>
                  <a:gd name="connsiteX1" fmla="*/ 52694 w 98553"/>
                  <a:gd name="connsiteY1" fmla="*/ 0 h 126686"/>
                  <a:gd name="connsiteX2" fmla="*/ 4923 w 98553"/>
                  <a:gd name="connsiteY2" fmla="*/ 39304 h 126686"/>
                  <a:gd name="connsiteX3" fmla="*/ 4923 w 98553"/>
                  <a:gd name="connsiteY3" fmla="*/ 40324 h 126686"/>
                  <a:gd name="connsiteX4" fmla="*/ 20864 w 98553"/>
                  <a:gd name="connsiteY4" fmla="*/ 40324 h 126686"/>
                  <a:gd name="connsiteX5" fmla="*/ 20864 w 98553"/>
                  <a:gd name="connsiteY5" fmla="*/ 39304 h 126686"/>
                  <a:gd name="connsiteX6" fmla="*/ 50935 w 98553"/>
                  <a:gd name="connsiteY6" fmla="*/ 14181 h 126686"/>
                  <a:gd name="connsiteX7" fmla="*/ 79934 w 98553"/>
                  <a:gd name="connsiteY7" fmla="*/ 37162 h 126686"/>
                  <a:gd name="connsiteX8" fmla="*/ 62642 w 98553"/>
                  <a:gd name="connsiteY8" fmla="*/ 52363 h 126686"/>
                  <a:gd name="connsiteX9" fmla="*/ 56571 w 98553"/>
                  <a:gd name="connsiteY9" fmla="*/ 53103 h 126686"/>
                  <a:gd name="connsiteX10" fmla="*/ 0 w 98553"/>
                  <a:gd name="connsiteY10" fmla="*/ 91284 h 126686"/>
                  <a:gd name="connsiteX11" fmla="*/ 39610 w 98553"/>
                  <a:gd name="connsiteY11" fmla="*/ 126686 h 126686"/>
                  <a:gd name="connsiteX12" fmla="*/ 81031 w 98553"/>
                  <a:gd name="connsiteY12" fmla="*/ 104037 h 126686"/>
                  <a:gd name="connsiteX13" fmla="*/ 82791 w 98553"/>
                  <a:gd name="connsiteY13" fmla="*/ 123166 h 126686"/>
                  <a:gd name="connsiteX14" fmla="*/ 98553 w 98553"/>
                  <a:gd name="connsiteY14" fmla="*/ 123166 h 126686"/>
                  <a:gd name="connsiteX15" fmla="*/ 96181 w 98553"/>
                  <a:gd name="connsiteY15" fmla="*/ 101946 h 126686"/>
                  <a:gd name="connsiteX16" fmla="*/ 96181 w 98553"/>
                  <a:gd name="connsiteY16" fmla="*/ 36830 h 126686"/>
                  <a:gd name="connsiteX17" fmla="*/ 79934 w 98553"/>
                  <a:gd name="connsiteY17" fmla="*/ 76823 h 126686"/>
                  <a:gd name="connsiteX18" fmla="*/ 70752 w 98553"/>
                  <a:gd name="connsiteY18" fmla="*/ 100874 h 126686"/>
                  <a:gd name="connsiteX19" fmla="*/ 40681 w 98553"/>
                  <a:gd name="connsiteY19" fmla="*/ 112556 h 126686"/>
                  <a:gd name="connsiteX20" fmla="*/ 15890 w 98553"/>
                  <a:gd name="connsiteY20" fmla="*/ 90953 h 126686"/>
                  <a:gd name="connsiteX21" fmla="*/ 56954 w 98553"/>
                  <a:gd name="connsiteY21" fmla="*/ 65830 h 126686"/>
                  <a:gd name="connsiteX22" fmla="*/ 68253 w 98553"/>
                  <a:gd name="connsiteY22" fmla="*/ 64401 h 126686"/>
                  <a:gd name="connsiteX23" fmla="*/ 79934 w 98553"/>
                  <a:gd name="connsiteY23" fmla="*/ 60882 h 126686"/>
                  <a:gd name="connsiteX24" fmla="*/ 79934 w 98553"/>
                  <a:gd name="connsiteY24" fmla="*/ 76823 h 12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8553" h="126686">
                    <a:moveTo>
                      <a:pt x="96156" y="36830"/>
                    </a:moveTo>
                    <a:cubicBezTo>
                      <a:pt x="96156" y="11018"/>
                      <a:pt x="80266" y="0"/>
                      <a:pt x="52694" y="0"/>
                    </a:cubicBezTo>
                    <a:cubicBezTo>
                      <a:pt x="27214" y="0"/>
                      <a:pt x="4923" y="11350"/>
                      <a:pt x="4923" y="39304"/>
                    </a:cubicBezTo>
                    <a:lnTo>
                      <a:pt x="4923" y="40324"/>
                    </a:lnTo>
                    <a:lnTo>
                      <a:pt x="20864" y="40324"/>
                    </a:lnTo>
                    <a:lnTo>
                      <a:pt x="20864" y="39304"/>
                    </a:lnTo>
                    <a:cubicBezTo>
                      <a:pt x="20864" y="21246"/>
                      <a:pt x="34305" y="14181"/>
                      <a:pt x="50935" y="14181"/>
                    </a:cubicBezTo>
                    <a:cubicBezTo>
                      <a:pt x="70727" y="14181"/>
                      <a:pt x="79934" y="21272"/>
                      <a:pt x="79934" y="37162"/>
                    </a:cubicBezTo>
                    <a:cubicBezTo>
                      <a:pt x="79934" y="49532"/>
                      <a:pt x="73915" y="50960"/>
                      <a:pt x="62642" y="52363"/>
                    </a:cubicBezTo>
                    <a:lnTo>
                      <a:pt x="56571" y="53103"/>
                    </a:lnTo>
                    <a:cubicBezTo>
                      <a:pt x="28668" y="56265"/>
                      <a:pt x="0" y="59453"/>
                      <a:pt x="0" y="91284"/>
                    </a:cubicBezTo>
                    <a:cubicBezTo>
                      <a:pt x="0" y="113245"/>
                      <a:pt x="14819" y="126686"/>
                      <a:pt x="39610" y="126686"/>
                    </a:cubicBezTo>
                    <a:cubicBezTo>
                      <a:pt x="61239" y="126686"/>
                      <a:pt x="75012" y="117172"/>
                      <a:pt x="81031" y="104037"/>
                    </a:cubicBezTo>
                    <a:cubicBezTo>
                      <a:pt x="81031" y="104037"/>
                      <a:pt x="81031" y="116815"/>
                      <a:pt x="82791" y="123166"/>
                    </a:cubicBezTo>
                    <a:lnTo>
                      <a:pt x="98553" y="123166"/>
                    </a:lnTo>
                    <a:cubicBezTo>
                      <a:pt x="97125" y="119595"/>
                      <a:pt x="96181" y="107557"/>
                      <a:pt x="96181" y="101946"/>
                    </a:cubicBezTo>
                    <a:lnTo>
                      <a:pt x="96181" y="36830"/>
                    </a:lnTo>
                    <a:close/>
                    <a:moveTo>
                      <a:pt x="79934" y="76823"/>
                    </a:moveTo>
                    <a:cubicBezTo>
                      <a:pt x="79934" y="86030"/>
                      <a:pt x="76746" y="94524"/>
                      <a:pt x="70752" y="100874"/>
                    </a:cubicBezTo>
                    <a:cubicBezTo>
                      <a:pt x="63330" y="108322"/>
                      <a:pt x="52720" y="112556"/>
                      <a:pt x="40681" y="112556"/>
                    </a:cubicBezTo>
                    <a:cubicBezTo>
                      <a:pt x="28643" y="112556"/>
                      <a:pt x="15890" y="106154"/>
                      <a:pt x="15890" y="90953"/>
                    </a:cubicBezTo>
                    <a:cubicBezTo>
                      <a:pt x="15890" y="72563"/>
                      <a:pt x="35682" y="68304"/>
                      <a:pt x="56954" y="65830"/>
                    </a:cubicBezTo>
                    <a:lnTo>
                      <a:pt x="68253" y="64401"/>
                    </a:lnTo>
                    <a:cubicBezTo>
                      <a:pt x="71441" y="64070"/>
                      <a:pt x="77435" y="62973"/>
                      <a:pt x="79934" y="60882"/>
                    </a:cubicBezTo>
                    <a:lnTo>
                      <a:pt x="79934" y="76823"/>
                    </a:lnTo>
                    <a:close/>
                  </a:path>
                </a:pathLst>
              </a:custGeom>
              <a:solidFill>
                <a:srgbClr val="CE181E"/>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9FAD21-2C63-5475-3B82-72DA21464B3F}"/>
                  </a:ext>
                </a:extLst>
              </p:cNvPr>
              <p:cNvSpPr>
                <a:spLocks noGrp="1" noRot="1" noMove="1" noResize="1" noEditPoints="1" noAdjustHandles="1" noChangeArrowheads="1" noChangeShapeType="1"/>
              </p:cNvSpPr>
              <p:nvPr/>
            </p:nvSpPr>
            <p:spPr>
              <a:xfrm>
                <a:off x="11197787" y="857789"/>
                <a:ext cx="100797" cy="119595"/>
              </a:xfrm>
              <a:custGeom>
                <a:avLst/>
                <a:gdLst>
                  <a:gd name="connsiteX0" fmla="*/ 83786 w 100797"/>
                  <a:gd name="connsiteY0" fmla="*/ 0 h 119595"/>
                  <a:gd name="connsiteX1" fmla="*/ 51292 w 100797"/>
                  <a:gd name="connsiteY1" fmla="*/ 101334 h 119595"/>
                  <a:gd name="connsiteX2" fmla="*/ 18440 w 100797"/>
                  <a:gd name="connsiteY2" fmla="*/ 0 h 119595"/>
                  <a:gd name="connsiteX3" fmla="*/ 0 w 100797"/>
                  <a:gd name="connsiteY3" fmla="*/ 0 h 119595"/>
                  <a:gd name="connsiteX4" fmla="*/ 42441 w 100797"/>
                  <a:gd name="connsiteY4" fmla="*/ 119595 h 119595"/>
                  <a:gd name="connsiteX5" fmla="*/ 59785 w 100797"/>
                  <a:gd name="connsiteY5" fmla="*/ 119595 h 119595"/>
                  <a:gd name="connsiteX6" fmla="*/ 100798 w 100797"/>
                  <a:gd name="connsiteY6" fmla="*/ 0 h 119595"/>
                  <a:gd name="connsiteX7" fmla="*/ 99395 w 100797"/>
                  <a:gd name="connsiteY7" fmla="*/ 0 h 119595"/>
                  <a:gd name="connsiteX8" fmla="*/ 83786 w 100797"/>
                  <a:gd name="connsiteY8" fmla="*/ 0 h 11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97" h="119595">
                    <a:moveTo>
                      <a:pt x="83786" y="0"/>
                    </a:moveTo>
                    <a:lnTo>
                      <a:pt x="51292" y="101334"/>
                    </a:lnTo>
                    <a:lnTo>
                      <a:pt x="18440" y="0"/>
                    </a:lnTo>
                    <a:lnTo>
                      <a:pt x="0" y="0"/>
                    </a:lnTo>
                    <a:lnTo>
                      <a:pt x="42441" y="119595"/>
                    </a:lnTo>
                    <a:lnTo>
                      <a:pt x="59785" y="119595"/>
                    </a:lnTo>
                    <a:lnTo>
                      <a:pt x="100798" y="0"/>
                    </a:lnTo>
                    <a:lnTo>
                      <a:pt x="99395" y="0"/>
                    </a:lnTo>
                    <a:lnTo>
                      <a:pt x="83786" y="0"/>
                    </a:lnTo>
                    <a:close/>
                  </a:path>
                </a:pathLst>
              </a:custGeom>
              <a:solidFill>
                <a:srgbClr val="CE181E"/>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7B1E3F7-CF0F-391F-BB34-B0A6AA1F0279}"/>
                  </a:ext>
                </a:extLst>
              </p:cNvPr>
              <p:cNvSpPr>
                <a:spLocks noGrp="1" noRot="1" noMove="1" noResize="1" noEditPoints="1" noAdjustHandles="1" noChangeArrowheads="1" noChangeShapeType="1"/>
              </p:cNvSpPr>
              <p:nvPr/>
            </p:nvSpPr>
            <p:spPr>
              <a:xfrm>
                <a:off x="11303431" y="815118"/>
                <a:ext cx="22266" cy="21960"/>
              </a:xfrm>
              <a:custGeom>
                <a:avLst/>
                <a:gdLst>
                  <a:gd name="connsiteX0" fmla="*/ 11120 w 22266"/>
                  <a:gd name="connsiteY0" fmla="*/ 0 h 21960"/>
                  <a:gd name="connsiteX1" fmla="*/ 0 w 22266"/>
                  <a:gd name="connsiteY1" fmla="*/ 10789 h 21960"/>
                  <a:gd name="connsiteX2" fmla="*/ 11120 w 22266"/>
                  <a:gd name="connsiteY2" fmla="*/ 21960 h 21960"/>
                  <a:gd name="connsiteX3" fmla="*/ 22266 w 22266"/>
                  <a:gd name="connsiteY3" fmla="*/ 10993 h 21960"/>
                  <a:gd name="connsiteX4" fmla="*/ 11120 w 22266"/>
                  <a:gd name="connsiteY4" fmla="*/ 25 h 2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6" h="21960">
                    <a:moveTo>
                      <a:pt x="11120" y="0"/>
                    </a:moveTo>
                    <a:cubicBezTo>
                      <a:pt x="5152" y="0"/>
                      <a:pt x="0" y="4821"/>
                      <a:pt x="0" y="10789"/>
                    </a:cubicBezTo>
                    <a:cubicBezTo>
                      <a:pt x="0" y="17140"/>
                      <a:pt x="5152" y="21960"/>
                      <a:pt x="11120" y="21960"/>
                    </a:cubicBezTo>
                    <a:cubicBezTo>
                      <a:pt x="17089" y="21960"/>
                      <a:pt x="22164" y="17242"/>
                      <a:pt x="22266" y="10993"/>
                    </a:cubicBezTo>
                    <a:cubicBezTo>
                      <a:pt x="22164" y="4744"/>
                      <a:pt x="17012" y="25"/>
                      <a:pt x="11120" y="25"/>
                    </a:cubicBezTo>
                    <a:close/>
                  </a:path>
                </a:pathLst>
              </a:custGeom>
              <a:solidFill>
                <a:srgbClr val="CE181E"/>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895CA76-B323-DDA7-0355-CC90209AE274}"/>
                  </a:ext>
                </a:extLst>
              </p:cNvPr>
              <p:cNvSpPr>
                <a:spLocks noGrp="1" noRot="1" noMove="1" noResize="1" noEditPoints="1" noAdjustHandles="1" noChangeArrowheads="1" noChangeShapeType="1"/>
              </p:cNvSpPr>
              <p:nvPr/>
            </p:nvSpPr>
            <p:spPr>
              <a:xfrm>
                <a:off x="11306415" y="857789"/>
                <a:ext cx="16629" cy="119595"/>
              </a:xfrm>
              <a:custGeom>
                <a:avLst/>
                <a:gdLst>
                  <a:gd name="connsiteX0" fmla="*/ 0 w 16629"/>
                  <a:gd name="connsiteY0" fmla="*/ 0 h 119595"/>
                  <a:gd name="connsiteX1" fmla="*/ 0 w 16629"/>
                  <a:gd name="connsiteY1" fmla="*/ 119595 h 119595"/>
                  <a:gd name="connsiteX2" fmla="*/ 16630 w 16629"/>
                  <a:gd name="connsiteY2" fmla="*/ 119595 h 119595"/>
                  <a:gd name="connsiteX3" fmla="*/ 16630 w 16629"/>
                  <a:gd name="connsiteY3" fmla="*/ 0 h 119595"/>
                  <a:gd name="connsiteX4" fmla="*/ 15558 w 16629"/>
                  <a:gd name="connsiteY4" fmla="*/ 0 h 119595"/>
                  <a:gd name="connsiteX5" fmla="*/ 0 w 16629"/>
                  <a:gd name="connsiteY5" fmla="*/ 0 h 11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29" h="119595">
                    <a:moveTo>
                      <a:pt x="0" y="0"/>
                    </a:moveTo>
                    <a:lnTo>
                      <a:pt x="0" y="119595"/>
                    </a:lnTo>
                    <a:lnTo>
                      <a:pt x="16630" y="119595"/>
                    </a:lnTo>
                    <a:lnTo>
                      <a:pt x="16630" y="0"/>
                    </a:lnTo>
                    <a:lnTo>
                      <a:pt x="15558" y="0"/>
                    </a:lnTo>
                    <a:lnTo>
                      <a:pt x="0" y="0"/>
                    </a:lnTo>
                    <a:close/>
                  </a:path>
                </a:pathLst>
              </a:custGeom>
              <a:solidFill>
                <a:srgbClr val="CE181E"/>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56711CE-BE1A-CF02-B4CF-BE7D7E39EF57}"/>
                  </a:ext>
                </a:extLst>
              </p:cNvPr>
              <p:cNvSpPr>
                <a:spLocks noGrp="1" noRot="1" noMove="1" noResize="1" noEditPoints="1" noAdjustHandles="1" noChangeArrowheads="1" noChangeShapeType="1"/>
              </p:cNvSpPr>
              <p:nvPr/>
            </p:nvSpPr>
            <p:spPr>
              <a:xfrm>
                <a:off x="11339317" y="812465"/>
                <a:ext cx="16629" cy="164918"/>
              </a:xfrm>
              <a:custGeom>
                <a:avLst/>
                <a:gdLst>
                  <a:gd name="connsiteX0" fmla="*/ 0 w 16629"/>
                  <a:gd name="connsiteY0" fmla="*/ 0 h 164918"/>
                  <a:gd name="connsiteX1" fmla="*/ 0 w 16629"/>
                  <a:gd name="connsiteY1" fmla="*/ 164919 h 164918"/>
                  <a:gd name="connsiteX2" fmla="*/ 16630 w 16629"/>
                  <a:gd name="connsiteY2" fmla="*/ 164919 h 164918"/>
                  <a:gd name="connsiteX3" fmla="*/ 16630 w 16629"/>
                  <a:gd name="connsiteY3" fmla="*/ 0 h 164918"/>
                  <a:gd name="connsiteX4" fmla="*/ 15558 w 16629"/>
                  <a:gd name="connsiteY4" fmla="*/ 0 h 164918"/>
                  <a:gd name="connsiteX5" fmla="*/ 0 w 16629"/>
                  <a:gd name="connsiteY5" fmla="*/ 0 h 16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29" h="164918">
                    <a:moveTo>
                      <a:pt x="0" y="0"/>
                    </a:moveTo>
                    <a:lnTo>
                      <a:pt x="0" y="164919"/>
                    </a:lnTo>
                    <a:lnTo>
                      <a:pt x="16630" y="164919"/>
                    </a:lnTo>
                    <a:lnTo>
                      <a:pt x="16630" y="0"/>
                    </a:lnTo>
                    <a:lnTo>
                      <a:pt x="15558" y="0"/>
                    </a:lnTo>
                    <a:lnTo>
                      <a:pt x="0" y="0"/>
                    </a:lnTo>
                    <a:close/>
                  </a:path>
                </a:pathLst>
              </a:custGeom>
              <a:solidFill>
                <a:srgbClr val="CE181E"/>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954ADC9-770F-6271-CCB5-8F51E1420C06}"/>
                  </a:ext>
                </a:extLst>
              </p:cNvPr>
              <p:cNvSpPr>
                <a:spLocks noGrp="1" noRot="1" noMove="1" noResize="1" noEditPoints="1" noAdjustHandles="1" noChangeArrowheads="1" noChangeShapeType="1"/>
              </p:cNvSpPr>
              <p:nvPr/>
            </p:nvSpPr>
            <p:spPr>
              <a:xfrm>
                <a:off x="11371913" y="812465"/>
                <a:ext cx="16604" cy="164918"/>
              </a:xfrm>
              <a:custGeom>
                <a:avLst/>
                <a:gdLst>
                  <a:gd name="connsiteX0" fmla="*/ 0 w 16604"/>
                  <a:gd name="connsiteY0" fmla="*/ 0 h 164918"/>
                  <a:gd name="connsiteX1" fmla="*/ 0 w 16604"/>
                  <a:gd name="connsiteY1" fmla="*/ 164919 h 164918"/>
                  <a:gd name="connsiteX2" fmla="*/ 16604 w 16604"/>
                  <a:gd name="connsiteY2" fmla="*/ 164919 h 164918"/>
                  <a:gd name="connsiteX3" fmla="*/ 16604 w 16604"/>
                  <a:gd name="connsiteY3" fmla="*/ 0 h 164918"/>
                  <a:gd name="connsiteX4" fmla="*/ 15533 w 16604"/>
                  <a:gd name="connsiteY4" fmla="*/ 0 h 164918"/>
                  <a:gd name="connsiteX5" fmla="*/ 0 w 16604"/>
                  <a:gd name="connsiteY5" fmla="*/ 0 h 16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4" h="164918">
                    <a:moveTo>
                      <a:pt x="0" y="0"/>
                    </a:moveTo>
                    <a:lnTo>
                      <a:pt x="0" y="164919"/>
                    </a:lnTo>
                    <a:lnTo>
                      <a:pt x="16604" y="164919"/>
                    </a:lnTo>
                    <a:lnTo>
                      <a:pt x="16604" y="0"/>
                    </a:lnTo>
                    <a:lnTo>
                      <a:pt x="15533" y="0"/>
                    </a:lnTo>
                    <a:lnTo>
                      <a:pt x="0" y="0"/>
                    </a:lnTo>
                    <a:close/>
                  </a:path>
                </a:pathLst>
              </a:custGeom>
              <a:solidFill>
                <a:srgbClr val="CE181E"/>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7977965-94F2-33BE-8C56-6E55B1879305}"/>
                  </a:ext>
                </a:extLst>
              </p:cNvPr>
              <p:cNvSpPr>
                <a:spLocks noGrp="1" noRot="1" noMove="1" noResize="1" noEditPoints="1" noAdjustHandles="1" noChangeArrowheads="1" noChangeShapeType="1"/>
              </p:cNvSpPr>
              <p:nvPr/>
            </p:nvSpPr>
            <p:spPr>
              <a:xfrm>
                <a:off x="11397725" y="854218"/>
                <a:ext cx="95875" cy="126686"/>
              </a:xfrm>
              <a:custGeom>
                <a:avLst/>
                <a:gdLst>
                  <a:gd name="connsiteX0" fmla="*/ 19792 w 95875"/>
                  <a:gd name="connsiteY0" fmla="*/ 33642 h 126686"/>
                  <a:gd name="connsiteX1" fmla="*/ 47032 w 95875"/>
                  <a:gd name="connsiteY1" fmla="*/ 14181 h 126686"/>
                  <a:gd name="connsiteX2" fmla="*/ 75726 w 95875"/>
                  <a:gd name="connsiteY2" fmla="*/ 38921 h 126686"/>
                  <a:gd name="connsiteX3" fmla="*/ 75726 w 95875"/>
                  <a:gd name="connsiteY3" fmla="*/ 39993 h 126686"/>
                  <a:gd name="connsiteX4" fmla="*/ 91616 w 95875"/>
                  <a:gd name="connsiteY4" fmla="*/ 39993 h 126686"/>
                  <a:gd name="connsiteX5" fmla="*/ 91616 w 95875"/>
                  <a:gd name="connsiteY5" fmla="*/ 38921 h 126686"/>
                  <a:gd name="connsiteX6" fmla="*/ 47874 w 95875"/>
                  <a:gd name="connsiteY6" fmla="*/ 0 h 126686"/>
                  <a:gd name="connsiteX7" fmla="*/ 3851 w 95875"/>
                  <a:gd name="connsiteY7" fmla="*/ 34330 h 126686"/>
                  <a:gd name="connsiteX8" fmla="*/ 79934 w 95875"/>
                  <a:gd name="connsiteY8" fmla="*/ 90953 h 126686"/>
                  <a:gd name="connsiteX9" fmla="*/ 48843 w 95875"/>
                  <a:gd name="connsiteY9" fmla="*/ 112556 h 126686"/>
                  <a:gd name="connsiteX10" fmla="*/ 15941 w 95875"/>
                  <a:gd name="connsiteY10" fmla="*/ 83913 h 126686"/>
                  <a:gd name="connsiteX11" fmla="*/ 15941 w 95875"/>
                  <a:gd name="connsiteY11" fmla="*/ 83174 h 126686"/>
                  <a:gd name="connsiteX12" fmla="*/ 0 w 95875"/>
                  <a:gd name="connsiteY12" fmla="*/ 83174 h 126686"/>
                  <a:gd name="connsiteX13" fmla="*/ 0 w 95875"/>
                  <a:gd name="connsiteY13" fmla="*/ 84245 h 126686"/>
                  <a:gd name="connsiteX14" fmla="*/ 49022 w 95875"/>
                  <a:gd name="connsiteY14" fmla="*/ 126686 h 126686"/>
                  <a:gd name="connsiteX15" fmla="*/ 95875 w 95875"/>
                  <a:gd name="connsiteY15" fmla="*/ 90264 h 126686"/>
                  <a:gd name="connsiteX16" fmla="*/ 19792 w 95875"/>
                  <a:gd name="connsiteY16" fmla="*/ 33642 h 12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875" h="126686">
                    <a:moveTo>
                      <a:pt x="19792" y="33642"/>
                    </a:moveTo>
                    <a:cubicBezTo>
                      <a:pt x="19792" y="19461"/>
                      <a:pt x="34305" y="14181"/>
                      <a:pt x="47032" y="14181"/>
                    </a:cubicBezTo>
                    <a:cubicBezTo>
                      <a:pt x="64733" y="14181"/>
                      <a:pt x="75726" y="23363"/>
                      <a:pt x="75726" y="38921"/>
                    </a:cubicBezTo>
                    <a:lnTo>
                      <a:pt x="75726" y="39993"/>
                    </a:lnTo>
                    <a:lnTo>
                      <a:pt x="91616" y="39993"/>
                    </a:lnTo>
                    <a:lnTo>
                      <a:pt x="91616" y="38921"/>
                    </a:lnTo>
                    <a:cubicBezTo>
                      <a:pt x="91616" y="14870"/>
                      <a:pt x="74094" y="0"/>
                      <a:pt x="47874" y="0"/>
                    </a:cubicBezTo>
                    <a:cubicBezTo>
                      <a:pt x="25965" y="0"/>
                      <a:pt x="3851" y="10610"/>
                      <a:pt x="3851" y="34330"/>
                    </a:cubicBezTo>
                    <a:cubicBezTo>
                      <a:pt x="3851" y="81414"/>
                      <a:pt x="79934" y="58051"/>
                      <a:pt x="79934" y="90953"/>
                    </a:cubicBezTo>
                    <a:cubicBezTo>
                      <a:pt x="79934" y="107965"/>
                      <a:pt x="59453" y="112556"/>
                      <a:pt x="48843" y="112556"/>
                    </a:cubicBezTo>
                    <a:cubicBezTo>
                      <a:pt x="29382" y="112556"/>
                      <a:pt x="15941" y="101946"/>
                      <a:pt x="15941" y="83913"/>
                    </a:cubicBezTo>
                    <a:lnTo>
                      <a:pt x="15941" y="83174"/>
                    </a:lnTo>
                    <a:lnTo>
                      <a:pt x="0" y="83174"/>
                    </a:lnTo>
                    <a:lnTo>
                      <a:pt x="0" y="84245"/>
                    </a:lnTo>
                    <a:cubicBezTo>
                      <a:pt x="0" y="111816"/>
                      <a:pt x="19690" y="126686"/>
                      <a:pt x="49022" y="126686"/>
                    </a:cubicBezTo>
                    <a:cubicBezTo>
                      <a:pt x="72410" y="126686"/>
                      <a:pt x="95875" y="115387"/>
                      <a:pt x="95875" y="90264"/>
                    </a:cubicBezTo>
                    <a:cubicBezTo>
                      <a:pt x="95875" y="42824"/>
                      <a:pt x="19792" y="64401"/>
                      <a:pt x="19792" y="33642"/>
                    </a:cubicBezTo>
                    <a:close/>
                  </a:path>
                </a:pathLst>
              </a:custGeom>
              <a:solidFill>
                <a:srgbClr val="CE181E"/>
              </a:solidFill>
              <a:ln w="0" cap="flat">
                <a:noFill/>
                <a:prstDash val="solid"/>
                <a:miter/>
              </a:ln>
            </p:spPr>
            <p:txBody>
              <a:bodyPr rtlCol="0" anchor="ctr"/>
              <a:lstStyle/>
              <a:p>
                <a:endParaRPr lang="en-GB"/>
              </a:p>
            </p:txBody>
          </p:sp>
        </p:grpSp>
      </p:grpSp>
      <p:sp>
        <p:nvSpPr>
          <p:cNvPr id="24" name="Footer Placeholder 4">
            <a:extLst>
              <a:ext uri="{FF2B5EF4-FFF2-40B4-BE49-F238E27FC236}">
                <a16:creationId xmlns:a16="http://schemas.microsoft.com/office/drawing/2014/main" id="{A8E3D8FA-6D96-1E63-F636-71E80089608E}"/>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9" name="Date Placeholder 30">
            <a:extLst>
              <a:ext uri="{FF2B5EF4-FFF2-40B4-BE49-F238E27FC236}">
                <a16:creationId xmlns:a16="http://schemas.microsoft.com/office/drawing/2014/main" id="{6A9E3CEE-5018-9317-D250-F759DAEA1580}"/>
              </a:ext>
            </a:extLst>
          </p:cNvPr>
          <p:cNvSpPr>
            <a:spLocks noGrp="1"/>
          </p:cNvSpPr>
          <p:nvPr>
            <p:ph type="dt" sz="half" idx="32"/>
          </p:nvPr>
        </p:nvSpPr>
        <p:spPr>
          <a:xfrm rot="5400000">
            <a:off x="11753848" y="217171"/>
            <a:ext cx="655320" cy="220982"/>
          </a:xfrm>
        </p:spPr>
        <p:txBody>
          <a:bodyPr>
            <a:noAutofit/>
          </a:bodyPr>
          <a:lstStyle/>
          <a:p>
            <a:endParaRPr lang="en-GB" dirty="0"/>
          </a:p>
        </p:txBody>
      </p:sp>
      <p:sp>
        <p:nvSpPr>
          <p:cNvPr id="10" name="Slide Number Placeholder 32">
            <a:extLst>
              <a:ext uri="{FF2B5EF4-FFF2-40B4-BE49-F238E27FC236}">
                <a16:creationId xmlns:a16="http://schemas.microsoft.com/office/drawing/2014/main" id="{64D6FBFA-1A4E-7DA0-7026-FF854E35C92E}"/>
              </a:ext>
            </a:extLst>
          </p:cNvPr>
          <p:cNvSpPr>
            <a:spLocks noGrp="1"/>
          </p:cNvSpPr>
          <p:nvPr>
            <p:ph type="sldNum" sz="quarter" idx="34"/>
          </p:nvPr>
        </p:nvSpPr>
        <p:spPr>
          <a:xfrm>
            <a:off x="11971018" y="6601436"/>
            <a:ext cx="220982" cy="240077"/>
          </a:xfrm>
        </p:spPr>
        <p:txBody>
          <a:bodyPr>
            <a:noAutofit/>
          </a:bodyPr>
          <a:lstStyle/>
          <a:p>
            <a:fld id="{BB07EAE1-021A-493C-B07F-6FE9E5D11BEB}" type="slidenum">
              <a:rPr lang="en-GB" smtClean="0"/>
              <a:pPr/>
              <a:t>‹#›</a:t>
            </a:fld>
            <a:endParaRPr lang="en-GB" dirty="0"/>
          </a:p>
        </p:txBody>
      </p:sp>
    </p:spTree>
    <p:custDataLst>
      <p:tags r:id="rId1"/>
    </p:custDataLst>
    <p:extLst>
      <p:ext uri="{BB962C8B-B14F-4D97-AF65-F5344CB8AC3E}">
        <p14:creationId xmlns:p14="http://schemas.microsoft.com/office/powerpoint/2010/main" val="30430176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navy">
    <p:bg>
      <p:bgRef idx="1001">
        <a:schemeClr val="bg2"/>
      </p:bgRef>
    </p:bg>
    <p:spTree>
      <p:nvGrpSpPr>
        <p:cNvPr id="1" name=""/>
        <p:cNvGrpSpPr/>
        <p:nvPr/>
      </p:nvGrpSpPr>
      <p:grpSpPr>
        <a:xfrm>
          <a:off x="0" y="0"/>
          <a:ext cx="0" cy="0"/>
          <a:chOff x="0" y="0"/>
          <a:chExt cx="0" cy="0"/>
        </a:xfrm>
      </p:grpSpPr>
      <p:pic>
        <p:nvPicPr>
          <p:cNvPr id="7" name="Picture 6" descr="A close-up of a blue cube&#10;&#10;Description automatically generated">
            <a:extLst>
              <a:ext uri="{FF2B5EF4-FFF2-40B4-BE49-F238E27FC236}">
                <a16:creationId xmlns:a16="http://schemas.microsoft.com/office/drawing/2014/main" id="{994D9F16-B961-382F-A2E6-A75A1834ACC7}"/>
              </a:ext>
            </a:extLst>
          </p:cNvPr>
          <p:cNvPicPr>
            <a:picLocks noGrp="1" noRot="1" noChangeAspect="1" noMove="1" noResize="1" noEditPoints="1" noAdjustHandles="1" noChangeArrowheads="1" noChangeShapeType="1" noCrop="1"/>
          </p:cNvPicPr>
          <p:nvPr userDrawn="1"/>
        </p:nvPicPr>
        <p:blipFill rotWithShape="1">
          <a:blip r:embed="rId3" cstate="hqprint">
            <a:extLst>
              <a:ext uri="{28A0092B-C50C-407E-A947-70E740481C1C}">
                <a14:useLocalDpi xmlns:a14="http://schemas.microsoft.com/office/drawing/2010/main"/>
              </a:ext>
            </a:extLst>
          </a:blip>
          <a:srcRect/>
          <a:stretch/>
        </p:blipFill>
        <p:spPr>
          <a:xfrm>
            <a:off x="1" y="0"/>
            <a:ext cx="12191998" cy="6858000"/>
          </a:xfrm>
          <a:prstGeom prst="rect">
            <a:avLst/>
          </a:prstGeom>
        </p:spPr>
      </p:pic>
      <p:sp>
        <p:nvSpPr>
          <p:cNvPr id="12" name="Picture Placeholder 11">
            <a:extLst>
              <a:ext uri="{FF2B5EF4-FFF2-40B4-BE49-F238E27FC236}">
                <a16:creationId xmlns:a16="http://schemas.microsoft.com/office/drawing/2014/main" id="{B3B32C57-5BBC-8081-E7AC-4A5E5F2C0FEB}"/>
              </a:ext>
            </a:extLst>
          </p:cNvPr>
          <p:cNvSpPr>
            <a:spLocks noGrp="1"/>
          </p:cNvSpPr>
          <p:nvPr>
            <p:ph type="pic" sz="quarter" idx="14" hasCustomPrompt="1"/>
          </p:nvPr>
        </p:nvSpPr>
        <p:spPr>
          <a:xfrm>
            <a:off x="447675" y="5661660"/>
            <a:ext cx="2056130" cy="739140"/>
          </a:xfrm>
        </p:spPr>
        <p:txBody>
          <a:bodyPr/>
          <a:lstStyle>
            <a:lvl1pPr algn="ctr">
              <a:defRPr/>
            </a:lvl1pPr>
          </a:lstStyle>
          <a:p>
            <a:r>
              <a:rPr lang="en-GB" dirty="0"/>
              <a:t>Insert client logo</a:t>
            </a:r>
          </a:p>
        </p:txBody>
      </p:sp>
      <p:sp>
        <p:nvSpPr>
          <p:cNvPr id="13" name="Text Placeholder 14">
            <a:extLst>
              <a:ext uri="{FF2B5EF4-FFF2-40B4-BE49-F238E27FC236}">
                <a16:creationId xmlns:a16="http://schemas.microsoft.com/office/drawing/2014/main" id="{C9F89D34-7F46-38DF-8C8B-4452A78F9DB4}"/>
              </a:ext>
            </a:extLst>
          </p:cNvPr>
          <p:cNvSpPr>
            <a:spLocks noGrp="1"/>
          </p:cNvSpPr>
          <p:nvPr>
            <p:ph type="body" sz="quarter" idx="15" hasCustomPrompt="1"/>
          </p:nvPr>
        </p:nvSpPr>
        <p:spPr>
          <a:xfrm>
            <a:off x="447675" y="5435078"/>
            <a:ext cx="1410964" cy="244682"/>
          </a:xfrm>
          <a:blipFill>
            <a:blip r:embed="rId4" cstate="hq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a:blipFill>
        </p:spPr>
        <p:txBody>
          <a:bodyPr>
            <a:normAutofit/>
          </a:bodyPr>
          <a:lstStyle>
            <a:lvl1pPr>
              <a:defRPr/>
            </a:lvl1pPr>
          </a:lstStyle>
          <a:p>
            <a:pPr lvl="0"/>
            <a:r>
              <a:rPr lang="en-GB"/>
              <a:t> </a:t>
            </a:r>
            <a:endParaRPr lang="en-GB" dirty="0"/>
          </a:p>
        </p:txBody>
      </p:sp>
      <p:grpSp>
        <p:nvGrpSpPr>
          <p:cNvPr id="30" name="Group 29">
            <a:extLst>
              <a:ext uri="{FF2B5EF4-FFF2-40B4-BE49-F238E27FC236}">
                <a16:creationId xmlns:a16="http://schemas.microsoft.com/office/drawing/2014/main" id="{8F468D69-259A-9768-11CB-47212348CBD3}"/>
              </a:ext>
            </a:extLst>
          </p:cNvPr>
          <p:cNvGrpSpPr/>
          <p:nvPr userDrawn="1"/>
        </p:nvGrpSpPr>
        <p:grpSpPr>
          <a:xfrm>
            <a:off x="12394476" y="0"/>
            <a:ext cx="2094954" cy="3335867"/>
            <a:chOff x="-2178418" y="4487679"/>
            <a:chExt cx="2094954" cy="3335867"/>
          </a:xfrm>
        </p:grpSpPr>
        <p:sp>
          <p:nvSpPr>
            <p:cNvPr id="31" name="Rectangle 30">
              <a:extLst>
                <a:ext uri="{FF2B5EF4-FFF2-40B4-BE49-F238E27FC236}">
                  <a16:creationId xmlns:a16="http://schemas.microsoft.com/office/drawing/2014/main" id="{4A06E8B6-6449-16E0-AEF1-8AF5A9206015}"/>
                </a:ext>
              </a:extLst>
            </p:cNvPr>
            <p:cNvSpPr/>
            <p:nvPr/>
          </p:nvSpPr>
          <p:spPr>
            <a:xfrm>
              <a:off x="-2178418" y="4487680"/>
              <a:ext cx="2094954" cy="333586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2" name="Rectangle 31">
              <a:extLst>
                <a:ext uri="{FF2B5EF4-FFF2-40B4-BE49-F238E27FC236}">
                  <a16:creationId xmlns:a16="http://schemas.microsoft.com/office/drawing/2014/main" id="{412329F8-236F-E887-6222-783896A28EB4}"/>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3" name="TextBox 32">
              <a:extLst>
                <a:ext uri="{FF2B5EF4-FFF2-40B4-BE49-F238E27FC236}">
                  <a16:creationId xmlns:a16="http://schemas.microsoft.com/office/drawing/2014/main" id="{CC016430-9E14-64F5-F1A9-B1B33843C9A5}"/>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 LOGO</a:t>
              </a:r>
            </a:p>
          </p:txBody>
        </p:sp>
        <p:sp>
          <p:nvSpPr>
            <p:cNvPr id="34" name="TextBox 33">
              <a:extLst>
                <a:ext uri="{FF2B5EF4-FFF2-40B4-BE49-F238E27FC236}">
                  <a16:creationId xmlns:a16="http://schemas.microsoft.com/office/drawing/2014/main" id="{84C74C9A-FE1D-E548-2196-318FF436F0B6}"/>
                </a:ext>
              </a:extLst>
            </p:cNvPr>
            <p:cNvSpPr txBox="1"/>
            <p:nvPr/>
          </p:nvSpPr>
          <p:spPr>
            <a:xfrm>
              <a:off x="-2156460" y="5547394"/>
              <a:ext cx="2032272"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Bold" pitchFamily="50" charset="0"/>
                </a:rPr>
                <a:t>icon </a:t>
              </a:r>
              <a:r>
                <a:rPr lang="en-GB" sz="1000" dirty="0">
                  <a:solidFill>
                    <a:srgbClr val="333333"/>
                  </a:solidFill>
                </a:rPr>
                <a:t>in the middle of the placeholder and choose the logo needed from your computer.</a:t>
              </a:r>
            </a:p>
          </p:txBody>
        </p:sp>
        <p:sp>
          <p:nvSpPr>
            <p:cNvPr id="35" name="TextBox 34">
              <a:extLst>
                <a:ext uri="{FF2B5EF4-FFF2-40B4-BE49-F238E27FC236}">
                  <a16:creationId xmlns:a16="http://schemas.microsoft.com/office/drawing/2014/main" id="{5AC5AB9A-4165-AE85-C23A-2D625BB2A4FB}"/>
                </a:ext>
              </a:extLst>
            </p:cNvPr>
            <p:cNvSpPr txBox="1"/>
            <p:nvPr/>
          </p:nvSpPr>
          <p:spPr>
            <a:xfrm>
              <a:off x="-2156460" y="6282027"/>
              <a:ext cx="1881569" cy="861774"/>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Bold" pitchFamily="50" charset="0"/>
                </a:rPr>
                <a:t>Picture Format </a:t>
              </a:r>
              <a:r>
                <a:rPr lang="en-GB" sz="1000" dirty="0">
                  <a:solidFill>
                    <a:srgbClr val="333333"/>
                  </a:solidFill>
                </a:rPr>
                <a:t>tab in the ribbon and choose </a:t>
              </a:r>
              <a:r>
                <a:rPr lang="en-GB" sz="1000" b="0" dirty="0">
                  <a:solidFill>
                    <a:srgbClr val="333333"/>
                  </a:solidFill>
                  <a:latin typeface="Gotham Bold" pitchFamily="50" charset="0"/>
                </a:rPr>
                <a:t>Crop</a:t>
              </a:r>
              <a:r>
                <a:rPr lang="en-GB" sz="1000" dirty="0">
                  <a:solidFill>
                    <a:srgbClr val="333333"/>
                  </a:solidFill>
                </a:rPr>
                <a:t> option to edit the position and composition of your icon.</a:t>
              </a:r>
            </a:p>
          </p:txBody>
        </p:sp>
        <p:sp>
          <p:nvSpPr>
            <p:cNvPr id="36" name="TextBox 35">
              <a:extLst>
                <a:ext uri="{FF2B5EF4-FFF2-40B4-BE49-F238E27FC236}">
                  <a16:creationId xmlns:a16="http://schemas.microsoft.com/office/drawing/2014/main" id="{264F7997-884E-DDB2-D20B-449703F4B2EB}"/>
                </a:ext>
              </a:extLst>
            </p:cNvPr>
            <p:cNvSpPr txBox="1"/>
            <p:nvPr/>
          </p:nvSpPr>
          <p:spPr>
            <a:xfrm>
              <a:off x="-2156460" y="7170548"/>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Bold" pitchFamily="50" charset="0"/>
                </a:rPr>
                <a:t>Fit</a:t>
              </a:r>
              <a:r>
                <a:rPr lang="en-GB" sz="1000" dirty="0">
                  <a:solidFill>
                    <a:srgbClr val="333333"/>
                  </a:solidFill>
                </a:rPr>
                <a:t> to fit the icon to the placeholder.</a:t>
              </a:r>
            </a:p>
          </p:txBody>
        </p:sp>
        <p:sp>
          <p:nvSpPr>
            <p:cNvPr id="37" name="TextBox 36">
              <a:extLst>
                <a:ext uri="{FF2B5EF4-FFF2-40B4-BE49-F238E27FC236}">
                  <a16:creationId xmlns:a16="http://schemas.microsoft.com/office/drawing/2014/main" id="{9C97E0E1-AACD-991A-1406-75C9C3FA0500}"/>
                </a:ext>
              </a:extLst>
            </p:cNvPr>
            <p:cNvSpPr txBox="1"/>
            <p:nvPr userDrawn="1"/>
          </p:nvSpPr>
          <p:spPr>
            <a:xfrm>
              <a:off x="-2156460" y="5119692"/>
              <a:ext cx="1976174"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logo, first delete it. </a:t>
              </a:r>
              <a:endParaRPr lang="en-GB" sz="1000" dirty="0">
                <a:solidFill>
                  <a:srgbClr val="333333"/>
                </a:solidFill>
                <a:latin typeface="Gotham Bold" pitchFamily="50" charset="0"/>
              </a:endParaRPr>
            </a:p>
          </p:txBody>
        </p:sp>
      </p:grpSp>
      <p:pic>
        <p:nvPicPr>
          <p:cNvPr id="4" name="Graphic 3">
            <a:extLst>
              <a:ext uri="{FF2B5EF4-FFF2-40B4-BE49-F238E27FC236}">
                <a16:creationId xmlns:a16="http://schemas.microsoft.com/office/drawing/2014/main" id="{48EB1401-802D-90B1-3B13-036AE061B110}"/>
              </a:ext>
            </a:extLst>
          </p:cNvPr>
          <p:cNvPicPr>
            <a:picLocks noGrp="1" noRot="1" noChangeAspect="1" noMove="1" noResize="1" noEditPoints="1" noAdjustHandles="1" noChangeArrowheads="1" noChangeShapeType="1" noCrop="1"/>
          </p:cNvPicPr>
          <p:nvPr userDrawn="1"/>
        </p:nvPicPr>
        <p:blipFill>
          <a:blip r:embed="rId6">
            <a:extLst>
              <a:ext uri="{96DAC541-7B7A-43D3-8B79-37D633B846F1}">
                <asvg:svgBlip xmlns:asvg="http://schemas.microsoft.com/office/drawing/2016/SVG/main" r:embed="rId7"/>
              </a:ext>
            </a:extLst>
          </a:blip>
          <a:stretch>
            <a:fillRect/>
          </a:stretch>
        </p:blipFill>
        <p:spPr>
          <a:xfrm>
            <a:off x="10484645" y="665464"/>
            <a:ext cx="1035843" cy="1035843"/>
          </a:xfrm>
          <a:prstGeom prst="rect">
            <a:avLst/>
          </a:prstGeom>
        </p:spPr>
      </p:pic>
      <p:sp>
        <p:nvSpPr>
          <p:cNvPr id="5" name="Text Placeholder 8">
            <a:extLst>
              <a:ext uri="{FF2B5EF4-FFF2-40B4-BE49-F238E27FC236}">
                <a16:creationId xmlns:a16="http://schemas.microsoft.com/office/drawing/2014/main" id="{07B20D55-C562-2614-5AE3-E84B41A6D660}"/>
              </a:ext>
            </a:extLst>
          </p:cNvPr>
          <p:cNvSpPr>
            <a:spLocks noGrp="1"/>
          </p:cNvSpPr>
          <p:nvPr>
            <p:ph type="body" sz="quarter" idx="13" hasCustomPrompt="1"/>
          </p:nvPr>
        </p:nvSpPr>
        <p:spPr>
          <a:xfrm>
            <a:off x="447675" y="2043561"/>
            <a:ext cx="1305980" cy="330072"/>
          </a:xfrm>
          <a:solidFill>
            <a:schemeClr val="accent1"/>
          </a:solidFill>
        </p:spPr>
        <p:txBody>
          <a:bodyPr wrap="none" lIns="72000" tIns="72000" rIns="72000" bIns="72000" anchor="ctr">
            <a:spAutoFit/>
          </a:bodyPr>
          <a:lstStyle>
            <a:lvl1pPr algn="l">
              <a:defRPr sz="1200" cap="all" spc="70" baseline="0">
                <a:solidFill>
                  <a:schemeClr val="bg1"/>
                </a:solidFill>
                <a:latin typeface="+mj-lt"/>
              </a:defRPr>
            </a:lvl1pPr>
          </a:lstStyle>
          <a:p>
            <a:pPr lvl="0"/>
            <a:r>
              <a:rPr lang="en-GB" dirty="0"/>
              <a:t>Subheading</a:t>
            </a:r>
          </a:p>
        </p:txBody>
      </p:sp>
      <p:sp>
        <p:nvSpPr>
          <p:cNvPr id="6" name="Title 1">
            <a:extLst>
              <a:ext uri="{FF2B5EF4-FFF2-40B4-BE49-F238E27FC236}">
                <a16:creationId xmlns:a16="http://schemas.microsoft.com/office/drawing/2014/main" id="{577C54F3-0864-A393-04F7-A8DFDDE9BE5F}"/>
              </a:ext>
            </a:extLst>
          </p:cNvPr>
          <p:cNvSpPr>
            <a:spLocks noGrp="1"/>
          </p:cNvSpPr>
          <p:nvPr>
            <p:ph type="title" hasCustomPrompt="1"/>
          </p:nvPr>
        </p:nvSpPr>
        <p:spPr>
          <a:xfrm>
            <a:off x="447674" y="2554498"/>
            <a:ext cx="8640763" cy="830997"/>
          </a:xfrm>
        </p:spPr>
        <p:txBody>
          <a:bodyPr wrap="square">
            <a:spAutoFit/>
          </a:bodyPr>
          <a:lstStyle>
            <a:lvl1pPr>
              <a:defRPr sz="6000">
                <a:latin typeface="+mn-lt"/>
              </a:defRPr>
            </a:lvl1pPr>
          </a:lstStyle>
          <a:p>
            <a:r>
              <a:rPr lang="en-GB" dirty="0"/>
              <a:t>Insert title here</a:t>
            </a:r>
          </a:p>
        </p:txBody>
      </p:sp>
    </p:spTree>
    <p:custDataLst>
      <p:tags r:id="rId1"/>
    </p:custDataLst>
    <p:extLst>
      <p:ext uri="{BB962C8B-B14F-4D97-AF65-F5344CB8AC3E}">
        <p14:creationId xmlns:p14="http://schemas.microsoft.com/office/powerpoint/2010/main" val="21971575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break horizontal image">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2A66E5FF-25F6-EC82-704E-4144AE26D9CC}"/>
              </a:ext>
            </a:extLst>
          </p:cNvPr>
          <p:cNvSpPr>
            <a:spLocks noGrp="1"/>
          </p:cNvSpPr>
          <p:nvPr>
            <p:ph type="body" sz="quarter" idx="31"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8" name="Picture Placeholder 7">
            <a:extLst>
              <a:ext uri="{FF2B5EF4-FFF2-40B4-BE49-F238E27FC236}">
                <a16:creationId xmlns:a16="http://schemas.microsoft.com/office/drawing/2014/main" id="{C5B03E7C-ECE0-124B-AE2D-045A3E6BAB1E}"/>
              </a:ext>
            </a:extLst>
          </p:cNvPr>
          <p:cNvSpPr>
            <a:spLocks noGrp="1"/>
          </p:cNvSpPr>
          <p:nvPr>
            <p:ph type="pic" sz="quarter" idx="13" hasCustomPrompt="1"/>
          </p:nvPr>
        </p:nvSpPr>
        <p:spPr>
          <a:xfrm>
            <a:off x="0" y="-428"/>
            <a:ext cx="11971018" cy="3610182"/>
          </a:xfrm>
        </p:spPr>
        <p:txBody>
          <a:bodyPr/>
          <a:lstStyle>
            <a:lvl1pPr algn="ctr">
              <a:defRPr/>
            </a:lvl1pPr>
          </a:lstStyle>
          <a:p>
            <a:r>
              <a:rPr lang="en-GB" dirty="0"/>
              <a:t>Click icon to insert image &gt; Right click &gt; Send to back</a:t>
            </a:r>
          </a:p>
        </p:txBody>
      </p:sp>
      <p:sp>
        <p:nvSpPr>
          <p:cNvPr id="9" name="Title 1">
            <a:extLst>
              <a:ext uri="{FF2B5EF4-FFF2-40B4-BE49-F238E27FC236}">
                <a16:creationId xmlns:a16="http://schemas.microsoft.com/office/drawing/2014/main" id="{26A25EE3-A509-3FC7-1C96-68B98FB8B139}"/>
              </a:ext>
            </a:extLst>
          </p:cNvPr>
          <p:cNvSpPr>
            <a:spLocks noGrp="1"/>
          </p:cNvSpPr>
          <p:nvPr>
            <p:ph type="title" hasCustomPrompt="1"/>
          </p:nvPr>
        </p:nvSpPr>
        <p:spPr>
          <a:xfrm>
            <a:off x="447675" y="5168266"/>
            <a:ext cx="10990579" cy="1184910"/>
          </a:xfrm>
        </p:spPr>
        <p:txBody>
          <a:bodyPr/>
          <a:lstStyle>
            <a:lvl1pPr>
              <a:defRPr sz="6000">
                <a:solidFill>
                  <a:schemeClr val="accent2"/>
                </a:solidFill>
                <a:latin typeface="+mn-lt"/>
              </a:defRPr>
            </a:lvl1pPr>
          </a:lstStyle>
          <a:p>
            <a:r>
              <a:rPr lang="en-GB" dirty="0"/>
              <a:t>Insert section title here</a:t>
            </a:r>
          </a:p>
        </p:txBody>
      </p:sp>
      <p:sp>
        <p:nvSpPr>
          <p:cNvPr id="31" name="Date Placeholder 30">
            <a:extLst>
              <a:ext uri="{FF2B5EF4-FFF2-40B4-BE49-F238E27FC236}">
                <a16:creationId xmlns:a16="http://schemas.microsoft.com/office/drawing/2014/main" id="{3EEB013D-B4EE-3925-7674-7DB4CA916927}"/>
              </a:ext>
            </a:extLst>
          </p:cNvPr>
          <p:cNvSpPr>
            <a:spLocks noGrp="1"/>
          </p:cNvSpPr>
          <p:nvPr>
            <p:ph type="dt" sz="half" idx="32"/>
          </p:nvPr>
        </p:nvSpPr>
        <p:spPr/>
        <p:txBody>
          <a:bodyPr>
            <a:noAutofit/>
          </a:bodyPr>
          <a:lstStyle/>
          <a:p>
            <a:endParaRPr lang="en-GB" dirty="0"/>
          </a:p>
        </p:txBody>
      </p:sp>
      <p:sp>
        <p:nvSpPr>
          <p:cNvPr id="33" name="Slide Number Placeholder 32">
            <a:extLst>
              <a:ext uri="{FF2B5EF4-FFF2-40B4-BE49-F238E27FC236}">
                <a16:creationId xmlns:a16="http://schemas.microsoft.com/office/drawing/2014/main" id="{9C8FDAB8-A278-3354-9B4D-C818267E8F98}"/>
              </a:ext>
            </a:extLst>
          </p:cNvPr>
          <p:cNvSpPr>
            <a:spLocks noGrp="1"/>
          </p:cNvSpPr>
          <p:nvPr>
            <p:ph type="sldNum" sz="quarter" idx="34"/>
          </p:nvPr>
        </p:nvSpPr>
        <p:spPr/>
        <p:txBody>
          <a:bodyPr>
            <a:noAutofit/>
          </a:bodyPr>
          <a:lstStyle/>
          <a:p>
            <a:fld id="{BB07EAE1-021A-493C-B07F-6FE9E5D11BEB}" type="slidenum">
              <a:rPr lang="en-GB" smtClean="0"/>
              <a:pPr/>
              <a:t>‹#›</a:t>
            </a:fld>
            <a:endParaRPr lang="en-GB" dirty="0"/>
          </a:p>
        </p:txBody>
      </p:sp>
      <p:sp>
        <p:nvSpPr>
          <p:cNvPr id="16" name="Text Placeholder 8">
            <a:extLst>
              <a:ext uri="{FF2B5EF4-FFF2-40B4-BE49-F238E27FC236}">
                <a16:creationId xmlns:a16="http://schemas.microsoft.com/office/drawing/2014/main" id="{1C1F38E5-D335-BE56-6099-37ED915E5C48}"/>
              </a:ext>
            </a:extLst>
          </p:cNvPr>
          <p:cNvSpPr>
            <a:spLocks noGrp="1"/>
          </p:cNvSpPr>
          <p:nvPr>
            <p:ph type="body" sz="quarter" idx="18" hasCustomPrompt="1"/>
          </p:nvPr>
        </p:nvSpPr>
        <p:spPr>
          <a:xfrm>
            <a:off x="447675" y="4800609"/>
            <a:ext cx="1305980" cy="330072"/>
          </a:xfrm>
          <a:solidFill>
            <a:schemeClr val="accent3"/>
          </a:solidFill>
        </p:spPr>
        <p:txBody>
          <a:bodyPr wrap="none" lIns="72000" tIns="72000" rIns="72000" bIns="72000" anchor="ctr">
            <a:spAutoFit/>
          </a:bodyPr>
          <a:lstStyle>
            <a:lvl1pPr algn="l">
              <a:defRPr sz="1200" cap="all" spc="70" baseline="0">
                <a:solidFill>
                  <a:schemeClr val="bg1"/>
                </a:solidFill>
                <a:latin typeface="+mj-lt"/>
              </a:defRPr>
            </a:lvl1pPr>
          </a:lstStyle>
          <a:p>
            <a:pPr lvl="0"/>
            <a:r>
              <a:rPr lang="en-GB" dirty="0"/>
              <a:t>Subheading</a:t>
            </a:r>
          </a:p>
        </p:txBody>
      </p:sp>
      <p:sp>
        <p:nvSpPr>
          <p:cNvPr id="17" name="Text Placeholder 6">
            <a:extLst>
              <a:ext uri="{FF2B5EF4-FFF2-40B4-BE49-F238E27FC236}">
                <a16:creationId xmlns:a16="http://schemas.microsoft.com/office/drawing/2014/main" id="{1E34BFA8-3741-DC0E-9E45-BA27B941755D}"/>
              </a:ext>
            </a:extLst>
          </p:cNvPr>
          <p:cNvSpPr>
            <a:spLocks noGrp="1"/>
          </p:cNvSpPr>
          <p:nvPr>
            <p:ph type="body" sz="quarter" idx="19" hasCustomPrompt="1"/>
          </p:nvPr>
        </p:nvSpPr>
        <p:spPr>
          <a:xfrm>
            <a:off x="447675" y="3736967"/>
            <a:ext cx="2320636" cy="995363"/>
          </a:xfrm>
        </p:spPr>
        <p:txBody>
          <a:bodyPr lIns="0" tIns="0" rIns="0" bIns="0"/>
          <a:lstStyle>
            <a:lvl1pPr>
              <a:defRPr sz="7500">
                <a:solidFill>
                  <a:schemeClr val="tx1"/>
                </a:solidFill>
                <a:latin typeface="+mn-lt"/>
              </a:defRPr>
            </a:lvl1pPr>
          </a:lstStyle>
          <a:p>
            <a:pPr lvl="0"/>
            <a:r>
              <a:rPr lang="en-US" dirty="0"/>
              <a:t>##</a:t>
            </a:r>
            <a:endParaRPr lang="en-GB" dirty="0"/>
          </a:p>
        </p:txBody>
      </p:sp>
      <p:grpSp>
        <p:nvGrpSpPr>
          <p:cNvPr id="53" name="Group 52">
            <a:extLst>
              <a:ext uri="{FF2B5EF4-FFF2-40B4-BE49-F238E27FC236}">
                <a16:creationId xmlns:a16="http://schemas.microsoft.com/office/drawing/2014/main" id="{A2112224-944D-11F0-8EF7-7184BA425D89}"/>
              </a:ext>
            </a:extLst>
          </p:cNvPr>
          <p:cNvGrpSpPr/>
          <p:nvPr userDrawn="1"/>
        </p:nvGrpSpPr>
        <p:grpSpPr>
          <a:xfrm>
            <a:off x="12287571" y="0"/>
            <a:ext cx="2175022" cy="5067300"/>
            <a:chOff x="838199" y="1150069"/>
            <a:chExt cx="2175022" cy="5067300"/>
          </a:xfrm>
        </p:grpSpPr>
        <p:sp>
          <p:nvSpPr>
            <p:cNvPr id="54" name="Rectangle 53">
              <a:extLst>
                <a:ext uri="{FF2B5EF4-FFF2-40B4-BE49-F238E27FC236}">
                  <a16:creationId xmlns:a16="http://schemas.microsoft.com/office/drawing/2014/main" id="{1D7DEEEF-7E9B-C545-65F8-A2A761F11271}"/>
                </a:ext>
              </a:extLst>
            </p:cNvPr>
            <p:cNvSpPr/>
            <p:nvPr/>
          </p:nvSpPr>
          <p:spPr>
            <a:xfrm>
              <a:off x="838199" y="1669942"/>
              <a:ext cx="2146446" cy="454742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55" name="Rectangle 54">
              <a:extLst>
                <a:ext uri="{FF2B5EF4-FFF2-40B4-BE49-F238E27FC236}">
                  <a16:creationId xmlns:a16="http://schemas.microsoft.com/office/drawing/2014/main" id="{56A6C2B7-91F8-E2E5-66E1-FE4243113B98}"/>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56" name="TextBox 55">
              <a:extLst>
                <a:ext uri="{FF2B5EF4-FFF2-40B4-BE49-F238E27FC236}">
                  <a16:creationId xmlns:a16="http://schemas.microsoft.com/office/drawing/2014/main" id="{2DDE35BC-3DA9-9B84-B0A0-96A13CA49DD4}"/>
                </a:ext>
              </a:extLst>
            </p:cNvPr>
            <p:cNvSpPr txBox="1"/>
            <p:nvPr/>
          </p:nvSpPr>
          <p:spPr>
            <a:xfrm>
              <a:off x="866775" y="1753646"/>
              <a:ext cx="2087197"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57" name="TextBox 56">
              <a:extLst>
                <a:ext uri="{FF2B5EF4-FFF2-40B4-BE49-F238E27FC236}">
                  <a16:creationId xmlns:a16="http://schemas.microsoft.com/office/drawing/2014/main" id="{3A3A2CCA-996D-2A3B-3BE3-08635DA6F6BB}"/>
                </a:ext>
              </a:extLst>
            </p:cNvPr>
            <p:cNvSpPr txBox="1"/>
            <p:nvPr/>
          </p:nvSpPr>
          <p:spPr>
            <a:xfrm>
              <a:off x="866774" y="2507829"/>
              <a:ext cx="2146447"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58" name="TextBox 57">
              <a:extLst>
                <a:ext uri="{FF2B5EF4-FFF2-40B4-BE49-F238E27FC236}">
                  <a16:creationId xmlns:a16="http://schemas.microsoft.com/office/drawing/2014/main" id="{5583E146-D1C0-E203-BFF3-42189827B75F}"/>
                </a:ext>
              </a:extLst>
            </p:cNvPr>
            <p:cNvSpPr txBox="1"/>
            <p:nvPr/>
          </p:nvSpPr>
          <p:spPr>
            <a:xfrm>
              <a:off x="866773" y="3108124"/>
              <a:ext cx="2146447" cy="1169551"/>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59" name="TextBox 58">
              <a:extLst>
                <a:ext uri="{FF2B5EF4-FFF2-40B4-BE49-F238E27FC236}">
                  <a16:creationId xmlns:a16="http://schemas.microsoft.com/office/drawing/2014/main" id="{CACDF5D4-B878-F219-DBE0-B20877567A29}"/>
                </a:ext>
              </a:extLst>
            </p:cNvPr>
            <p:cNvSpPr txBox="1"/>
            <p:nvPr/>
          </p:nvSpPr>
          <p:spPr>
            <a:xfrm>
              <a:off x="866774" y="4323972"/>
              <a:ext cx="2146447"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60" name="TextBox 59">
              <a:extLst>
                <a:ext uri="{FF2B5EF4-FFF2-40B4-BE49-F238E27FC236}">
                  <a16:creationId xmlns:a16="http://schemas.microsoft.com/office/drawing/2014/main" id="{D0165AB1-1B02-52F8-0930-40150D6AA09E}"/>
                </a:ext>
              </a:extLst>
            </p:cNvPr>
            <p:cNvSpPr txBox="1"/>
            <p:nvPr/>
          </p:nvSpPr>
          <p:spPr>
            <a:xfrm>
              <a:off x="866774" y="4924267"/>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61" name="TextBox 60">
              <a:extLst>
                <a:ext uri="{FF2B5EF4-FFF2-40B4-BE49-F238E27FC236}">
                  <a16:creationId xmlns:a16="http://schemas.microsoft.com/office/drawing/2014/main" id="{9DDBA785-919F-AD78-B7CE-79425FEE9ED8}"/>
                </a:ext>
              </a:extLst>
            </p:cNvPr>
            <p:cNvSpPr txBox="1"/>
            <p:nvPr/>
          </p:nvSpPr>
          <p:spPr>
            <a:xfrm>
              <a:off x="1026885" y="1179173"/>
              <a:ext cx="1826222"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AN IMAGE</a:t>
              </a:r>
            </a:p>
          </p:txBody>
        </p:sp>
        <p:sp>
          <p:nvSpPr>
            <p:cNvPr id="62" name="TextBox 61">
              <a:extLst>
                <a:ext uri="{FF2B5EF4-FFF2-40B4-BE49-F238E27FC236}">
                  <a16:creationId xmlns:a16="http://schemas.microsoft.com/office/drawing/2014/main" id="{E44240BE-F065-4178-DFFE-B963F4C90C1A}"/>
                </a:ext>
              </a:extLst>
            </p:cNvPr>
            <p:cNvSpPr txBox="1"/>
            <p:nvPr userDrawn="1"/>
          </p:nvSpPr>
          <p:spPr>
            <a:xfrm>
              <a:off x="866774" y="5522715"/>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grpSp>
        <p:nvGrpSpPr>
          <p:cNvPr id="63" name="Group 62">
            <a:extLst>
              <a:ext uri="{FF2B5EF4-FFF2-40B4-BE49-F238E27FC236}">
                <a16:creationId xmlns:a16="http://schemas.microsoft.com/office/drawing/2014/main" id="{EB281D99-793E-B61A-4FA5-9AE8664918E0}"/>
              </a:ext>
            </a:extLst>
          </p:cNvPr>
          <p:cNvGrpSpPr/>
          <p:nvPr userDrawn="1"/>
        </p:nvGrpSpPr>
        <p:grpSpPr>
          <a:xfrm>
            <a:off x="12287572" y="0"/>
            <a:ext cx="2175021" cy="5486150"/>
            <a:chOff x="12287572" y="0"/>
            <a:chExt cx="2175021" cy="5486150"/>
          </a:xfrm>
        </p:grpSpPr>
        <p:grpSp>
          <p:nvGrpSpPr>
            <p:cNvPr id="64" name="Group 63">
              <a:extLst>
                <a:ext uri="{FF2B5EF4-FFF2-40B4-BE49-F238E27FC236}">
                  <a16:creationId xmlns:a16="http://schemas.microsoft.com/office/drawing/2014/main" id="{7055DBEB-84A1-B9CB-3D7F-738CA24F49DD}"/>
                </a:ext>
              </a:extLst>
            </p:cNvPr>
            <p:cNvGrpSpPr/>
            <p:nvPr/>
          </p:nvGrpSpPr>
          <p:grpSpPr>
            <a:xfrm>
              <a:off x="12287572" y="0"/>
              <a:ext cx="2175021" cy="4839558"/>
              <a:chOff x="838200" y="1150069"/>
              <a:chExt cx="2175021" cy="4839558"/>
            </a:xfrm>
          </p:grpSpPr>
          <p:sp>
            <p:nvSpPr>
              <p:cNvPr id="76" name="Rectangle 75">
                <a:extLst>
                  <a:ext uri="{FF2B5EF4-FFF2-40B4-BE49-F238E27FC236}">
                    <a16:creationId xmlns:a16="http://schemas.microsoft.com/office/drawing/2014/main" id="{EF9368B0-EE5D-7287-369E-DF343EC41B9F}"/>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77" name="Rectangle 76">
                <a:extLst>
                  <a:ext uri="{FF2B5EF4-FFF2-40B4-BE49-F238E27FC236}">
                    <a16:creationId xmlns:a16="http://schemas.microsoft.com/office/drawing/2014/main" id="{A89189FB-C372-D1F1-D3CA-D9740B81ECE1}"/>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78" name="TextBox 77">
                <a:extLst>
                  <a:ext uri="{FF2B5EF4-FFF2-40B4-BE49-F238E27FC236}">
                    <a16:creationId xmlns:a16="http://schemas.microsoft.com/office/drawing/2014/main" id="{B167655A-BC87-C9DF-91B5-48C940BF7C3D}"/>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79" name="TextBox 78">
                <a:extLst>
                  <a:ext uri="{FF2B5EF4-FFF2-40B4-BE49-F238E27FC236}">
                    <a16:creationId xmlns:a16="http://schemas.microsoft.com/office/drawing/2014/main" id="{C3E1EEDA-8B30-2586-F913-B67FF08F2322}"/>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80" name="TextBox 79">
                <a:extLst>
                  <a:ext uri="{FF2B5EF4-FFF2-40B4-BE49-F238E27FC236}">
                    <a16:creationId xmlns:a16="http://schemas.microsoft.com/office/drawing/2014/main" id="{23900C39-DD93-224B-606B-2340514A021B}"/>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81" name="TextBox 80">
                <a:extLst>
                  <a:ext uri="{FF2B5EF4-FFF2-40B4-BE49-F238E27FC236}">
                    <a16:creationId xmlns:a16="http://schemas.microsoft.com/office/drawing/2014/main" id="{74EDC05B-DA0E-8428-2BCF-B3EFA854657C}"/>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82" name="TextBox 81">
                <a:extLst>
                  <a:ext uri="{FF2B5EF4-FFF2-40B4-BE49-F238E27FC236}">
                    <a16:creationId xmlns:a16="http://schemas.microsoft.com/office/drawing/2014/main" id="{8FA7E670-C06A-EACA-2C03-234505A5978B}"/>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83" name="TextBox 82">
                <a:extLst>
                  <a:ext uri="{FF2B5EF4-FFF2-40B4-BE49-F238E27FC236}">
                    <a16:creationId xmlns:a16="http://schemas.microsoft.com/office/drawing/2014/main" id="{0199CC0A-CC7A-EB3D-BF30-649B7616F3C3}"/>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84" name="TextBox 83">
                <a:extLst>
                  <a:ext uri="{FF2B5EF4-FFF2-40B4-BE49-F238E27FC236}">
                    <a16:creationId xmlns:a16="http://schemas.microsoft.com/office/drawing/2014/main" id="{5C2A7CCE-AB53-40C9-BB1C-0B70E1D2EF32}"/>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65" name="Group 64">
              <a:extLst>
                <a:ext uri="{FF2B5EF4-FFF2-40B4-BE49-F238E27FC236}">
                  <a16:creationId xmlns:a16="http://schemas.microsoft.com/office/drawing/2014/main" id="{6CEDFFFB-DC36-50BA-C645-E37DDD848578}"/>
                </a:ext>
              </a:extLst>
            </p:cNvPr>
            <p:cNvGrpSpPr/>
            <p:nvPr userDrawn="1"/>
          </p:nvGrpSpPr>
          <p:grpSpPr>
            <a:xfrm>
              <a:off x="12287572" y="0"/>
              <a:ext cx="2175021" cy="5486150"/>
              <a:chOff x="838200" y="1150069"/>
              <a:chExt cx="2175021" cy="5486150"/>
            </a:xfrm>
          </p:grpSpPr>
          <p:sp>
            <p:nvSpPr>
              <p:cNvPr id="67" name="Rectangle 66">
                <a:extLst>
                  <a:ext uri="{FF2B5EF4-FFF2-40B4-BE49-F238E27FC236}">
                    <a16:creationId xmlns:a16="http://schemas.microsoft.com/office/drawing/2014/main" id="{02FA59B9-40D3-7480-56F0-0768F23087B2}"/>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68" name="Rectangle 67">
                <a:extLst>
                  <a:ext uri="{FF2B5EF4-FFF2-40B4-BE49-F238E27FC236}">
                    <a16:creationId xmlns:a16="http://schemas.microsoft.com/office/drawing/2014/main" id="{8CCE3645-96C6-7038-06C0-EF1DADA6DF02}"/>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69" name="TextBox 68">
                <a:extLst>
                  <a:ext uri="{FF2B5EF4-FFF2-40B4-BE49-F238E27FC236}">
                    <a16:creationId xmlns:a16="http://schemas.microsoft.com/office/drawing/2014/main" id="{BA82D98F-FF8B-71CE-0C8E-A66E90163936}"/>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70" name="TextBox 69">
                <a:extLst>
                  <a:ext uri="{FF2B5EF4-FFF2-40B4-BE49-F238E27FC236}">
                    <a16:creationId xmlns:a16="http://schemas.microsoft.com/office/drawing/2014/main" id="{BDD01006-C390-FFD9-78D9-8FEE5DCFB3A7}"/>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71" name="TextBox 70">
                <a:extLst>
                  <a:ext uri="{FF2B5EF4-FFF2-40B4-BE49-F238E27FC236}">
                    <a16:creationId xmlns:a16="http://schemas.microsoft.com/office/drawing/2014/main" id="{A0D9C9C6-0E7E-ADBE-4241-A9E48D1875F7}"/>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72" name="TextBox 71">
                <a:extLst>
                  <a:ext uri="{FF2B5EF4-FFF2-40B4-BE49-F238E27FC236}">
                    <a16:creationId xmlns:a16="http://schemas.microsoft.com/office/drawing/2014/main" id="{6AF0DF72-772A-C41F-3BEA-C92571A26D49}"/>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73" name="TextBox 72">
                <a:extLst>
                  <a:ext uri="{FF2B5EF4-FFF2-40B4-BE49-F238E27FC236}">
                    <a16:creationId xmlns:a16="http://schemas.microsoft.com/office/drawing/2014/main" id="{DE368362-7C3A-2B86-C38E-DFDFD9F483D9}"/>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74" name="TextBox 73">
                <a:extLst>
                  <a:ext uri="{FF2B5EF4-FFF2-40B4-BE49-F238E27FC236}">
                    <a16:creationId xmlns:a16="http://schemas.microsoft.com/office/drawing/2014/main" id="{3EB69D62-EF10-05B7-1379-258A71749293}"/>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75" name="TextBox 74">
                <a:extLst>
                  <a:ext uri="{FF2B5EF4-FFF2-40B4-BE49-F238E27FC236}">
                    <a16:creationId xmlns:a16="http://schemas.microsoft.com/office/drawing/2014/main" id="{F87FF8EE-4E9B-2E78-856F-8141ED1E0912}"/>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66" name="TextBox 65">
              <a:extLst>
                <a:ext uri="{FF2B5EF4-FFF2-40B4-BE49-F238E27FC236}">
                  <a16:creationId xmlns:a16="http://schemas.microsoft.com/office/drawing/2014/main" id="{D035FF81-986C-AC24-94E6-29244CE6BEAD}"/>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2" name="Text Placeholder 10">
            <a:extLst>
              <a:ext uri="{FF2B5EF4-FFF2-40B4-BE49-F238E27FC236}">
                <a16:creationId xmlns:a16="http://schemas.microsoft.com/office/drawing/2014/main" id="{2D19C14A-F5EE-ABF8-E93D-A1F0FC85215F}"/>
              </a:ext>
            </a:extLst>
          </p:cNvPr>
          <p:cNvSpPr>
            <a:spLocks noGrp="1"/>
          </p:cNvSpPr>
          <p:nvPr>
            <p:ph type="body" sz="quarter" idx="16" hasCustomPrompt="1"/>
          </p:nvPr>
        </p:nvSpPr>
        <p:spPr>
          <a:xfrm>
            <a:off x="10958140" y="449777"/>
            <a:ext cx="565200" cy="565200"/>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a:defRPr/>
            </a:lvl1pPr>
          </a:lstStyle>
          <a:p>
            <a:pPr lvl="0"/>
            <a:r>
              <a:rPr lang="en-GB"/>
              <a:t> </a:t>
            </a:r>
            <a:endParaRPr lang="en-GB" dirty="0"/>
          </a:p>
        </p:txBody>
      </p:sp>
      <p:sp>
        <p:nvSpPr>
          <p:cNvPr id="3" name="Footer Placeholder 4">
            <a:extLst>
              <a:ext uri="{FF2B5EF4-FFF2-40B4-BE49-F238E27FC236}">
                <a16:creationId xmlns:a16="http://schemas.microsoft.com/office/drawing/2014/main" id="{5EB35B6F-46AD-1A8E-A4F5-FD6F3B0ECCDF}"/>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10" name="Text Placeholder 10">
            <a:extLst>
              <a:ext uri="{FF2B5EF4-FFF2-40B4-BE49-F238E27FC236}">
                <a16:creationId xmlns:a16="http://schemas.microsoft.com/office/drawing/2014/main" id="{8F4742D5-569D-1808-CC27-FC3981EF77D0}"/>
              </a:ext>
            </a:extLst>
          </p:cNvPr>
          <p:cNvSpPr>
            <a:spLocks noGrp="1"/>
          </p:cNvSpPr>
          <p:nvPr>
            <p:ph type="body" sz="quarter" idx="39" hasCustomPrompt="1"/>
          </p:nvPr>
        </p:nvSpPr>
        <p:spPr>
          <a:xfrm>
            <a:off x="9654147" y="3388932"/>
            <a:ext cx="999006" cy="995639"/>
          </a:xfrm>
          <a:blipFill>
            <a:blip r:embed="rId5">
              <a:extLst>
                <a:ext uri="{96DAC541-7B7A-43D3-8B79-37D633B846F1}">
                  <asvg:svgBlip xmlns:asvg="http://schemas.microsoft.com/office/drawing/2016/SVG/main" r:embed="rId6"/>
                </a:ext>
              </a:extLst>
            </a:blip>
            <a:stretch>
              <a:fillRect/>
            </a:stretch>
          </a:blipFill>
        </p:spPr>
        <p:txBody>
          <a:bodyPr>
            <a:normAutofit/>
          </a:bodyPr>
          <a:lstStyle>
            <a:lvl1pPr>
              <a:defRPr/>
            </a:lvl1pPr>
          </a:lstStyle>
          <a:p>
            <a:pPr lvl="0"/>
            <a:r>
              <a:rPr lang="en-GB"/>
              <a:t> </a:t>
            </a:r>
            <a:endParaRPr lang="en-GB" dirty="0"/>
          </a:p>
        </p:txBody>
      </p:sp>
    </p:spTree>
    <p:custDataLst>
      <p:tags r:id="rId1"/>
    </p:custDataLst>
    <p:extLst>
      <p:ext uri="{BB962C8B-B14F-4D97-AF65-F5344CB8AC3E}">
        <p14:creationId xmlns:p14="http://schemas.microsoft.com/office/powerpoint/2010/main" val="1558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break half yellow">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80B5DE-6BFF-5AA8-075A-BC792EA882E4}"/>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l="-3"/>
          <a:stretch/>
        </p:blipFill>
        <p:spPr>
          <a:xfrm>
            <a:off x="0" y="0"/>
            <a:ext cx="4286250" cy="6858000"/>
          </a:xfrm>
          <a:prstGeom prst="rect">
            <a:avLst/>
          </a:prstGeom>
        </p:spPr>
      </p:pic>
      <p:sp>
        <p:nvSpPr>
          <p:cNvPr id="7" name="Text Placeholder 3">
            <a:extLst>
              <a:ext uri="{FF2B5EF4-FFF2-40B4-BE49-F238E27FC236}">
                <a16:creationId xmlns:a16="http://schemas.microsoft.com/office/drawing/2014/main" id="{27C86031-82D4-9F9B-CD59-035E7639CD44}"/>
              </a:ext>
            </a:extLst>
          </p:cNvPr>
          <p:cNvSpPr>
            <a:spLocks noGrp="1"/>
          </p:cNvSpPr>
          <p:nvPr>
            <p:ph type="body" sz="quarter" idx="14"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11" name="Date Placeholder 10">
            <a:extLst>
              <a:ext uri="{FF2B5EF4-FFF2-40B4-BE49-F238E27FC236}">
                <a16:creationId xmlns:a16="http://schemas.microsoft.com/office/drawing/2014/main" id="{012660F4-5364-14A8-29ED-DEEA39C1D10E}"/>
              </a:ext>
            </a:extLst>
          </p:cNvPr>
          <p:cNvSpPr>
            <a:spLocks noGrp="1"/>
          </p:cNvSpPr>
          <p:nvPr>
            <p:ph type="dt" sz="half" idx="15"/>
          </p:nvPr>
        </p:nvSpPr>
        <p:spPr/>
        <p:txBody>
          <a:bodyPr>
            <a:noAutofit/>
          </a:bodyPr>
          <a:lstStyle/>
          <a:p>
            <a:endParaRPr lang="en-GB" dirty="0"/>
          </a:p>
        </p:txBody>
      </p:sp>
      <p:sp>
        <p:nvSpPr>
          <p:cNvPr id="28" name="Slide Number Placeholder 27">
            <a:extLst>
              <a:ext uri="{FF2B5EF4-FFF2-40B4-BE49-F238E27FC236}">
                <a16:creationId xmlns:a16="http://schemas.microsoft.com/office/drawing/2014/main" id="{6B06551D-D320-6FB1-CC09-1D570F034C3A}"/>
              </a:ext>
            </a:extLst>
          </p:cNvPr>
          <p:cNvSpPr>
            <a:spLocks noGrp="1"/>
          </p:cNvSpPr>
          <p:nvPr>
            <p:ph type="sldNum" sz="quarter" idx="17"/>
          </p:nvPr>
        </p:nvSpPr>
        <p:spPr/>
        <p:txBody>
          <a:bodyPr>
            <a:noAutofit/>
          </a:bodyPr>
          <a:lstStyle/>
          <a:p>
            <a:fld id="{BB07EAE1-021A-493C-B07F-6FE9E5D11BEB}" type="slidenum">
              <a:rPr lang="en-GB" smtClean="0"/>
              <a:pPr/>
              <a:t>‹#›</a:t>
            </a:fld>
            <a:endParaRPr lang="en-GB" dirty="0"/>
          </a:p>
        </p:txBody>
      </p:sp>
      <p:sp>
        <p:nvSpPr>
          <p:cNvPr id="3" name="Footer Placeholder 4">
            <a:extLst>
              <a:ext uri="{FF2B5EF4-FFF2-40B4-BE49-F238E27FC236}">
                <a16:creationId xmlns:a16="http://schemas.microsoft.com/office/drawing/2014/main" id="{BA2F70B3-49AF-B247-B97F-07A2A0A16707}"/>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10" name="Title 1">
            <a:extLst>
              <a:ext uri="{FF2B5EF4-FFF2-40B4-BE49-F238E27FC236}">
                <a16:creationId xmlns:a16="http://schemas.microsoft.com/office/drawing/2014/main" id="{ADD92BBC-E17A-A098-96F5-B9D4E4220916}"/>
              </a:ext>
            </a:extLst>
          </p:cNvPr>
          <p:cNvSpPr>
            <a:spLocks noGrp="1"/>
          </p:cNvSpPr>
          <p:nvPr>
            <p:ph type="title" hasCustomPrompt="1"/>
          </p:nvPr>
        </p:nvSpPr>
        <p:spPr>
          <a:xfrm>
            <a:off x="4790020" y="2577465"/>
            <a:ext cx="6457951" cy="2367915"/>
          </a:xfrm>
        </p:spPr>
        <p:txBody>
          <a:bodyPr/>
          <a:lstStyle>
            <a:lvl1pPr>
              <a:defRPr sz="6000">
                <a:solidFill>
                  <a:schemeClr val="accent2"/>
                </a:solidFill>
                <a:latin typeface="+mn-lt"/>
              </a:defRPr>
            </a:lvl1pPr>
          </a:lstStyle>
          <a:p>
            <a:r>
              <a:rPr lang="en-GB" dirty="0"/>
              <a:t>Insert section title here</a:t>
            </a:r>
          </a:p>
        </p:txBody>
      </p:sp>
      <p:sp>
        <p:nvSpPr>
          <p:cNvPr id="27" name="Text Placeholder 6">
            <a:extLst>
              <a:ext uri="{FF2B5EF4-FFF2-40B4-BE49-F238E27FC236}">
                <a16:creationId xmlns:a16="http://schemas.microsoft.com/office/drawing/2014/main" id="{25C63478-0CFD-3577-1F63-9412779AFE93}"/>
              </a:ext>
            </a:extLst>
          </p:cNvPr>
          <p:cNvSpPr>
            <a:spLocks noGrp="1"/>
          </p:cNvSpPr>
          <p:nvPr>
            <p:ph type="body" sz="quarter" idx="19" hasCustomPrompt="1"/>
          </p:nvPr>
        </p:nvSpPr>
        <p:spPr>
          <a:xfrm>
            <a:off x="1280291" y="2577465"/>
            <a:ext cx="2553522" cy="1887855"/>
          </a:xfrm>
        </p:spPr>
        <p:txBody>
          <a:bodyPr lIns="0" tIns="0" rIns="0" bIns="0"/>
          <a:lstStyle>
            <a:lvl1pPr>
              <a:defRPr sz="11500">
                <a:solidFill>
                  <a:schemeClr val="bg2"/>
                </a:solidFill>
                <a:latin typeface="+mn-lt"/>
              </a:defRPr>
            </a:lvl1pPr>
          </a:lstStyle>
          <a:p>
            <a:pPr lvl="0"/>
            <a:r>
              <a:rPr lang="en-US" dirty="0"/>
              <a:t>##</a:t>
            </a:r>
            <a:endParaRPr lang="en-GB" dirty="0"/>
          </a:p>
        </p:txBody>
      </p:sp>
      <p:sp>
        <p:nvSpPr>
          <p:cNvPr id="29" name="Text Placeholder 8">
            <a:extLst>
              <a:ext uri="{FF2B5EF4-FFF2-40B4-BE49-F238E27FC236}">
                <a16:creationId xmlns:a16="http://schemas.microsoft.com/office/drawing/2014/main" id="{36977D7E-219D-DC42-8A30-93499E1C477F}"/>
              </a:ext>
            </a:extLst>
          </p:cNvPr>
          <p:cNvSpPr>
            <a:spLocks noGrp="1"/>
          </p:cNvSpPr>
          <p:nvPr>
            <p:ph type="body" sz="quarter" idx="18" hasCustomPrompt="1"/>
          </p:nvPr>
        </p:nvSpPr>
        <p:spPr>
          <a:xfrm>
            <a:off x="4790020" y="2043561"/>
            <a:ext cx="1305980" cy="330072"/>
          </a:xfrm>
          <a:solidFill>
            <a:schemeClr val="accent3"/>
          </a:solidFill>
        </p:spPr>
        <p:txBody>
          <a:bodyPr wrap="none" lIns="72000" tIns="72000" rIns="72000" bIns="72000" anchor="ctr">
            <a:spAutoFit/>
          </a:bodyPr>
          <a:lstStyle>
            <a:lvl1pPr algn="l">
              <a:defRPr sz="1200" cap="all" spc="70" baseline="0">
                <a:solidFill>
                  <a:schemeClr val="bg1"/>
                </a:solidFill>
                <a:latin typeface="+mj-lt"/>
              </a:defRPr>
            </a:lvl1pPr>
          </a:lstStyle>
          <a:p>
            <a:pPr lvl="0"/>
            <a:r>
              <a:rPr lang="en-GB" dirty="0"/>
              <a:t>Subheading</a:t>
            </a:r>
          </a:p>
        </p:txBody>
      </p:sp>
      <p:sp>
        <p:nvSpPr>
          <p:cNvPr id="30" name="Text Placeholder 10">
            <a:extLst>
              <a:ext uri="{FF2B5EF4-FFF2-40B4-BE49-F238E27FC236}">
                <a16:creationId xmlns:a16="http://schemas.microsoft.com/office/drawing/2014/main" id="{FE533780-8C9A-3219-48D2-8A7372C612EE}"/>
              </a:ext>
            </a:extLst>
          </p:cNvPr>
          <p:cNvSpPr>
            <a:spLocks noGrp="1"/>
          </p:cNvSpPr>
          <p:nvPr>
            <p:ph type="body" sz="quarter" idx="39" hasCustomPrompt="1"/>
          </p:nvPr>
        </p:nvSpPr>
        <p:spPr>
          <a:xfrm>
            <a:off x="3786747" y="4954311"/>
            <a:ext cx="999006" cy="995639"/>
          </a:xfrm>
          <a:blipFill>
            <a:blip r:embed="rId4">
              <a:extLst>
                <a:ext uri="{96DAC541-7B7A-43D3-8B79-37D633B846F1}">
                  <asvg:svgBlip xmlns:asvg="http://schemas.microsoft.com/office/drawing/2016/SVG/main" r:embed="rId5"/>
                </a:ext>
              </a:extLst>
            </a:blip>
            <a:stretch>
              <a:fillRect/>
            </a:stretch>
          </a:blipFill>
        </p:spPr>
        <p:txBody>
          <a:bodyPr>
            <a:normAutofit/>
          </a:bodyPr>
          <a:lstStyle>
            <a:lvl1pPr>
              <a:defRPr/>
            </a:lvl1pPr>
          </a:lstStyle>
          <a:p>
            <a:pPr lvl="0"/>
            <a:r>
              <a:rPr lang="en-GB"/>
              <a:t> </a:t>
            </a:r>
            <a:endParaRPr lang="en-GB" dirty="0"/>
          </a:p>
        </p:txBody>
      </p:sp>
    </p:spTree>
    <p:custDataLst>
      <p:tags r:id="rId1"/>
    </p:custDataLst>
    <p:extLst>
      <p:ext uri="{BB962C8B-B14F-4D97-AF65-F5344CB8AC3E}">
        <p14:creationId xmlns:p14="http://schemas.microsoft.com/office/powerpoint/2010/main" val="137176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break half navy">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E49FA7D-1956-C492-3105-0BF0E230F6C0}"/>
              </a:ext>
            </a:extLst>
          </p:cNvPr>
          <p:cNvSpPr>
            <a:spLocks noGrp="1"/>
          </p:cNvSpPr>
          <p:nvPr>
            <p:ph type="body" sz="quarter" idx="14"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pic>
        <p:nvPicPr>
          <p:cNvPr id="6" name="Picture 5">
            <a:extLst>
              <a:ext uri="{FF2B5EF4-FFF2-40B4-BE49-F238E27FC236}">
                <a16:creationId xmlns:a16="http://schemas.microsoft.com/office/drawing/2014/main" id="{8197460C-91E8-BE14-EEA4-FC069EBE91AC}"/>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l="-6"/>
          <a:stretch/>
        </p:blipFill>
        <p:spPr>
          <a:xfrm>
            <a:off x="0" y="0"/>
            <a:ext cx="4286250" cy="6858000"/>
          </a:xfrm>
          <a:prstGeom prst="rect">
            <a:avLst/>
          </a:prstGeom>
        </p:spPr>
      </p:pic>
      <p:sp>
        <p:nvSpPr>
          <p:cNvPr id="5" name="Title 1">
            <a:extLst>
              <a:ext uri="{FF2B5EF4-FFF2-40B4-BE49-F238E27FC236}">
                <a16:creationId xmlns:a16="http://schemas.microsoft.com/office/drawing/2014/main" id="{BC3C30A4-D888-E5EA-8543-F4F587049283}"/>
              </a:ext>
            </a:extLst>
          </p:cNvPr>
          <p:cNvSpPr>
            <a:spLocks noGrp="1"/>
          </p:cNvSpPr>
          <p:nvPr>
            <p:ph type="title" hasCustomPrompt="1"/>
          </p:nvPr>
        </p:nvSpPr>
        <p:spPr>
          <a:xfrm>
            <a:off x="4790020" y="2577465"/>
            <a:ext cx="6457951" cy="2367915"/>
          </a:xfrm>
        </p:spPr>
        <p:txBody>
          <a:bodyPr/>
          <a:lstStyle>
            <a:lvl1pPr>
              <a:defRPr sz="6000">
                <a:solidFill>
                  <a:schemeClr val="accent2"/>
                </a:solidFill>
                <a:latin typeface="+mn-lt"/>
              </a:defRPr>
            </a:lvl1pPr>
          </a:lstStyle>
          <a:p>
            <a:r>
              <a:rPr lang="en-GB" dirty="0"/>
              <a:t>Insert section title here</a:t>
            </a:r>
          </a:p>
        </p:txBody>
      </p:sp>
      <p:sp>
        <p:nvSpPr>
          <p:cNvPr id="8" name="Date Placeholder 7">
            <a:extLst>
              <a:ext uri="{FF2B5EF4-FFF2-40B4-BE49-F238E27FC236}">
                <a16:creationId xmlns:a16="http://schemas.microsoft.com/office/drawing/2014/main" id="{48638BE4-63BF-32DA-90F8-1348C7D89F5D}"/>
              </a:ext>
            </a:extLst>
          </p:cNvPr>
          <p:cNvSpPr>
            <a:spLocks noGrp="1"/>
          </p:cNvSpPr>
          <p:nvPr>
            <p:ph type="dt" sz="half" idx="15"/>
          </p:nvPr>
        </p:nvSpPr>
        <p:spPr/>
        <p:txBody>
          <a:bodyPr>
            <a:noAutofit/>
          </a:bodyPr>
          <a:lstStyle/>
          <a:p>
            <a:endParaRPr lang="en-GB" dirty="0"/>
          </a:p>
        </p:txBody>
      </p:sp>
      <p:sp>
        <p:nvSpPr>
          <p:cNvPr id="12" name="Slide Number Placeholder 11">
            <a:extLst>
              <a:ext uri="{FF2B5EF4-FFF2-40B4-BE49-F238E27FC236}">
                <a16:creationId xmlns:a16="http://schemas.microsoft.com/office/drawing/2014/main" id="{ABAC53EA-E581-4AD3-5312-26E9AABEFF93}"/>
              </a:ext>
            </a:extLst>
          </p:cNvPr>
          <p:cNvSpPr>
            <a:spLocks noGrp="1"/>
          </p:cNvSpPr>
          <p:nvPr>
            <p:ph type="sldNum" sz="quarter" idx="17"/>
          </p:nvPr>
        </p:nvSpPr>
        <p:spPr/>
        <p:txBody>
          <a:bodyPr>
            <a:noAutofit/>
          </a:bodyPr>
          <a:lstStyle/>
          <a:p>
            <a:fld id="{BB07EAE1-021A-493C-B07F-6FE9E5D11BEB}" type="slidenum">
              <a:rPr lang="en-GB" smtClean="0"/>
              <a:pPr/>
              <a:t>‹#›</a:t>
            </a:fld>
            <a:endParaRPr lang="en-GB" dirty="0"/>
          </a:p>
        </p:txBody>
      </p:sp>
      <p:sp>
        <p:nvSpPr>
          <p:cNvPr id="13" name="Text Placeholder 6">
            <a:extLst>
              <a:ext uri="{FF2B5EF4-FFF2-40B4-BE49-F238E27FC236}">
                <a16:creationId xmlns:a16="http://schemas.microsoft.com/office/drawing/2014/main" id="{976BC7B9-721B-92B8-9179-2B12B04A0497}"/>
              </a:ext>
            </a:extLst>
          </p:cNvPr>
          <p:cNvSpPr>
            <a:spLocks noGrp="1"/>
          </p:cNvSpPr>
          <p:nvPr>
            <p:ph type="body" sz="quarter" idx="19" hasCustomPrompt="1"/>
          </p:nvPr>
        </p:nvSpPr>
        <p:spPr>
          <a:xfrm>
            <a:off x="1280291" y="2577465"/>
            <a:ext cx="2553522" cy="1887855"/>
          </a:xfrm>
        </p:spPr>
        <p:txBody>
          <a:bodyPr lIns="0" tIns="0" rIns="0" bIns="0"/>
          <a:lstStyle>
            <a:lvl1pPr>
              <a:defRPr sz="11500">
                <a:solidFill>
                  <a:schemeClr val="bg2"/>
                </a:solidFill>
                <a:latin typeface="+mn-lt"/>
              </a:defRPr>
            </a:lvl1pPr>
          </a:lstStyle>
          <a:p>
            <a:pPr lvl="0"/>
            <a:r>
              <a:rPr lang="en-US" dirty="0"/>
              <a:t>##</a:t>
            </a:r>
            <a:endParaRPr lang="en-GB" dirty="0"/>
          </a:p>
        </p:txBody>
      </p:sp>
      <p:sp>
        <p:nvSpPr>
          <p:cNvPr id="3" name="Text Placeholder 8">
            <a:extLst>
              <a:ext uri="{FF2B5EF4-FFF2-40B4-BE49-F238E27FC236}">
                <a16:creationId xmlns:a16="http://schemas.microsoft.com/office/drawing/2014/main" id="{217B4BE6-0BD7-9D29-E7D9-4AE942DD72F3}"/>
              </a:ext>
            </a:extLst>
          </p:cNvPr>
          <p:cNvSpPr>
            <a:spLocks noGrp="1"/>
          </p:cNvSpPr>
          <p:nvPr>
            <p:ph type="body" sz="quarter" idx="18" hasCustomPrompt="1"/>
          </p:nvPr>
        </p:nvSpPr>
        <p:spPr>
          <a:xfrm>
            <a:off x="4790020" y="2043561"/>
            <a:ext cx="1305980" cy="330072"/>
          </a:xfrm>
          <a:solidFill>
            <a:schemeClr val="accent3"/>
          </a:solidFill>
        </p:spPr>
        <p:txBody>
          <a:bodyPr wrap="none" lIns="72000" tIns="72000" rIns="72000" bIns="72000" anchor="ctr">
            <a:spAutoFit/>
          </a:bodyPr>
          <a:lstStyle>
            <a:lvl1pPr algn="l">
              <a:defRPr sz="1200" cap="all" spc="70" baseline="0">
                <a:solidFill>
                  <a:schemeClr val="bg1"/>
                </a:solidFill>
                <a:latin typeface="+mj-lt"/>
              </a:defRPr>
            </a:lvl1pPr>
          </a:lstStyle>
          <a:p>
            <a:pPr lvl="0"/>
            <a:r>
              <a:rPr lang="en-GB" dirty="0"/>
              <a:t>Subheading</a:t>
            </a:r>
          </a:p>
        </p:txBody>
      </p:sp>
      <p:sp>
        <p:nvSpPr>
          <p:cNvPr id="4" name="Footer Placeholder 4">
            <a:extLst>
              <a:ext uri="{FF2B5EF4-FFF2-40B4-BE49-F238E27FC236}">
                <a16:creationId xmlns:a16="http://schemas.microsoft.com/office/drawing/2014/main" id="{33CED112-C834-8032-2F1D-DD4472F069D7}"/>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solidFill>
                  <a:schemeClr val="bg1"/>
                </a:solidFill>
              </a:defRPr>
            </a:lvl1pPr>
          </a:lstStyle>
          <a:p>
            <a:pPr>
              <a:lnSpc>
                <a:spcPct val="120000"/>
              </a:lnSpc>
              <a:spcAft>
                <a:spcPts val="1000"/>
              </a:spcAft>
            </a:pPr>
            <a:endParaRPr lang="en-GB" dirty="0"/>
          </a:p>
        </p:txBody>
      </p:sp>
      <p:sp>
        <p:nvSpPr>
          <p:cNvPr id="9" name="Text Placeholder 10">
            <a:extLst>
              <a:ext uri="{FF2B5EF4-FFF2-40B4-BE49-F238E27FC236}">
                <a16:creationId xmlns:a16="http://schemas.microsoft.com/office/drawing/2014/main" id="{F60C2869-DFE1-F4CF-A450-84BD58400143}"/>
              </a:ext>
            </a:extLst>
          </p:cNvPr>
          <p:cNvSpPr>
            <a:spLocks noGrp="1"/>
          </p:cNvSpPr>
          <p:nvPr>
            <p:ph type="body" sz="quarter" idx="39" hasCustomPrompt="1"/>
          </p:nvPr>
        </p:nvSpPr>
        <p:spPr>
          <a:xfrm>
            <a:off x="3786747" y="4954311"/>
            <a:ext cx="999006" cy="995639"/>
          </a:xfrm>
          <a:blipFill>
            <a:blip r:embed="rId4">
              <a:extLst>
                <a:ext uri="{96DAC541-7B7A-43D3-8B79-37D633B846F1}">
                  <asvg:svgBlip xmlns:asvg="http://schemas.microsoft.com/office/drawing/2016/SVG/main" r:embed="rId5"/>
                </a:ext>
              </a:extLst>
            </a:blip>
            <a:stretch>
              <a:fillRect/>
            </a:stretch>
          </a:blipFill>
        </p:spPr>
        <p:txBody>
          <a:bodyPr>
            <a:normAutofit/>
          </a:bodyPr>
          <a:lstStyle>
            <a:lvl1pPr>
              <a:defRPr/>
            </a:lvl1pPr>
          </a:lstStyle>
          <a:p>
            <a:pPr lvl="0"/>
            <a:r>
              <a:rPr lang="en-GB"/>
              <a:t> </a:t>
            </a:r>
            <a:endParaRPr lang="en-GB" dirty="0"/>
          </a:p>
        </p:txBody>
      </p:sp>
    </p:spTree>
    <p:custDataLst>
      <p:tags r:id="rId1"/>
    </p:custDataLst>
    <p:extLst>
      <p:ext uri="{BB962C8B-B14F-4D97-AF65-F5344CB8AC3E}">
        <p14:creationId xmlns:p14="http://schemas.microsoft.com/office/powerpoint/2010/main" val="234054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break half white">
    <p:spTree>
      <p:nvGrpSpPr>
        <p:cNvPr id="1" name=""/>
        <p:cNvGrpSpPr/>
        <p:nvPr/>
      </p:nvGrpSpPr>
      <p:grpSpPr>
        <a:xfrm>
          <a:off x="0" y="0"/>
          <a:ext cx="0" cy="0"/>
          <a:chOff x="0" y="0"/>
          <a:chExt cx="0" cy="0"/>
        </a:xfrm>
      </p:grpSpPr>
      <p:pic>
        <p:nvPicPr>
          <p:cNvPr id="7" name="Picture 6" descr="A white wall with squares&#10;&#10;Description automatically generated">
            <a:extLst>
              <a:ext uri="{FF2B5EF4-FFF2-40B4-BE49-F238E27FC236}">
                <a16:creationId xmlns:a16="http://schemas.microsoft.com/office/drawing/2014/main" id="{580AE525-5C01-FCFC-D1AB-BD076FD27881}"/>
              </a:ext>
            </a:extLst>
          </p:cNvPr>
          <p:cNvPicPr>
            <a:picLocks noGrp="1" noRot="1" noChangeAspect="1" noMove="1" noResize="1" noEditPoints="1" noAdjustHandles="1" noChangeArrowheads="1" noChangeShapeType="1" noCrop="1"/>
          </p:cNvPicPr>
          <p:nvPr userDrawn="1"/>
        </p:nvPicPr>
        <p:blipFill rotWithShape="1">
          <a:blip r:embed="rId3" cstate="hqprint">
            <a:extLst>
              <a:ext uri="{28A0092B-C50C-407E-A947-70E740481C1C}">
                <a14:useLocalDpi xmlns:a14="http://schemas.microsoft.com/office/drawing/2010/main"/>
              </a:ext>
            </a:extLst>
          </a:blip>
          <a:srcRect/>
          <a:stretch/>
        </p:blipFill>
        <p:spPr>
          <a:xfrm>
            <a:off x="1" y="0"/>
            <a:ext cx="4286249" cy="6858000"/>
          </a:xfrm>
          <a:prstGeom prst="rect">
            <a:avLst/>
          </a:prstGeom>
        </p:spPr>
      </p:pic>
      <p:sp>
        <p:nvSpPr>
          <p:cNvPr id="2" name="Text Placeholder 3">
            <a:extLst>
              <a:ext uri="{FF2B5EF4-FFF2-40B4-BE49-F238E27FC236}">
                <a16:creationId xmlns:a16="http://schemas.microsoft.com/office/drawing/2014/main" id="{2E49FA7D-1956-C492-3105-0BF0E230F6C0}"/>
              </a:ext>
            </a:extLst>
          </p:cNvPr>
          <p:cNvSpPr>
            <a:spLocks noGrp="1"/>
          </p:cNvSpPr>
          <p:nvPr>
            <p:ph type="body" sz="quarter" idx="14"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5" name="Title 1">
            <a:extLst>
              <a:ext uri="{FF2B5EF4-FFF2-40B4-BE49-F238E27FC236}">
                <a16:creationId xmlns:a16="http://schemas.microsoft.com/office/drawing/2014/main" id="{BC3C30A4-D888-E5EA-8543-F4F587049283}"/>
              </a:ext>
            </a:extLst>
          </p:cNvPr>
          <p:cNvSpPr>
            <a:spLocks noGrp="1"/>
          </p:cNvSpPr>
          <p:nvPr>
            <p:ph type="title" hasCustomPrompt="1"/>
          </p:nvPr>
        </p:nvSpPr>
        <p:spPr>
          <a:xfrm>
            <a:off x="4790020" y="2577465"/>
            <a:ext cx="6457951" cy="2367915"/>
          </a:xfrm>
        </p:spPr>
        <p:txBody>
          <a:bodyPr/>
          <a:lstStyle>
            <a:lvl1pPr>
              <a:defRPr sz="6000">
                <a:solidFill>
                  <a:schemeClr val="accent2"/>
                </a:solidFill>
                <a:latin typeface="+mn-lt"/>
              </a:defRPr>
            </a:lvl1pPr>
          </a:lstStyle>
          <a:p>
            <a:r>
              <a:rPr lang="en-GB" dirty="0"/>
              <a:t>Insert section title here</a:t>
            </a:r>
          </a:p>
        </p:txBody>
      </p:sp>
      <p:sp>
        <p:nvSpPr>
          <p:cNvPr id="8" name="Date Placeholder 7">
            <a:extLst>
              <a:ext uri="{FF2B5EF4-FFF2-40B4-BE49-F238E27FC236}">
                <a16:creationId xmlns:a16="http://schemas.microsoft.com/office/drawing/2014/main" id="{48638BE4-63BF-32DA-90F8-1348C7D89F5D}"/>
              </a:ext>
            </a:extLst>
          </p:cNvPr>
          <p:cNvSpPr>
            <a:spLocks noGrp="1"/>
          </p:cNvSpPr>
          <p:nvPr>
            <p:ph type="dt" sz="half" idx="15"/>
          </p:nvPr>
        </p:nvSpPr>
        <p:spPr/>
        <p:txBody>
          <a:bodyPr>
            <a:noAutofit/>
          </a:bodyPr>
          <a:lstStyle/>
          <a:p>
            <a:endParaRPr lang="en-GB" dirty="0"/>
          </a:p>
        </p:txBody>
      </p:sp>
      <p:sp>
        <p:nvSpPr>
          <p:cNvPr id="12" name="Slide Number Placeholder 11">
            <a:extLst>
              <a:ext uri="{FF2B5EF4-FFF2-40B4-BE49-F238E27FC236}">
                <a16:creationId xmlns:a16="http://schemas.microsoft.com/office/drawing/2014/main" id="{ABAC53EA-E581-4AD3-5312-26E9AABEFF93}"/>
              </a:ext>
            </a:extLst>
          </p:cNvPr>
          <p:cNvSpPr>
            <a:spLocks noGrp="1"/>
          </p:cNvSpPr>
          <p:nvPr>
            <p:ph type="sldNum" sz="quarter" idx="17"/>
          </p:nvPr>
        </p:nvSpPr>
        <p:spPr/>
        <p:txBody>
          <a:bodyPr>
            <a:noAutofit/>
          </a:bodyPr>
          <a:lstStyle/>
          <a:p>
            <a:fld id="{BB07EAE1-021A-493C-B07F-6FE9E5D11BEB}" type="slidenum">
              <a:rPr lang="en-GB" smtClean="0"/>
              <a:pPr/>
              <a:t>‹#›</a:t>
            </a:fld>
            <a:endParaRPr lang="en-GB" dirty="0"/>
          </a:p>
        </p:txBody>
      </p:sp>
      <p:sp>
        <p:nvSpPr>
          <p:cNvPr id="13" name="Text Placeholder 6">
            <a:extLst>
              <a:ext uri="{FF2B5EF4-FFF2-40B4-BE49-F238E27FC236}">
                <a16:creationId xmlns:a16="http://schemas.microsoft.com/office/drawing/2014/main" id="{976BC7B9-721B-92B8-9179-2B12B04A0497}"/>
              </a:ext>
            </a:extLst>
          </p:cNvPr>
          <p:cNvSpPr>
            <a:spLocks noGrp="1"/>
          </p:cNvSpPr>
          <p:nvPr>
            <p:ph type="body" sz="quarter" idx="19" hasCustomPrompt="1"/>
          </p:nvPr>
        </p:nvSpPr>
        <p:spPr>
          <a:xfrm>
            <a:off x="1280291" y="2577465"/>
            <a:ext cx="2553522" cy="1769715"/>
          </a:xfrm>
        </p:spPr>
        <p:txBody>
          <a:bodyPr lIns="0" tIns="0" rIns="0" bIns="0"/>
          <a:lstStyle>
            <a:lvl1pPr>
              <a:defRPr sz="11500">
                <a:solidFill>
                  <a:schemeClr val="tx1"/>
                </a:solidFill>
                <a:latin typeface="+mn-lt"/>
              </a:defRPr>
            </a:lvl1pPr>
          </a:lstStyle>
          <a:p>
            <a:pPr lvl="0"/>
            <a:r>
              <a:rPr lang="en-US" dirty="0"/>
              <a:t>##</a:t>
            </a:r>
            <a:endParaRPr lang="en-GB" dirty="0"/>
          </a:p>
        </p:txBody>
      </p:sp>
      <p:sp>
        <p:nvSpPr>
          <p:cNvPr id="3" name="Text Placeholder 8">
            <a:extLst>
              <a:ext uri="{FF2B5EF4-FFF2-40B4-BE49-F238E27FC236}">
                <a16:creationId xmlns:a16="http://schemas.microsoft.com/office/drawing/2014/main" id="{217B4BE6-0BD7-9D29-E7D9-4AE942DD72F3}"/>
              </a:ext>
            </a:extLst>
          </p:cNvPr>
          <p:cNvSpPr>
            <a:spLocks noGrp="1"/>
          </p:cNvSpPr>
          <p:nvPr>
            <p:ph type="body" sz="quarter" idx="18" hasCustomPrompt="1"/>
          </p:nvPr>
        </p:nvSpPr>
        <p:spPr>
          <a:xfrm>
            <a:off x="4790020" y="2043561"/>
            <a:ext cx="1305980" cy="330072"/>
          </a:xfrm>
          <a:solidFill>
            <a:schemeClr val="accent3"/>
          </a:solidFill>
        </p:spPr>
        <p:txBody>
          <a:bodyPr wrap="none" lIns="72000" tIns="72000" rIns="72000" bIns="72000" anchor="ctr">
            <a:spAutoFit/>
          </a:bodyPr>
          <a:lstStyle>
            <a:lvl1pPr algn="l">
              <a:defRPr sz="1200" cap="all" spc="70" baseline="0">
                <a:solidFill>
                  <a:schemeClr val="bg1"/>
                </a:solidFill>
                <a:latin typeface="+mj-lt"/>
              </a:defRPr>
            </a:lvl1pPr>
          </a:lstStyle>
          <a:p>
            <a:pPr lvl="0"/>
            <a:r>
              <a:rPr lang="en-GB" dirty="0"/>
              <a:t>Subheading</a:t>
            </a:r>
          </a:p>
        </p:txBody>
      </p:sp>
      <p:sp>
        <p:nvSpPr>
          <p:cNvPr id="4" name="Footer Placeholder 4">
            <a:extLst>
              <a:ext uri="{FF2B5EF4-FFF2-40B4-BE49-F238E27FC236}">
                <a16:creationId xmlns:a16="http://schemas.microsoft.com/office/drawing/2014/main" id="{33CED112-C834-8032-2F1D-DD4472F069D7}"/>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solidFill>
                  <a:schemeClr val="bg1"/>
                </a:solidFill>
              </a:defRPr>
            </a:lvl1pPr>
          </a:lstStyle>
          <a:p>
            <a:pPr>
              <a:lnSpc>
                <a:spcPct val="120000"/>
              </a:lnSpc>
              <a:spcAft>
                <a:spcPts val="1000"/>
              </a:spcAft>
            </a:pPr>
            <a:endParaRPr lang="en-GB" dirty="0"/>
          </a:p>
        </p:txBody>
      </p:sp>
      <p:sp>
        <p:nvSpPr>
          <p:cNvPr id="9" name="Text Placeholder 10">
            <a:extLst>
              <a:ext uri="{FF2B5EF4-FFF2-40B4-BE49-F238E27FC236}">
                <a16:creationId xmlns:a16="http://schemas.microsoft.com/office/drawing/2014/main" id="{F60C2869-DFE1-F4CF-A450-84BD58400143}"/>
              </a:ext>
            </a:extLst>
          </p:cNvPr>
          <p:cNvSpPr>
            <a:spLocks noGrp="1"/>
          </p:cNvSpPr>
          <p:nvPr>
            <p:ph type="body" sz="quarter" idx="39" hasCustomPrompt="1"/>
          </p:nvPr>
        </p:nvSpPr>
        <p:spPr>
          <a:xfrm>
            <a:off x="3786747" y="4954311"/>
            <a:ext cx="999006" cy="995639"/>
          </a:xfrm>
          <a:blipFill>
            <a:blip r:embed="rId4">
              <a:extLst>
                <a:ext uri="{96DAC541-7B7A-43D3-8B79-37D633B846F1}">
                  <asvg:svgBlip xmlns:asvg="http://schemas.microsoft.com/office/drawing/2016/SVG/main" r:embed="rId5"/>
                </a:ext>
              </a:extLst>
            </a:blip>
            <a:stretch>
              <a:fillRect/>
            </a:stretch>
          </a:blipFill>
        </p:spPr>
        <p:txBody>
          <a:bodyPr>
            <a:normAutofit/>
          </a:bodyPr>
          <a:lstStyle>
            <a:lvl1pPr>
              <a:defRPr/>
            </a:lvl1pPr>
          </a:lstStyle>
          <a:p>
            <a:pPr lvl="0"/>
            <a:r>
              <a:rPr lang="en-GB"/>
              <a:t> </a:t>
            </a:r>
            <a:endParaRPr lang="en-GB" dirty="0"/>
          </a:p>
        </p:txBody>
      </p:sp>
    </p:spTree>
    <p:custDataLst>
      <p:tags r:id="rId1"/>
    </p:custDataLst>
    <p:extLst>
      <p:ext uri="{BB962C8B-B14F-4D97-AF65-F5344CB8AC3E}">
        <p14:creationId xmlns:p14="http://schemas.microsoft.com/office/powerpoint/2010/main" val="400856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break yellow pattern ban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9199EB-57DC-2E31-C24E-EC685FF60A6D}"/>
              </a:ext>
            </a:extLst>
          </p:cNvPr>
          <p:cNvSpPr>
            <a:spLocks noGrp="1"/>
          </p:cNvSpPr>
          <p:nvPr>
            <p:ph type="sldNum" sz="quarter" idx="11"/>
          </p:nvPr>
        </p:nvSpPr>
        <p:spPr/>
        <p:txBody>
          <a:bodyPr/>
          <a:lstStyle/>
          <a:p>
            <a:fld id="{BB07EAE1-021A-493C-B07F-6FE9E5D11BEB}" type="slidenum">
              <a:rPr lang="en-GB" smtClean="0"/>
              <a:pPr/>
              <a:t>‹#›</a:t>
            </a:fld>
            <a:endParaRPr lang="en-GB" dirty="0"/>
          </a:p>
        </p:txBody>
      </p:sp>
      <p:sp>
        <p:nvSpPr>
          <p:cNvPr id="5" name="Date Placeholder 4">
            <a:extLst>
              <a:ext uri="{FF2B5EF4-FFF2-40B4-BE49-F238E27FC236}">
                <a16:creationId xmlns:a16="http://schemas.microsoft.com/office/drawing/2014/main" id="{35AF736B-F298-AD01-E74F-9DA869EE57F9}"/>
              </a:ext>
            </a:extLst>
          </p:cNvPr>
          <p:cNvSpPr>
            <a:spLocks noGrp="1"/>
          </p:cNvSpPr>
          <p:nvPr>
            <p:ph type="dt" sz="half" idx="12"/>
          </p:nvPr>
        </p:nvSpPr>
        <p:spPr/>
        <p:txBody>
          <a:bodyPr/>
          <a:lstStyle/>
          <a:p>
            <a:endParaRPr lang="en-GB" dirty="0"/>
          </a:p>
        </p:txBody>
      </p:sp>
      <p:pic>
        <p:nvPicPr>
          <p:cNvPr id="6" name="Picture 5">
            <a:extLst>
              <a:ext uri="{FF2B5EF4-FFF2-40B4-BE49-F238E27FC236}">
                <a16:creationId xmlns:a16="http://schemas.microsoft.com/office/drawing/2014/main" id="{ABA3610F-255B-7FC8-0A5B-7C15D4BDBA20}"/>
              </a:ext>
            </a:extLst>
          </p:cNvPr>
          <p:cNvPicPr>
            <a:picLocks noGrp="1" noRot="1" noChangeAspect="1" noMove="1" noResize="1" noEditPoints="1" noAdjustHandles="1" noChangeArrowheads="1" noChangeShapeType="1" noCrop="1"/>
          </p:cNvPicPr>
          <p:nvPr userDrawn="1"/>
        </p:nvPicPr>
        <p:blipFill rotWithShape="1">
          <a:blip r:embed="rId3" cstate="hqprint">
            <a:extLst>
              <a:ext uri="{28A0092B-C50C-407E-A947-70E740481C1C}">
                <a14:useLocalDpi xmlns:a14="http://schemas.microsoft.com/office/drawing/2010/main"/>
              </a:ext>
            </a:extLst>
          </a:blip>
          <a:srcRect/>
          <a:stretch/>
        </p:blipFill>
        <p:spPr>
          <a:xfrm>
            <a:off x="0" y="1760646"/>
            <a:ext cx="12192000" cy="3106688"/>
          </a:xfrm>
          <a:prstGeom prst="rect">
            <a:avLst/>
          </a:prstGeom>
        </p:spPr>
      </p:pic>
      <p:sp>
        <p:nvSpPr>
          <p:cNvPr id="2" name="Footer Placeholder 4">
            <a:extLst>
              <a:ext uri="{FF2B5EF4-FFF2-40B4-BE49-F238E27FC236}">
                <a16:creationId xmlns:a16="http://schemas.microsoft.com/office/drawing/2014/main" id="{8D3361F9-09DA-8373-34DD-341115B8A2FC}"/>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3" name="Title 1">
            <a:extLst>
              <a:ext uri="{FF2B5EF4-FFF2-40B4-BE49-F238E27FC236}">
                <a16:creationId xmlns:a16="http://schemas.microsoft.com/office/drawing/2014/main" id="{11898738-3621-972A-732F-F0A6048632E4}"/>
              </a:ext>
            </a:extLst>
          </p:cNvPr>
          <p:cNvSpPr>
            <a:spLocks noGrp="1"/>
          </p:cNvSpPr>
          <p:nvPr>
            <p:ph type="title" hasCustomPrompt="1"/>
          </p:nvPr>
        </p:nvSpPr>
        <p:spPr>
          <a:xfrm>
            <a:off x="3095305" y="2577465"/>
            <a:ext cx="6894830" cy="1661993"/>
          </a:xfrm>
        </p:spPr>
        <p:txBody>
          <a:bodyPr/>
          <a:lstStyle>
            <a:lvl1pPr>
              <a:defRPr sz="6000">
                <a:solidFill>
                  <a:schemeClr val="bg1"/>
                </a:solidFill>
                <a:latin typeface="+mn-lt"/>
              </a:defRPr>
            </a:lvl1pPr>
          </a:lstStyle>
          <a:p>
            <a:r>
              <a:rPr lang="en-GB" dirty="0"/>
              <a:t>Insert section </a:t>
            </a:r>
            <a:br>
              <a:rPr lang="en-GB" dirty="0"/>
            </a:br>
            <a:r>
              <a:rPr lang="en-GB" dirty="0"/>
              <a:t>title here</a:t>
            </a:r>
          </a:p>
        </p:txBody>
      </p:sp>
      <p:sp>
        <p:nvSpPr>
          <p:cNvPr id="7" name="Text Placeholder 6">
            <a:extLst>
              <a:ext uri="{FF2B5EF4-FFF2-40B4-BE49-F238E27FC236}">
                <a16:creationId xmlns:a16="http://schemas.microsoft.com/office/drawing/2014/main" id="{71970C68-9470-CE15-9335-57D17EFFA4D9}"/>
              </a:ext>
            </a:extLst>
          </p:cNvPr>
          <p:cNvSpPr>
            <a:spLocks noGrp="1"/>
          </p:cNvSpPr>
          <p:nvPr>
            <p:ph type="body" sz="quarter" idx="19" hasCustomPrompt="1"/>
          </p:nvPr>
        </p:nvSpPr>
        <p:spPr>
          <a:xfrm>
            <a:off x="450850" y="2577465"/>
            <a:ext cx="2193605" cy="1661993"/>
          </a:xfrm>
        </p:spPr>
        <p:txBody>
          <a:bodyPr lIns="0" tIns="0" rIns="0" bIns="0"/>
          <a:lstStyle>
            <a:lvl1pPr algn="r">
              <a:defRPr sz="11500">
                <a:solidFill>
                  <a:schemeClr val="bg1"/>
                </a:solidFill>
                <a:latin typeface="+mn-lt"/>
              </a:defRPr>
            </a:lvl1pPr>
          </a:lstStyle>
          <a:p>
            <a:pPr lvl="0"/>
            <a:r>
              <a:rPr lang="en-US" dirty="0"/>
              <a:t>##</a:t>
            </a:r>
            <a:endParaRPr lang="en-GB" dirty="0"/>
          </a:p>
        </p:txBody>
      </p:sp>
      <p:cxnSp>
        <p:nvCxnSpPr>
          <p:cNvPr id="8" name="Straight Connector 7">
            <a:extLst>
              <a:ext uri="{FF2B5EF4-FFF2-40B4-BE49-F238E27FC236}">
                <a16:creationId xmlns:a16="http://schemas.microsoft.com/office/drawing/2014/main" id="{B8B682CB-DC6E-E03F-681E-250554A40131}"/>
              </a:ext>
            </a:extLst>
          </p:cNvPr>
          <p:cNvCxnSpPr>
            <a:cxnSpLocks/>
          </p:cNvCxnSpPr>
          <p:nvPr userDrawn="1"/>
        </p:nvCxnSpPr>
        <p:spPr>
          <a:xfrm>
            <a:off x="2876550" y="2596515"/>
            <a:ext cx="0" cy="164294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80062997-F380-8540-D8DF-D7B820203E47}"/>
              </a:ext>
            </a:extLst>
          </p:cNvPr>
          <p:cNvSpPr>
            <a:spLocks noGrp="1"/>
          </p:cNvSpPr>
          <p:nvPr>
            <p:ph type="body" sz="quarter" idx="18" hasCustomPrompt="1"/>
          </p:nvPr>
        </p:nvSpPr>
        <p:spPr>
          <a:xfrm>
            <a:off x="3095305" y="2043561"/>
            <a:ext cx="1305980" cy="330072"/>
          </a:xfrm>
          <a:solidFill>
            <a:schemeClr val="accent3"/>
          </a:solidFill>
        </p:spPr>
        <p:txBody>
          <a:bodyPr wrap="none" lIns="72000" tIns="72000" rIns="72000" bIns="72000" anchor="ctr">
            <a:spAutoFit/>
          </a:bodyPr>
          <a:lstStyle>
            <a:lvl1pPr algn="l">
              <a:defRPr sz="1200" cap="all" spc="70" baseline="0">
                <a:solidFill>
                  <a:schemeClr val="bg1"/>
                </a:solidFill>
                <a:latin typeface="+mj-lt"/>
              </a:defRPr>
            </a:lvl1pPr>
          </a:lstStyle>
          <a:p>
            <a:pPr lvl="0"/>
            <a:r>
              <a:rPr lang="en-GB" dirty="0"/>
              <a:t>Subheading</a:t>
            </a:r>
          </a:p>
        </p:txBody>
      </p:sp>
    </p:spTree>
    <p:custDataLst>
      <p:tags r:id="rId1"/>
    </p:custDataLst>
    <p:extLst>
      <p:ext uri="{BB962C8B-B14F-4D97-AF65-F5344CB8AC3E}">
        <p14:creationId xmlns:p14="http://schemas.microsoft.com/office/powerpoint/2010/main" val="326600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break navy pattern ba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66B1D5-9198-E2C2-6C79-BF2D3D85907F}"/>
              </a:ext>
            </a:extLst>
          </p:cNvPr>
          <p:cNvPicPr>
            <a:picLocks noGrp="1" noRot="1" noChangeAspect="1" noMove="1" noResize="1" noEditPoints="1" noAdjustHandles="1" noChangeArrowheads="1" noChangeShapeType="1" noCrop="1"/>
          </p:cNvPicPr>
          <p:nvPr userDrawn="1"/>
        </p:nvPicPr>
        <p:blipFill rotWithShape="1">
          <a:blip r:embed="rId3" cstate="hqprint">
            <a:extLst>
              <a:ext uri="{28A0092B-C50C-407E-A947-70E740481C1C}">
                <a14:useLocalDpi xmlns:a14="http://schemas.microsoft.com/office/drawing/2010/main"/>
              </a:ext>
            </a:extLst>
          </a:blip>
          <a:srcRect/>
          <a:stretch/>
        </p:blipFill>
        <p:spPr>
          <a:xfrm>
            <a:off x="0" y="1760646"/>
            <a:ext cx="12192000" cy="3106688"/>
          </a:xfrm>
          <a:prstGeom prst="rect">
            <a:avLst/>
          </a:prstGeom>
        </p:spPr>
      </p:pic>
      <p:sp>
        <p:nvSpPr>
          <p:cNvPr id="4" name="Slide Number Placeholder 3">
            <a:extLst>
              <a:ext uri="{FF2B5EF4-FFF2-40B4-BE49-F238E27FC236}">
                <a16:creationId xmlns:a16="http://schemas.microsoft.com/office/drawing/2014/main" id="{1F9199EB-57DC-2E31-C24E-EC685FF60A6D}"/>
              </a:ext>
            </a:extLst>
          </p:cNvPr>
          <p:cNvSpPr>
            <a:spLocks noGrp="1"/>
          </p:cNvSpPr>
          <p:nvPr>
            <p:ph type="sldNum" sz="quarter" idx="11"/>
          </p:nvPr>
        </p:nvSpPr>
        <p:spPr/>
        <p:txBody>
          <a:bodyPr/>
          <a:lstStyle/>
          <a:p>
            <a:fld id="{BB07EAE1-021A-493C-B07F-6FE9E5D11BEB}" type="slidenum">
              <a:rPr lang="en-GB" smtClean="0"/>
              <a:pPr/>
              <a:t>‹#›</a:t>
            </a:fld>
            <a:endParaRPr lang="en-GB" dirty="0"/>
          </a:p>
        </p:txBody>
      </p:sp>
      <p:sp>
        <p:nvSpPr>
          <p:cNvPr id="5" name="Date Placeholder 4">
            <a:extLst>
              <a:ext uri="{FF2B5EF4-FFF2-40B4-BE49-F238E27FC236}">
                <a16:creationId xmlns:a16="http://schemas.microsoft.com/office/drawing/2014/main" id="{35AF736B-F298-AD01-E74F-9DA869EE57F9}"/>
              </a:ext>
            </a:extLst>
          </p:cNvPr>
          <p:cNvSpPr>
            <a:spLocks noGrp="1"/>
          </p:cNvSpPr>
          <p:nvPr>
            <p:ph type="dt" sz="half" idx="12"/>
          </p:nvPr>
        </p:nvSpPr>
        <p:spPr/>
        <p:txBody>
          <a:bodyPr/>
          <a:lstStyle/>
          <a:p>
            <a:endParaRPr lang="en-GB" dirty="0"/>
          </a:p>
        </p:txBody>
      </p:sp>
      <p:sp>
        <p:nvSpPr>
          <p:cNvPr id="9" name="Title 1">
            <a:extLst>
              <a:ext uri="{FF2B5EF4-FFF2-40B4-BE49-F238E27FC236}">
                <a16:creationId xmlns:a16="http://schemas.microsoft.com/office/drawing/2014/main" id="{60B6F0CF-2271-22CC-8D3F-2BB99E0CA52A}"/>
              </a:ext>
            </a:extLst>
          </p:cNvPr>
          <p:cNvSpPr>
            <a:spLocks noGrp="1"/>
          </p:cNvSpPr>
          <p:nvPr>
            <p:ph type="title" hasCustomPrompt="1"/>
          </p:nvPr>
        </p:nvSpPr>
        <p:spPr>
          <a:xfrm>
            <a:off x="3095305" y="2577465"/>
            <a:ext cx="6894830" cy="1661993"/>
          </a:xfrm>
        </p:spPr>
        <p:txBody>
          <a:bodyPr/>
          <a:lstStyle>
            <a:lvl1pPr>
              <a:defRPr sz="6000">
                <a:solidFill>
                  <a:schemeClr val="bg1"/>
                </a:solidFill>
                <a:latin typeface="+mn-lt"/>
              </a:defRPr>
            </a:lvl1pPr>
          </a:lstStyle>
          <a:p>
            <a:r>
              <a:rPr lang="en-GB" dirty="0"/>
              <a:t>Insert section </a:t>
            </a:r>
            <a:br>
              <a:rPr lang="en-GB" dirty="0"/>
            </a:br>
            <a:r>
              <a:rPr lang="en-GB" dirty="0"/>
              <a:t>title here</a:t>
            </a:r>
          </a:p>
        </p:txBody>
      </p:sp>
      <p:sp>
        <p:nvSpPr>
          <p:cNvPr id="12" name="Text Placeholder 6">
            <a:extLst>
              <a:ext uri="{FF2B5EF4-FFF2-40B4-BE49-F238E27FC236}">
                <a16:creationId xmlns:a16="http://schemas.microsoft.com/office/drawing/2014/main" id="{57B549E3-3F77-D00F-8D70-CD6B62CB4124}"/>
              </a:ext>
            </a:extLst>
          </p:cNvPr>
          <p:cNvSpPr>
            <a:spLocks noGrp="1"/>
          </p:cNvSpPr>
          <p:nvPr>
            <p:ph type="body" sz="quarter" idx="19" hasCustomPrompt="1"/>
          </p:nvPr>
        </p:nvSpPr>
        <p:spPr>
          <a:xfrm>
            <a:off x="450850" y="2577465"/>
            <a:ext cx="2193605" cy="1661993"/>
          </a:xfrm>
        </p:spPr>
        <p:txBody>
          <a:bodyPr lIns="0" tIns="0" rIns="0" bIns="0"/>
          <a:lstStyle>
            <a:lvl1pPr algn="r">
              <a:defRPr sz="11500">
                <a:solidFill>
                  <a:schemeClr val="bg1"/>
                </a:solidFill>
                <a:latin typeface="+mn-lt"/>
              </a:defRPr>
            </a:lvl1pPr>
          </a:lstStyle>
          <a:p>
            <a:pPr lvl="0"/>
            <a:r>
              <a:rPr lang="en-US" dirty="0"/>
              <a:t>##</a:t>
            </a:r>
            <a:endParaRPr lang="en-GB" dirty="0"/>
          </a:p>
        </p:txBody>
      </p:sp>
      <p:cxnSp>
        <p:nvCxnSpPr>
          <p:cNvPr id="13" name="Straight Connector 12">
            <a:extLst>
              <a:ext uri="{FF2B5EF4-FFF2-40B4-BE49-F238E27FC236}">
                <a16:creationId xmlns:a16="http://schemas.microsoft.com/office/drawing/2014/main" id="{C133CDC9-F5BC-3D47-0A06-AC1D89617A6D}"/>
              </a:ext>
            </a:extLst>
          </p:cNvPr>
          <p:cNvCxnSpPr>
            <a:cxnSpLocks/>
          </p:cNvCxnSpPr>
          <p:nvPr userDrawn="1"/>
        </p:nvCxnSpPr>
        <p:spPr>
          <a:xfrm>
            <a:off x="2876550" y="2596515"/>
            <a:ext cx="0" cy="164294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2F3A2919-7ECC-4946-CD95-200B62A406DB}"/>
              </a:ext>
            </a:extLst>
          </p:cNvPr>
          <p:cNvSpPr>
            <a:spLocks noGrp="1"/>
          </p:cNvSpPr>
          <p:nvPr>
            <p:ph type="body" sz="quarter" idx="18" hasCustomPrompt="1"/>
          </p:nvPr>
        </p:nvSpPr>
        <p:spPr>
          <a:xfrm>
            <a:off x="3095305" y="2043561"/>
            <a:ext cx="1305980" cy="330072"/>
          </a:xfrm>
          <a:solidFill>
            <a:schemeClr val="accent3"/>
          </a:solidFill>
        </p:spPr>
        <p:txBody>
          <a:bodyPr wrap="none" lIns="72000" tIns="72000" rIns="72000" bIns="72000" anchor="ctr">
            <a:spAutoFit/>
          </a:bodyPr>
          <a:lstStyle>
            <a:lvl1pPr algn="l">
              <a:defRPr sz="1200" cap="all" spc="70" baseline="0">
                <a:solidFill>
                  <a:schemeClr val="bg1"/>
                </a:solidFill>
                <a:latin typeface="+mj-lt"/>
              </a:defRPr>
            </a:lvl1pPr>
          </a:lstStyle>
          <a:p>
            <a:pPr lvl="0"/>
            <a:r>
              <a:rPr lang="en-GB" dirty="0"/>
              <a:t>Subheading</a:t>
            </a:r>
          </a:p>
        </p:txBody>
      </p:sp>
      <p:sp>
        <p:nvSpPr>
          <p:cNvPr id="7" name="Footer Placeholder 4">
            <a:extLst>
              <a:ext uri="{FF2B5EF4-FFF2-40B4-BE49-F238E27FC236}">
                <a16:creationId xmlns:a16="http://schemas.microsoft.com/office/drawing/2014/main" id="{8B1FD3FA-BA9E-95D4-99D1-7E54D18C8AD7}"/>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Tree>
    <p:custDataLst>
      <p:tags r:id="rId1"/>
    </p:custDataLst>
    <p:extLst>
      <p:ext uri="{BB962C8B-B14F-4D97-AF65-F5344CB8AC3E}">
        <p14:creationId xmlns:p14="http://schemas.microsoft.com/office/powerpoint/2010/main" val="322996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break white pattern band">
    <p:spTree>
      <p:nvGrpSpPr>
        <p:cNvPr id="1" name=""/>
        <p:cNvGrpSpPr/>
        <p:nvPr/>
      </p:nvGrpSpPr>
      <p:grpSpPr>
        <a:xfrm>
          <a:off x="0" y="0"/>
          <a:ext cx="0" cy="0"/>
          <a:chOff x="0" y="0"/>
          <a:chExt cx="0" cy="0"/>
        </a:xfrm>
      </p:grpSpPr>
      <p:pic>
        <p:nvPicPr>
          <p:cNvPr id="3" name="Picture 2" descr="A white wall with squares&#10;&#10;Description automatically generated">
            <a:extLst>
              <a:ext uri="{FF2B5EF4-FFF2-40B4-BE49-F238E27FC236}">
                <a16:creationId xmlns:a16="http://schemas.microsoft.com/office/drawing/2014/main" id="{7E6DAA07-ADC9-E6EF-E11D-BE6FB3823D18}"/>
              </a:ext>
            </a:extLst>
          </p:cNvPr>
          <p:cNvPicPr>
            <a:picLocks noGrp="1" noRot="1" noChangeAspect="1" noMove="1" noResize="1" noEditPoints="1" noAdjustHandles="1" noChangeArrowheads="1" noChangeShapeType="1" noCrop="1"/>
          </p:cNvPicPr>
          <p:nvPr userDrawn="1"/>
        </p:nvPicPr>
        <p:blipFill rotWithShape="1">
          <a:blip r:embed="rId3" cstate="hqprint">
            <a:extLst>
              <a:ext uri="{28A0092B-C50C-407E-A947-70E740481C1C}">
                <a14:useLocalDpi xmlns:a14="http://schemas.microsoft.com/office/drawing/2010/main"/>
              </a:ext>
            </a:extLst>
          </a:blip>
          <a:srcRect/>
          <a:stretch/>
        </p:blipFill>
        <p:spPr>
          <a:xfrm>
            <a:off x="1" y="1760646"/>
            <a:ext cx="12191998" cy="3106688"/>
          </a:xfrm>
          <a:prstGeom prst="rect">
            <a:avLst/>
          </a:prstGeom>
        </p:spPr>
      </p:pic>
      <p:sp>
        <p:nvSpPr>
          <p:cNvPr id="4" name="Slide Number Placeholder 3">
            <a:extLst>
              <a:ext uri="{FF2B5EF4-FFF2-40B4-BE49-F238E27FC236}">
                <a16:creationId xmlns:a16="http://schemas.microsoft.com/office/drawing/2014/main" id="{1F9199EB-57DC-2E31-C24E-EC685FF60A6D}"/>
              </a:ext>
            </a:extLst>
          </p:cNvPr>
          <p:cNvSpPr>
            <a:spLocks noGrp="1"/>
          </p:cNvSpPr>
          <p:nvPr>
            <p:ph type="sldNum" sz="quarter" idx="11"/>
          </p:nvPr>
        </p:nvSpPr>
        <p:spPr/>
        <p:txBody>
          <a:bodyPr/>
          <a:lstStyle/>
          <a:p>
            <a:fld id="{BB07EAE1-021A-493C-B07F-6FE9E5D11BEB}" type="slidenum">
              <a:rPr lang="en-GB" smtClean="0"/>
              <a:pPr/>
              <a:t>‹#›</a:t>
            </a:fld>
            <a:endParaRPr lang="en-GB" dirty="0"/>
          </a:p>
        </p:txBody>
      </p:sp>
      <p:sp>
        <p:nvSpPr>
          <p:cNvPr id="5" name="Date Placeholder 4">
            <a:extLst>
              <a:ext uri="{FF2B5EF4-FFF2-40B4-BE49-F238E27FC236}">
                <a16:creationId xmlns:a16="http://schemas.microsoft.com/office/drawing/2014/main" id="{35AF736B-F298-AD01-E74F-9DA869EE57F9}"/>
              </a:ext>
            </a:extLst>
          </p:cNvPr>
          <p:cNvSpPr>
            <a:spLocks noGrp="1"/>
          </p:cNvSpPr>
          <p:nvPr>
            <p:ph type="dt" sz="half" idx="12"/>
          </p:nvPr>
        </p:nvSpPr>
        <p:spPr/>
        <p:txBody>
          <a:bodyPr/>
          <a:lstStyle/>
          <a:p>
            <a:endParaRPr lang="en-GB" dirty="0"/>
          </a:p>
        </p:txBody>
      </p:sp>
      <p:sp>
        <p:nvSpPr>
          <p:cNvPr id="9" name="Title 1">
            <a:extLst>
              <a:ext uri="{FF2B5EF4-FFF2-40B4-BE49-F238E27FC236}">
                <a16:creationId xmlns:a16="http://schemas.microsoft.com/office/drawing/2014/main" id="{60B6F0CF-2271-22CC-8D3F-2BB99E0CA52A}"/>
              </a:ext>
            </a:extLst>
          </p:cNvPr>
          <p:cNvSpPr>
            <a:spLocks noGrp="1"/>
          </p:cNvSpPr>
          <p:nvPr>
            <p:ph type="title" hasCustomPrompt="1"/>
          </p:nvPr>
        </p:nvSpPr>
        <p:spPr>
          <a:xfrm>
            <a:off x="3086732" y="2554605"/>
            <a:ext cx="6894830" cy="1661993"/>
          </a:xfrm>
        </p:spPr>
        <p:txBody>
          <a:bodyPr/>
          <a:lstStyle>
            <a:lvl1pPr>
              <a:defRPr sz="6000">
                <a:solidFill>
                  <a:schemeClr val="tx1"/>
                </a:solidFill>
                <a:latin typeface="+mn-lt"/>
              </a:defRPr>
            </a:lvl1pPr>
          </a:lstStyle>
          <a:p>
            <a:r>
              <a:rPr lang="en-GB" dirty="0"/>
              <a:t>Insert section </a:t>
            </a:r>
            <a:br>
              <a:rPr lang="en-GB" dirty="0"/>
            </a:br>
            <a:r>
              <a:rPr lang="en-GB" dirty="0"/>
              <a:t>title here</a:t>
            </a:r>
          </a:p>
        </p:txBody>
      </p:sp>
      <p:sp>
        <p:nvSpPr>
          <p:cNvPr id="12" name="Text Placeholder 6">
            <a:extLst>
              <a:ext uri="{FF2B5EF4-FFF2-40B4-BE49-F238E27FC236}">
                <a16:creationId xmlns:a16="http://schemas.microsoft.com/office/drawing/2014/main" id="{57B549E3-3F77-D00F-8D70-CD6B62CB4124}"/>
              </a:ext>
            </a:extLst>
          </p:cNvPr>
          <p:cNvSpPr>
            <a:spLocks noGrp="1"/>
          </p:cNvSpPr>
          <p:nvPr>
            <p:ph type="body" sz="quarter" idx="19" hasCustomPrompt="1"/>
          </p:nvPr>
        </p:nvSpPr>
        <p:spPr>
          <a:xfrm>
            <a:off x="450850" y="2577465"/>
            <a:ext cx="2193605" cy="1769715"/>
          </a:xfrm>
        </p:spPr>
        <p:txBody>
          <a:bodyPr lIns="0" tIns="0" rIns="0" bIns="0"/>
          <a:lstStyle>
            <a:lvl1pPr algn="r">
              <a:defRPr sz="11500">
                <a:solidFill>
                  <a:schemeClr val="tx1"/>
                </a:solidFill>
                <a:latin typeface="+mn-lt"/>
              </a:defRPr>
            </a:lvl1pPr>
          </a:lstStyle>
          <a:p>
            <a:pPr lvl="0"/>
            <a:r>
              <a:rPr lang="en-US" dirty="0"/>
              <a:t>##</a:t>
            </a:r>
            <a:endParaRPr lang="en-GB" dirty="0"/>
          </a:p>
        </p:txBody>
      </p:sp>
      <p:cxnSp>
        <p:nvCxnSpPr>
          <p:cNvPr id="13" name="Straight Connector 12">
            <a:extLst>
              <a:ext uri="{FF2B5EF4-FFF2-40B4-BE49-F238E27FC236}">
                <a16:creationId xmlns:a16="http://schemas.microsoft.com/office/drawing/2014/main" id="{C133CDC9-F5BC-3D47-0A06-AC1D89617A6D}"/>
              </a:ext>
            </a:extLst>
          </p:cNvPr>
          <p:cNvCxnSpPr>
            <a:cxnSpLocks/>
          </p:cNvCxnSpPr>
          <p:nvPr userDrawn="1"/>
        </p:nvCxnSpPr>
        <p:spPr>
          <a:xfrm>
            <a:off x="2876550" y="2596515"/>
            <a:ext cx="0" cy="16429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2F3A2919-7ECC-4946-CD95-200B62A406DB}"/>
              </a:ext>
            </a:extLst>
          </p:cNvPr>
          <p:cNvSpPr>
            <a:spLocks noGrp="1"/>
          </p:cNvSpPr>
          <p:nvPr>
            <p:ph type="body" sz="quarter" idx="18" hasCustomPrompt="1"/>
          </p:nvPr>
        </p:nvSpPr>
        <p:spPr>
          <a:xfrm>
            <a:off x="3086732" y="2020701"/>
            <a:ext cx="1305980" cy="330072"/>
          </a:xfrm>
          <a:solidFill>
            <a:schemeClr val="accent3"/>
          </a:solidFill>
        </p:spPr>
        <p:txBody>
          <a:bodyPr wrap="none" lIns="72000" tIns="72000" rIns="72000" bIns="72000" anchor="ctr">
            <a:spAutoFit/>
          </a:bodyPr>
          <a:lstStyle>
            <a:lvl1pPr algn="l">
              <a:defRPr sz="1200" cap="all" spc="70" baseline="0">
                <a:solidFill>
                  <a:schemeClr val="bg1"/>
                </a:solidFill>
                <a:latin typeface="+mj-lt"/>
              </a:defRPr>
            </a:lvl1pPr>
          </a:lstStyle>
          <a:p>
            <a:pPr lvl="0"/>
            <a:r>
              <a:rPr lang="en-GB" dirty="0"/>
              <a:t>Subheading</a:t>
            </a:r>
          </a:p>
        </p:txBody>
      </p:sp>
      <p:sp>
        <p:nvSpPr>
          <p:cNvPr id="7" name="Footer Placeholder 4">
            <a:extLst>
              <a:ext uri="{FF2B5EF4-FFF2-40B4-BE49-F238E27FC236}">
                <a16:creationId xmlns:a16="http://schemas.microsoft.com/office/drawing/2014/main" id="{8B1FD3FA-BA9E-95D4-99D1-7E54D18C8AD7}"/>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Tree>
    <p:custDataLst>
      <p:tags r:id="rId1"/>
    </p:custDataLst>
    <p:extLst>
      <p:ext uri="{BB962C8B-B14F-4D97-AF65-F5344CB8AC3E}">
        <p14:creationId xmlns:p14="http://schemas.microsoft.com/office/powerpoint/2010/main" val="359584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troduction letter">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4F6351E-55DE-0184-3209-73C44468B4DA}"/>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9" name="Picture Placeholder 60">
            <a:extLst>
              <a:ext uri="{FF2B5EF4-FFF2-40B4-BE49-F238E27FC236}">
                <a16:creationId xmlns:a16="http://schemas.microsoft.com/office/drawing/2014/main" id="{0C188FAD-A658-0147-4A71-E7FB3821F25C}"/>
              </a:ext>
            </a:extLst>
          </p:cNvPr>
          <p:cNvSpPr>
            <a:spLocks noGrp="1"/>
          </p:cNvSpPr>
          <p:nvPr>
            <p:ph type="pic" sz="quarter" idx="52" hasCustomPrompt="1"/>
          </p:nvPr>
        </p:nvSpPr>
        <p:spPr>
          <a:xfrm>
            <a:off x="450850" y="1527963"/>
            <a:ext cx="1954541" cy="1965525"/>
          </a:xfrm>
        </p:spPr>
        <p:txBody>
          <a:bodyPr/>
          <a:lstStyle>
            <a:lvl1pPr algn="ctr">
              <a:defRPr sz="1100"/>
            </a:lvl1pPr>
          </a:lstStyle>
          <a:p>
            <a:r>
              <a:rPr lang="en-GB" dirty="0"/>
              <a:t>Click to insert image</a:t>
            </a:r>
          </a:p>
        </p:txBody>
      </p:sp>
      <p:sp>
        <p:nvSpPr>
          <p:cNvPr id="13" name="Text Placeholder 12">
            <a:extLst>
              <a:ext uri="{FF2B5EF4-FFF2-40B4-BE49-F238E27FC236}">
                <a16:creationId xmlns:a16="http://schemas.microsoft.com/office/drawing/2014/main" id="{9A35C305-9DFE-B182-6DF9-CC4DE0704483}"/>
              </a:ext>
            </a:extLst>
          </p:cNvPr>
          <p:cNvSpPr>
            <a:spLocks noGrp="1"/>
          </p:cNvSpPr>
          <p:nvPr>
            <p:ph type="body" sz="quarter" idx="53" hasCustomPrompt="1"/>
          </p:nvPr>
        </p:nvSpPr>
        <p:spPr>
          <a:xfrm>
            <a:off x="450850" y="3661633"/>
            <a:ext cx="1954540" cy="1177925"/>
          </a:xfrm>
        </p:spPr>
        <p:txBody>
          <a:bodyPr/>
          <a:lstStyle>
            <a:lvl1pPr>
              <a:defRPr sz="1200"/>
            </a:lvl1pPr>
          </a:lstStyle>
          <a:p>
            <a:pPr lvl="0"/>
            <a:r>
              <a:rPr lang="en-GB" dirty="0"/>
              <a:t>Insert Designation,</a:t>
            </a:r>
            <a:br>
              <a:rPr lang="en-GB" dirty="0"/>
            </a:br>
            <a:r>
              <a:rPr lang="en-GB" dirty="0"/>
              <a:t>Department</a:t>
            </a:r>
          </a:p>
          <a:p>
            <a:pPr lvl="0"/>
            <a:r>
              <a:rPr lang="en-GB" dirty="0"/>
              <a:t>T: +00 000 0000</a:t>
            </a:r>
          </a:p>
          <a:p>
            <a:pPr lvl="0"/>
            <a:r>
              <a:rPr lang="en-GB" dirty="0"/>
              <a:t>E: name@savills.co.uk</a:t>
            </a:r>
          </a:p>
        </p:txBody>
      </p:sp>
      <p:sp>
        <p:nvSpPr>
          <p:cNvPr id="28" name="Picture Placeholder 60">
            <a:extLst>
              <a:ext uri="{FF2B5EF4-FFF2-40B4-BE49-F238E27FC236}">
                <a16:creationId xmlns:a16="http://schemas.microsoft.com/office/drawing/2014/main" id="{F6498C2F-9C0F-D1A6-A8D2-9EE5D90B9EB5}"/>
              </a:ext>
            </a:extLst>
          </p:cNvPr>
          <p:cNvSpPr>
            <a:spLocks noGrp="1"/>
          </p:cNvSpPr>
          <p:nvPr>
            <p:ph type="pic" sz="quarter" idx="55" hasCustomPrompt="1"/>
          </p:nvPr>
        </p:nvSpPr>
        <p:spPr>
          <a:xfrm>
            <a:off x="9088438" y="5135974"/>
            <a:ext cx="1698674" cy="813976"/>
          </a:xfrm>
        </p:spPr>
        <p:txBody>
          <a:bodyPr/>
          <a:lstStyle>
            <a:lvl1pPr algn="ctr">
              <a:defRPr sz="1100"/>
            </a:lvl1pPr>
          </a:lstStyle>
          <a:p>
            <a:r>
              <a:rPr lang="en-GB" dirty="0"/>
              <a:t>Click to insert signature image</a:t>
            </a:r>
          </a:p>
        </p:txBody>
      </p:sp>
      <p:grpSp>
        <p:nvGrpSpPr>
          <p:cNvPr id="29" name="Group 28">
            <a:extLst>
              <a:ext uri="{FF2B5EF4-FFF2-40B4-BE49-F238E27FC236}">
                <a16:creationId xmlns:a16="http://schemas.microsoft.com/office/drawing/2014/main" id="{33FD84BE-8F56-C7F1-7BE5-C27E12FBEE47}"/>
              </a:ext>
            </a:extLst>
          </p:cNvPr>
          <p:cNvGrpSpPr/>
          <p:nvPr/>
        </p:nvGrpSpPr>
        <p:grpSpPr>
          <a:xfrm>
            <a:off x="12287572" y="0"/>
            <a:ext cx="2175021" cy="4839558"/>
            <a:chOff x="838200" y="1150069"/>
            <a:chExt cx="2175021" cy="4839558"/>
          </a:xfrm>
        </p:grpSpPr>
        <p:sp>
          <p:nvSpPr>
            <p:cNvPr id="30" name="Rectangle 29">
              <a:extLst>
                <a:ext uri="{FF2B5EF4-FFF2-40B4-BE49-F238E27FC236}">
                  <a16:creationId xmlns:a16="http://schemas.microsoft.com/office/drawing/2014/main" id="{93CD904E-1A97-7231-73D4-9DE556AAA66C}"/>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31" name="Rectangle 30">
              <a:extLst>
                <a:ext uri="{FF2B5EF4-FFF2-40B4-BE49-F238E27FC236}">
                  <a16:creationId xmlns:a16="http://schemas.microsoft.com/office/drawing/2014/main" id="{B66AA030-3B56-2867-57EC-10E2EF72BAD8}"/>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2" name="TextBox 31">
              <a:extLst>
                <a:ext uri="{FF2B5EF4-FFF2-40B4-BE49-F238E27FC236}">
                  <a16:creationId xmlns:a16="http://schemas.microsoft.com/office/drawing/2014/main" id="{A8714CC8-E34B-CA8D-1930-678D4830728F}"/>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33" name="TextBox 32">
              <a:extLst>
                <a:ext uri="{FF2B5EF4-FFF2-40B4-BE49-F238E27FC236}">
                  <a16:creationId xmlns:a16="http://schemas.microsoft.com/office/drawing/2014/main" id="{A90DD591-79E7-E5D9-D207-25C96884A01D}"/>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34" name="TextBox 33">
              <a:extLst>
                <a:ext uri="{FF2B5EF4-FFF2-40B4-BE49-F238E27FC236}">
                  <a16:creationId xmlns:a16="http://schemas.microsoft.com/office/drawing/2014/main" id="{48083861-46EE-7A94-7909-5BCF0F198D4C}"/>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35" name="TextBox 34">
              <a:extLst>
                <a:ext uri="{FF2B5EF4-FFF2-40B4-BE49-F238E27FC236}">
                  <a16:creationId xmlns:a16="http://schemas.microsoft.com/office/drawing/2014/main" id="{F3A1B39A-7C0C-8128-132E-0C8F65CB3F3C}"/>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36" name="TextBox 35">
              <a:extLst>
                <a:ext uri="{FF2B5EF4-FFF2-40B4-BE49-F238E27FC236}">
                  <a16:creationId xmlns:a16="http://schemas.microsoft.com/office/drawing/2014/main" id="{35A5ECE2-B8F1-8907-C9B9-D65D1E3E3463}"/>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37" name="TextBox 36">
              <a:extLst>
                <a:ext uri="{FF2B5EF4-FFF2-40B4-BE49-F238E27FC236}">
                  <a16:creationId xmlns:a16="http://schemas.microsoft.com/office/drawing/2014/main" id="{28CCB619-4F33-C1C3-95B5-BEED11917D2B}"/>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38" name="TextBox 37">
              <a:extLst>
                <a:ext uri="{FF2B5EF4-FFF2-40B4-BE49-F238E27FC236}">
                  <a16:creationId xmlns:a16="http://schemas.microsoft.com/office/drawing/2014/main" id="{E113C24D-2D9A-60C2-EE57-10A4B3CD4B88}"/>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cxnSp>
        <p:nvCxnSpPr>
          <p:cNvPr id="7" name="Straight Connector 6">
            <a:extLst>
              <a:ext uri="{FF2B5EF4-FFF2-40B4-BE49-F238E27FC236}">
                <a16:creationId xmlns:a16="http://schemas.microsoft.com/office/drawing/2014/main" id="{EE0E54D8-E12F-48B1-C681-4C527A7C805C}"/>
              </a:ext>
            </a:extLst>
          </p:cNvPr>
          <p:cNvCxnSpPr>
            <a:cxnSpLocks/>
          </p:cNvCxnSpPr>
          <p:nvPr userDrawn="1"/>
        </p:nvCxnSpPr>
        <p:spPr>
          <a:xfrm>
            <a:off x="5983288" y="1524000"/>
            <a:ext cx="0" cy="4425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E525E54-1979-1D2D-EE6A-FC1BEEB755C7}"/>
              </a:ext>
            </a:extLst>
          </p:cNvPr>
          <p:cNvGrpSpPr/>
          <p:nvPr userDrawn="1"/>
        </p:nvGrpSpPr>
        <p:grpSpPr>
          <a:xfrm>
            <a:off x="12287572" y="0"/>
            <a:ext cx="2175021" cy="4839558"/>
            <a:chOff x="838200" y="1150069"/>
            <a:chExt cx="2175021" cy="4839558"/>
          </a:xfrm>
        </p:grpSpPr>
        <p:sp>
          <p:nvSpPr>
            <p:cNvPr id="11" name="Rectangle 10">
              <a:extLst>
                <a:ext uri="{FF2B5EF4-FFF2-40B4-BE49-F238E27FC236}">
                  <a16:creationId xmlns:a16="http://schemas.microsoft.com/office/drawing/2014/main" id="{52011B47-A14A-A839-DAF6-08A72EB22B86}"/>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2" name="Rectangle 11">
              <a:extLst>
                <a:ext uri="{FF2B5EF4-FFF2-40B4-BE49-F238E27FC236}">
                  <a16:creationId xmlns:a16="http://schemas.microsoft.com/office/drawing/2014/main" id="{3B7A26F2-AFB1-4E3B-6126-1BDB43717E91}"/>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4" name="TextBox 13">
              <a:extLst>
                <a:ext uri="{FF2B5EF4-FFF2-40B4-BE49-F238E27FC236}">
                  <a16:creationId xmlns:a16="http://schemas.microsoft.com/office/drawing/2014/main" id="{18DBFDFF-DBD7-FA4A-B1C5-6789650A6E23}"/>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15" name="TextBox 14">
              <a:extLst>
                <a:ext uri="{FF2B5EF4-FFF2-40B4-BE49-F238E27FC236}">
                  <a16:creationId xmlns:a16="http://schemas.microsoft.com/office/drawing/2014/main" id="{9733C58F-6B93-CB3A-FD18-02F2AD37C992}"/>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16" name="TextBox 15">
              <a:extLst>
                <a:ext uri="{FF2B5EF4-FFF2-40B4-BE49-F238E27FC236}">
                  <a16:creationId xmlns:a16="http://schemas.microsoft.com/office/drawing/2014/main" id="{6CE58F67-03A1-67F4-AA80-4608DE52A4EB}"/>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17" name="TextBox 16">
              <a:extLst>
                <a:ext uri="{FF2B5EF4-FFF2-40B4-BE49-F238E27FC236}">
                  <a16:creationId xmlns:a16="http://schemas.microsoft.com/office/drawing/2014/main" id="{69706DB9-0E7F-4742-F235-6BDF94C7ED66}"/>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18" name="TextBox 17">
              <a:extLst>
                <a:ext uri="{FF2B5EF4-FFF2-40B4-BE49-F238E27FC236}">
                  <a16:creationId xmlns:a16="http://schemas.microsoft.com/office/drawing/2014/main" id="{FF903CDB-3AD5-31E9-53C8-AA189C72E3CE}"/>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19" name="TextBox 18">
              <a:extLst>
                <a:ext uri="{FF2B5EF4-FFF2-40B4-BE49-F238E27FC236}">
                  <a16:creationId xmlns:a16="http://schemas.microsoft.com/office/drawing/2014/main" id="{4B9BC6BF-6FFE-F597-748D-6C6820A1E69A}"/>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20" name="TextBox 19">
              <a:extLst>
                <a:ext uri="{FF2B5EF4-FFF2-40B4-BE49-F238E27FC236}">
                  <a16:creationId xmlns:a16="http://schemas.microsoft.com/office/drawing/2014/main" id="{12B40DAA-BD44-4FD4-4152-773F1332E472}"/>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21" name="Title 20">
            <a:extLst>
              <a:ext uri="{FF2B5EF4-FFF2-40B4-BE49-F238E27FC236}">
                <a16:creationId xmlns:a16="http://schemas.microsoft.com/office/drawing/2014/main" id="{FC77AD1F-3A8F-AAC3-32C3-12C5EF84CC40}"/>
              </a:ext>
            </a:extLst>
          </p:cNvPr>
          <p:cNvSpPr>
            <a:spLocks noGrp="1"/>
          </p:cNvSpPr>
          <p:nvPr>
            <p:ph type="title" hasCustomPrompt="1"/>
          </p:nvPr>
        </p:nvSpPr>
        <p:spPr/>
        <p:txBody>
          <a:bodyPr/>
          <a:lstStyle/>
          <a:p>
            <a:r>
              <a:rPr lang="en-US" dirty="0"/>
              <a:t>Insert title here</a:t>
            </a:r>
            <a:endParaRPr lang="en-GB" dirty="0"/>
          </a:p>
        </p:txBody>
      </p:sp>
      <p:sp>
        <p:nvSpPr>
          <p:cNvPr id="5" name="Text Placeholder 4">
            <a:extLst>
              <a:ext uri="{FF2B5EF4-FFF2-40B4-BE49-F238E27FC236}">
                <a16:creationId xmlns:a16="http://schemas.microsoft.com/office/drawing/2014/main" id="{9CDC6BA7-CDD1-4802-1601-4A46F9C89104}"/>
              </a:ext>
            </a:extLst>
          </p:cNvPr>
          <p:cNvSpPr>
            <a:spLocks noGrp="1"/>
          </p:cNvSpPr>
          <p:nvPr>
            <p:ph type="body" sz="quarter" idx="59"/>
          </p:nvPr>
        </p:nvSpPr>
        <p:spPr>
          <a:xfrm>
            <a:off x="3328988" y="1527175"/>
            <a:ext cx="2428875"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Text Placeholder 4">
            <a:extLst>
              <a:ext uri="{FF2B5EF4-FFF2-40B4-BE49-F238E27FC236}">
                <a16:creationId xmlns:a16="http://schemas.microsoft.com/office/drawing/2014/main" id="{C4133DE6-E997-726B-192E-BA17052A501E}"/>
              </a:ext>
            </a:extLst>
          </p:cNvPr>
          <p:cNvSpPr>
            <a:spLocks noGrp="1"/>
          </p:cNvSpPr>
          <p:nvPr>
            <p:ph type="body" sz="quarter" idx="60"/>
          </p:nvPr>
        </p:nvSpPr>
        <p:spPr>
          <a:xfrm>
            <a:off x="6208713" y="1527175"/>
            <a:ext cx="2428875"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0" name="Text Placeholder 4">
            <a:extLst>
              <a:ext uri="{FF2B5EF4-FFF2-40B4-BE49-F238E27FC236}">
                <a16:creationId xmlns:a16="http://schemas.microsoft.com/office/drawing/2014/main" id="{718E6E40-DC66-4A2A-DDA2-5C573E95E6FF}"/>
              </a:ext>
            </a:extLst>
          </p:cNvPr>
          <p:cNvSpPr>
            <a:spLocks noGrp="1"/>
          </p:cNvSpPr>
          <p:nvPr>
            <p:ph type="body" sz="quarter" idx="61"/>
          </p:nvPr>
        </p:nvSpPr>
        <p:spPr>
          <a:xfrm>
            <a:off x="9088438" y="1527175"/>
            <a:ext cx="2428875"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41" name="Straight Connector 40">
            <a:extLst>
              <a:ext uri="{FF2B5EF4-FFF2-40B4-BE49-F238E27FC236}">
                <a16:creationId xmlns:a16="http://schemas.microsoft.com/office/drawing/2014/main" id="{2AB62E97-30FC-0B19-B75C-3698718EC048}"/>
              </a:ext>
            </a:extLst>
          </p:cNvPr>
          <p:cNvCxnSpPr>
            <a:cxnSpLocks/>
          </p:cNvCxnSpPr>
          <p:nvPr userDrawn="1"/>
        </p:nvCxnSpPr>
        <p:spPr>
          <a:xfrm>
            <a:off x="8863013" y="1524000"/>
            <a:ext cx="0" cy="4425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Date Placeholder 41">
            <a:extLst>
              <a:ext uri="{FF2B5EF4-FFF2-40B4-BE49-F238E27FC236}">
                <a16:creationId xmlns:a16="http://schemas.microsoft.com/office/drawing/2014/main" id="{95CC3A69-511B-8CE2-D0AB-BBA5BF77938F}"/>
              </a:ext>
            </a:extLst>
          </p:cNvPr>
          <p:cNvSpPr>
            <a:spLocks noGrp="1"/>
          </p:cNvSpPr>
          <p:nvPr>
            <p:ph type="dt" sz="half" idx="62"/>
          </p:nvPr>
        </p:nvSpPr>
        <p:spPr/>
        <p:txBody>
          <a:bodyPr>
            <a:noAutofit/>
          </a:bodyPr>
          <a:lstStyle/>
          <a:p>
            <a:endParaRPr lang="en-GB" dirty="0"/>
          </a:p>
        </p:txBody>
      </p:sp>
      <p:sp>
        <p:nvSpPr>
          <p:cNvPr id="43" name="Footer Placeholder 42">
            <a:extLst>
              <a:ext uri="{FF2B5EF4-FFF2-40B4-BE49-F238E27FC236}">
                <a16:creationId xmlns:a16="http://schemas.microsoft.com/office/drawing/2014/main" id="{F2DF2CD1-E969-DB67-4C7C-BF8EB68DA2C4}"/>
              </a:ext>
            </a:extLst>
          </p:cNvPr>
          <p:cNvSpPr>
            <a:spLocks noGrp="1"/>
          </p:cNvSpPr>
          <p:nvPr>
            <p:ph type="ftr" sz="quarter" idx="63"/>
          </p:nvPr>
        </p:nvSpPr>
        <p:spPr/>
        <p:txBody>
          <a:bodyPr/>
          <a:lstStyle/>
          <a:p>
            <a:pPr>
              <a:lnSpc>
                <a:spcPct val="120000"/>
              </a:lnSpc>
              <a:spcAft>
                <a:spcPts val="1000"/>
              </a:spcAft>
            </a:pPr>
            <a:endParaRPr lang="en-GB" dirty="0"/>
          </a:p>
        </p:txBody>
      </p:sp>
      <p:sp>
        <p:nvSpPr>
          <p:cNvPr id="44" name="Slide Number Placeholder 43">
            <a:extLst>
              <a:ext uri="{FF2B5EF4-FFF2-40B4-BE49-F238E27FC236}">
                <a16:creationId xmlns:a16="http://schemas.microsoft.com/office/drawing/2014/main" id="{0D2DCF59-54B8-D131-2C3D-854AA29B9425}"/>
              </a:ext>
            </a:extLst>
          </p:cNvPr>
          <p:cNvSpPr>
            <a:spLocks noGrp="1"/>
          </p:cNvSpPr>
          <p:nvPr>
            <p:ph type="sldNum" sz="quarter" idx="64"/>
          </p:nvPr>
        </p:nvSpPr>
        <p:spPr/>
        <p:txBody>
          <a:bodyPr>
            <a:noAutofit/>
          </a:bodyPr>
          <a:lstStyle/>
          <a:p>
            <a:fld id="{BB07EAE1-021A-493C-B07F-6FE9E5D11BEB}" type="slidenum">
              <a:rPr lang="en-GB" smtClean="0"/>
              <a:pPr/>
              <a:t>‹#›</a:t>
            </a:fld>
            <a:endParaRPr lang="en-GB" dirty="0"/>
          </a:p>
        </p:txBody>
      </p:sp>
    </p:spTree>
    <p:custDataLst>
      <p:tags r:id="rId1"/>
    </p:custDataLst>
    <p:extLst>
      <p:ext uri="{BB962C8B-B14F-4D97-AF65-F5344CB8AC3E}">
        <p14:creationId xmlns:p14="http://schemas.microsoft.com/office/powerpoint/2010/main" val="390555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hy Savill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4F6351E-55DE-0184-3209-73C44468B4DA}"/>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14" name="Picture Placeholder 60">
            <a:extLst>
              <a:ext uri="{FF2B5EF4-FFF2-40B4-BE49-F238E27FC236}">
                <a16:creationId xmlns:a16="http://schemas.microsoft.com/office/drawing/2014/main" id="{DBC4CCD4-C1FC-681A-7F72-CE0340517A74}"/>
              </a:ext>
            </a:extLst>
          </p:cNvPr>
          <p:cNvSpPr>
            <a:spLocks noGrp="1"/>
          </p:cNvSpPr>
          <p:nvPr>
            <p:ph type="pic" sz="quarter" idx="51" hasCustomPrompt="1"/>
          </p:nvPr>
        </p:nvSpPr>
        <p:spPr>
          <a:xfrm>
            <a:off x="5439242" y="3327921"/>
            <a:ext cx="2620800" cy="2622030"/>
          </a:xfrm>
        </p:spPr>
        <p:txBody>
          <a:bodyPr/>
          <a:lstStyle>
            <a:lvl1pPr algn="ctr">
              <a:defRPr sz="1100"/>
            </a:lvl1pPr>
          </a:lstStyle>
          <a:p>
            <a:r>
              <a:rPr lang="en-GB" dirty="0"/>
              <a:t>Click to insert image</a:t>
            </a:r>
          </a:p>
        </p:txBody>
      </p:sp>
      <p:sp>
        <p:nvSpPr>
          <p:cNvPr id="16" name="Picture Placeholder 60">
            <a:extLst>
              <a:ext uri="{FF2B5EF4-FFF2-40B4-BE49-F238E27FC236}">
                <a16:creationId xmlns:a16="http://schemas.microsoft.com/office/drawing/2014/main" id="{C6ED5A22-7DF3-73F9-8839-CD8E771AA51A}"/>
              </a:ext>
            </a:extLst>
          </p:cNvPr>
          <p:cNvSpPr>
            <a:spLocks noGrp="1"/>
          </p:cNvSpPr>
          <p:nvPr>
            <p:ph type="pic" sz="quarter" idx="52" hasCustomPrompt="1"/>
          </p:nvPr>
        </p:nvSpPr>
        <p:spPr>
          <a:xfrm>
            <a:off x="6343999" y="1481289"/>
            <a:ext cx="1716043" cy="1717200"/>
          </a:xfrm>
        </p:spPr>
        <p:txBody>
          <a:bodyPr/>
          <a:lstStyle>
            <a:lvl1pPr algn="ctr">
              <a:defRPr sz="1100"/>
            </a:lvl1pPr>
          </a:lstStyle>
          <a:p>
            <a:r>
              <a:rPr lang="en-GB" dirty="0"/>
              <a:t>Click to insert image</a:t>
            </a:r>
          </a:p>
        </p:txBody>
      </p:sp>
      <p:sp>
        <p:nvSpPr>
          <p:cNvPr id="17" name="Picture Placeholder 60">
            <a:extLst>
              <a:ext uri="{FF2B5EF4-FFF2-40B4-BE49-F238E27FC236}">
                <a16:creationId xmlns:a16="http://schemas.microsoft.com/office/drawing/2014/main" id="{E1768AE7-1E90-A310-2A83-0453CCC0510D}"/>
              </a:ext>
            </a:extLst>
          </p:cNvPr>
          <p:cNvSpPr>
            <a:spLocks noGrp="1"/>
          </p:cNvSpPr>
          <p:nvPr>
            <p:ph type="pic" sz="quarter" idx="53" hasCustomPrompt="1"/>
          </p:nvPr>
        </p:nvSpPr>
        <p:spPr>
          <a:xfrm>
            <a:off x="8199110" y="1024089"/>
            <a:ext cx="2173084" cy="2174400"/>
          </a:xfrm>
        </p:spPr>
        <p:txBody>
          <a:bodyPr/>
          <a:lstStyle>
            <a:lvl1pPr algn="ctr">
              <a:defRPr sz="1100"/>
            </a:lvl1pPr>
          </a:lstStyle>
          <a:p>
            <a:r>
              <a:rPr lang="en-GB" dirty="0"/>
              <a:t>Click to insert image</a:t>
            </a:r>
          </a:p>
        </p:txBody>
      </p:sp>
      <p:sp>
        <p:nvSpPr>
          <p:cNvPr id="20" name="Picture Placeholder 60">
            <a:extLst>
              <a:ext uri="{FF2B5EF4-FFF2-40B4-BE49-F238E27FC236}">
                <a16:creationId xmlns:a16="http://schemas.microsoft.com/office/drawing/2014/main" id="{2221A497-DDAC-5397-2A2E-9741F209DF80}"/>
              </a:ext>
            </a:extLst>
          </p:cNvPr>
          <p:cNvSpPr>
            <a:spLocks noGrp="1"/>
          </p:cNvSpPr>
          <p:nvPr>
            <p:ph type="pic" sz="quarter" idx="54" hasCustomPrompt="1"/>
          </p:nvPr>
        </p:nvSpPr>
        <p:spPr>
          <a:xfrm>
            <a:off x="8199110" y="3327921"/>
            <a:ext cx="1638000" cy="1638406"/>
          </a:xfrm>
        </p:spPr>
        <p:txBody>
          <a:bodyPr/>
          <a:lstStyle>
            <a:lvl1pPr algn="ctr">
              <a:defRPr sz="1100"/>
            </a:lvl1pPr>
          </a:lstStyle>
          <a:p>
            <a:r>
              <a:rPr lang="en-GB" dirty="0"/>
              <a:t>Click to insert image</a:t>
            </a:r>
          </a:p>
        </p:txBody>
      </p:sp>
      <p:sp>
        <p:nvSpPr>
          <p:cNvPr id="22" name="Text Placeholder 10">
            <a:extLst>
              <a:ext uri="{FF2B5EF4-FFF2-40B4-BE49-F238E27FC236}">
                <a16:creationId xmlns:a16="http://schemas.microsoft.com/office/drawing/2014/main" id="{C5DF8E48-E440-5EFD-564A-865F3CE2505A}"/>
              </a:ext>
            </a:extLst>
          </p:cNvPr>
          <p:cNvSpPr>
            <a:spLocks noGrp="1"/>
          </p:cNvSpPr>
          <p:nvPr>
            <p:ph type="body" sz="quarter" idx="30" hasCustomPrompt="1"/>
          </p:nvPr>
        </p:nvSpPr>
        <p:spPr>
          <a:xfrm>
            <a:off x="9337608" y="4468507"/>
            <a:ext cx="999006" cy="995639"/>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a:defRPr/>
            </a:lvl1pPr>
          </a:lstStyle>
          <a:p>
            <a:pPr lvl="0"/>
            <a:r>
              <a:rPr lang="en-GB"/>
              <a:t> </a:t>
            </a:r>
            <a:endParaRPr lang="en-GB" dirty="0"/>
          </a:p>
        </p:txBody>
      </p:sp>
      <p:sp>
        <p:nvSpPr>
          <p:cNvPr id="34" name="Date Placeholder 33">
            <a:extLst>
              <a:ext uri="{FF2B5EF4-FFF2-40B4-BE49-F238E27FC236}">
                <a16:creationId xmlns:a16="http://schemas.microsoft.com/office/drawing/2014/main" id="{E9F8F721-B683-D1D5-7596-3D5DE0A6B16D}"/>
              </a:ext>
            </a:extLst>
          </p:cNvPr>
          <p:cNvSpPr>
            <a:spLocks noGrp="1"/>
          </p:cNvSpPr>
          <p:nvPr>
            <p:ph type="dt" sz="half" idx="55"/>
          </p:nvPr>
        </p:nvSpPr>
        <p:spPr/>
        <p:txBody>
          <a:bodyPr>
            <a:noAutofit/>
          </a:bodyPr>
          <a:lstStyle/>
          <a:p>
            <a:endParaRPr lang="en-GB" dirty="0"/>
          </a:p>
        </p:txBody>
      </p:sp>
      <p:sp>
        <p:nvSpPr>
          <p:cNvPr id="36" name="Slide Number Placeholder 35">
            <a:extLst>
              <a:ext uri="{FF2B5EF4-FFF2-40B4-BE49-F238E27FC236}">
                <a16:creationId xmlns:a16="http://schemas.microsoft.com/office/drawing/2014/main" id="{6446702C-D21D-5C4E-0760-D0E4962648BA}"/>
              </a:ext>
            </a:extLst>
          </p:cNvPr>
          <p:cNvSpPr>
            <a:spLocks noGrp="1"/>
          </p:cNvSpPr>
          <p:nvPr>
            <p:ph type="sldNum" sz="quarter" idx="57"/>
          </p:nvPr>
        </p:nvSpPr>
        <p:spPr/>
        <p:txBody>
          <a:bodyPr>
            <a:noAutofit/>
          </a:bodyPr>
          <a:lstStyle/>
          <a:p>
            <a:fld id="{BB07EAE1-021A-493C-B07F-6FE9E5D11BEB}" type="slidenum">
              <a:rPr lang="en-GB" smtClean="0"/>
              <a:pPr/>
              <a:t>‹#›</a:t>
            </a:fld>
            <a:endParaRPr lang="en-GB" dirty="0"/>
          </a:p>
        </p:txBody>
      </p:sp>
      <p:grpSp>
        <p:nvGrpSpPr>
          <p:cNvPr id="54" name="Group 53">
            <a:extLst>
              <a:ext uri="{FF2B5EF4-FFF2-40B4-BE49-F238E27FC236}">
                <a16:creationId xmlns:a16="http://schemas.microsoft.com/office/drawing/2014/main" id="{753D9A8E-3EB2-730D-31F6-6DC8B26BF032}"/>
              </a:ext>
            </a:extLst>
          </p:cNvPr>
          <p:cNvGrpSpPr/>
          <p:nvPr userDrawn="1"/>
        </p:nvGrpSpPr>
        <p:grpSpPr>
          <a:xfrm>
            <a:off x="12287571" y="0"/>
            <a:ext cx="2175022" cy="5067300"/>
            <a:chOff x="838199" y="1150069"/>
            <a:chExt cx="2175022" cy="5067300"/>
          </a:xfrm>
        </p:grpSpPr>
        <p:sp>
          <p:nvSpPr>
            <p:cNvPr id="55" name="Rectangle 54">
              <a:extLst>
                <a:ext uri="{FF2B5EF4-FFF2-40B4-BE49-F238E27FC236}">
                  <a16:creationId xmlns:a16="http://schemas.microsoft.com/office/drawing/2014/main" id="{F03EDB13-3076-B4DF-755C-D54561EC55AC}"/>
                </a:ext>
              </a:extLst>
            </p:cNvPr>
            <p:cNvSpPr/>
            <p:nvPr/>
          </p:nvSpPr>
          <p:spPr>
            <a:xfrm>
              <a:off x="838199" y="1669942"/>
              <a:ext cx="2146446" cy="454742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56" name="Rectangle 55">
              <a:extLst>
                <a:ext uri="{FF2B5EF4-FFF2-40B4-BE49-F238E27FC236}">
                  <a16:creationId xmlns:a16="http://schemas.microsoft.com/office/drawing/2014/main" id="{562F2DC7-7762-8FEB-B539-0CB1B5DC3964}"/>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57" name="TextBox 56">
              <a:extLst>
                <a:ext uri="{FF2B5EF4-FFF2-40B4-BE49-F238E27FC236}">
                  <a16:creationId xmlns:a16="http://schemas.microsoft.com/office/drawing/2014/main" id="{C1C78304-F202-DA4F-9706-5AB0DFB1423C}"/>
                </a:ext>
              </a:extLst>
            </p:cNvPr>
            <p:cNvSpPr txBox="1"/>
            <p:nvPr/>
          </p:nvSpPr>
          <p:spPr>
            <a:xfrm>
              <a:off x="866775" y="1753646"/>
              <a:ext cx="2087197"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58" name="TextBox 57">
              <a:extLst>
                <a:ext uri="{FF2B5EF4-FFF2-40B4-BE49-F238E27FC236}">
                  <a16:creationId xmlns:a16="http://schemas.microsoft.com/office/drawing/2014/main" id="{4EB09676-9332-A71B-D3C3-EBE1D3CF136D}"/>
                </a:ext>
              </a:extLst>
            </p:cNvPr>
            <p:cNvSpPr txBox="1"/>
            <p:nvPr/>
          </p:nvSpPr>
          <p:spPr>
            <a:xfrm>
              <a:off x="866774" y="2507829"/>
              <a:ext cx="2146447"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59" name="TextBox 58">
              <a:extLst>
                <a:ext uri="{FF2B5EF4-FFF2-40B4-BE49-F238E27FC236}">
                  <a16:creationId xmlns:a16="http://schemas.microsoft.com/office/drawing/2014/main" id="{86D74709-F62F-F01B-F7D9-73477EC3664B}"/>
                </a:ext>
              </a:extLst>
            </p:cNvPr>
            <p:cNvSpPr txBox="1"/>
            <p:nvPr/>
          </p:nvSpPr>
          <p:spPr>
            <a:xfrm>
              <a:off x="866773" y="3108124"/>
              <a:ext cx="2146447" cy="1169551"/>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60" name="TextBox 59">
              <a:extLst>
                <a:ext uri="{FF2B5EF4-FFF2-40B4-BE49-F238E27FC236}">
                  <a16:creationId xmlns:a16="http://schemas.microsoft.com/office/drawing/2014/main" id="{35695F3F-1BD6-B845-9CCC-5F3C8DD884FA}"/>
                </a:ext>
              </a:extLst>
            </p:cNvPr>
            <p:cNvSpPr txBox="1"/>
            <p:nvPr/>
          </p:nvSpPr>
          <p:spPr>
            <a:xfrm>
              <a:off x="866774" y="4323972"/>
              <a:ext cx="2146447"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61" name="TextBox 60">
              <a:extLst>
                <a:ext uri="{FF2B5EF4-FFF2-40B4-BE49-F238E27FC236}">
                  <a16:creationId xmlns:a16="http://schemas.microsoft.com/office/drawing/2014/main" id="{B940B233-4172-ABE2-1E34-3898F9D99A08}"/>
                </a:ext>
              </a:extLst>
            </p:cNvPr>
            <p:cNvSpPr txBox="1"/>
            <p:nvPr/>
          </p:nvSpPr>
          <p:spPr>
            <a:xfrm>
              <a:off x="866774" y="4924267"/>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62" name="TextBox 61">
              <a:extLst>
                <a:ext uri="{FF2B5EF4-FFF2-40B4-BE49-F238E27FC236}">
                  <a16:creationId xmlns:a16="http://schemas.microsoft.com/office/drawing/2014/main" id="{8DF481AC-8907-4A43-DB02-9553C42B7A35}"/>
                </a:ext>
              </a:extLst>
            </p:cNvPr>
            <p:cNvSpPr txBox="1"/>
            <p:nvPr/>
          </p:nvSpPr>
          <p:spPr>
            <a:xfrm>
              <a:off x="1026885" y="1179173"/>
              <a:ext cx="1826222"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AN IMAGE</a:t>
              </a:r>
            </a:p>
          </p:txBody>
        </p:sp>
        <p:sp>
          <p:nvSpPr>
            <p:cNvPr id="63" name="TextBox 62">
              <a:extLst>
                <a:ext uri="{FF2B5EF4-FFF2-40B4-BE49-F238E27FC236}">
                  <a16:creationId xmlns:a16="http://schemas.microsoft.com/office/drawing/2014/main" id="{4422419F-D131-E420-0A77-66D7F1CFE13A}"/>
                </a:ext>
              </a:extLst>
            </p:cNvPr>
            <p:cNvSpPr txBox="1"/>
            <p:nvPr userDrawn="1"/>
          </p:nvSpPr>
          <p:spPr>
            <a:xfrm>
              <a:off x="866774" y="5522715"/>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grpSp>
        <p:nvGrpSpPr>
          <p:cNvPr id="64" name="Group 63">
            <a:extLst>
              <a:ext uri="{FF2B5EF4-FFF2-40B4-BE49-F238E27FC236}">
                <a16:creationId xmlns:a16="http://schemas.microsoft.com/office/drawing/2014/main" id="{2DA26536-3105-1E9B-C23F-ED66B50FEB6D}"/>
              </a:ext>
            </a:extLst>
          </p:cNvPr>
          <p:cNvGrpSpPr/>
          <p:nvPr userDrawn="1"/>
        </p:nvGrpSpPr>
        <p:grpSpPr>
          <a:xfrm>
            <a:off x="12287572" y="0"/>
            <a:ext cx="2175021" cy="5486150"/>
            <a:chOff x="12287572" y="0"/>
            <a:chExt cx="2175021" cy="5486150"/>
          </a:xfrm>
        </p:grpSpPr>
        <p:grpSp>
          <p:nvGrpSpPr>
            <p:cNvPr id="65" name="Group 64">
              <a:extLst>
                <a:ext uri="{FF2B5EF4-FFF2-40B4-BE49-F238E27FC236}">
                  <a16:creationId xmlns:a16="http://schemas.microsoft.com/office/drawing/2014/main" id="{C051FB28-901E-DAE4-D634-625DC52F55A6}"/>
                </a:ext>
              </a:extLst>
            </p:cNvPr>
            <p:cNvGrpSpPr/>
            <p:nvPr/>
          </p:nvGrpSpPr>
          <p:grpSpPr>
            <a:xfrm>
              <a:off x="12287572" y="0"/>
              <a:ext cx="2175021" cy="4839558"/>
              <a:chOff x="838200" y="1150069"/>
              <a:chExt cx="2175021" cy="4839558"/>
            </a:xfrm>
          </p:grpSpPr>
          <p:sp>
            <p:nvSpPr>
              <p:cNvPr id="77" name="Rectangle 76">
                <a:extLst>
                  <a:ext uri="{FF2B5EF4-FFF2-40B4-BE49-F238E27FC236}">
                    <a16:creationId xmlns:a16="http://schemas.microsoft.com/office/drawing/2014/main" id="{0FA514FA-222F-29CB-8581-56F3BC221272}"/>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78" name="Rectangle 77">
                <a:extLst>
                  <a:ext uri="{FF2B5EF4-FFF2-40B4-BE49-F238E27FC236}">
                    <a16:creationId xmlns:a16="http://schemas.microsoft.com/office/drawing/2014/main" id="{6608B76E-BD48-C60A-085C-45B21B554CF3}"/>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79" name="TextBox 78">
                <a:extLst>
                  <a:ext uri="{FF2B5EF4-FFF2-40B4-BE49-F238E27FC236}">
                    <a16:creationId xmlns:a16="http://schemas.microsoft.com/office/drawing/2014/main" id="{C05CACF8-0736-BC21-7CF9-A2B30EBC3BC4}"/>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80" name="TextBox 79">
                <a:extLst>
                  <a:ext uri="{FF2B5EF4-FFF2-40B4-BE49-F238E27FC236}">
                    <a16:creationId xmlns:a16="http://schemas.microsoft.com/office/drawing/2014/main" id="{F8B8D2F8-3C80-0941-61CE-D0C40EAD9F9F}"/>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81" name="TextBox 80">
                <a:extLst>
                  <a:ext uri="{FF2B5EF4-FFF2-40B4-BE49-F238E27FC236}">
                    <a16:creationId xmlns:a16="http://schemas.microsoft.com/office/drawing/2014/main" id="{42805BF6-2A0F-0013-DAF1-4D863E36A429}"/>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82" name="TextBox 81">
                <a:extLst>
                  <a:ext uri="{FF2B5EF4-FFF2-40B4-BE49-F238E27FC236}">
                    <a16:creationId xmlns:a16="http://schemas.microsoft.com/office/drawing/2014/main" id="{D45ECF5B-38BC-F448-0915-DC00248BA18E}"/>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83" name="TextBox 82">
                <a:extLst>
                  <a:ext uri="{FF2B5EF4-FFF2-40B4-BE49-F238E27FC236}">
                    <a16:creationId xmlns:a16="http://schemas.microsoft.com/office/drawing/2014/main" id="{A7FAF52D-86AD-ABD1-AD7A-F555FBF6FD63}"/>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84" name="TextBox 83">
                <a:extLst>
                  <a:ext uri="{FF2B5EF4-FFF2-40B4-BE49-F238E27FC236}">
                    <a16:creationId xmlns:a16="http://schemas.microsoft.com/office/drawing/2014/main" id="{5E53D012-8614-EC9A-7D29-602815480186}"/>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85" name="TextBox 84">
                <a:extLst>
                  <a:ext uri="{FF2B5EF4-FFF2-40B4-BE49-F238E27FC236}">
                    <a16:creationId xmlns:a16="http://schemas.microsoft.com/office/drawing/2014/main" id="{86CF3899-4A28-3431-7A8E-BE9430C527A9}"/>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66" name="Group 65">
              <a:extLst>
                <a:ext uri="{FF2B5EF4-FFF2-40B4-BE49-F238E27FC236}">
                  <a16:creationId xmlns:a16="http://schemas.microsoft.com/office/drawing/2014/main" id="{20D54E37-2AD8-8DB6-9D11-39E5459C5C69}"/>
                </a:ext>
              </a:extLst>
            </p:cNvPr>
            <p:cNvGrpSpPr/>
            <p:nvPr userDrawn="1"/>
          </p:nvGrpSpPr>
          <p:grpSpPr>
            <a:xfrm>
              <a:off x="12287572" y="0"/>
              <a:ext cx="2175021" cy="5486150"/>
              <a:chOff x="838200" y="1150069"/>
              <a:chExt cx="2175021" cy="5486150"/>
            </a:xfrm>
          </p:grpSpPr>
          <p:sp>
            <p:nvSpPr>
              <p:cNvPr id="68" name="Rectangle 67">
                <a:extLst>
                  <a:ext uri="{FF2B5EF4-FFF2-40B4-BE49-F238E27FC236}">
                    <a16:creationId xmlns:a16="http://schemas.microsoft.com/office/drawing/2014/main" id="{558FBE74-BFCF-2668-8E49-CC893C6E168B}"/>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69" name="Rectangle 68">
                <a:extLst>
                  <a:ext uri="{FF2B5EF4-FFF2-40B4-BE49-F238E27FC236}">
                    <a16:creationId xmlns:a16="http://schemas.microsoft.com/office/drawing/2014/main" id="{62842930-4062-E3F7-53FC-C0CC10869A24}"/>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70" name="TextBox 69">
                <a:extLst>
                  <a:ext uri="{FF2B5EF4-FFF2-40B4-BE49-F238E27FC236}">
                    <a16:creationId xmlns:a16="http://schemas.microsoft.com/office/drawing/2014/main" id="{1BBD26DC-D722-BA2D-D46D-4E1B81AD1FD5}"/>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71" name="TextBox 70">
                <a:extLst>
                  <a:ext uri="{FF2B5EF4-FFF2-40B4-BE49-F238E27FC236}">
                    <a16:creationId xmlns:a16="http://schemas.microsoft.com/office/drawing/2014/main" id="{80915F2B-4CA3-A2BD-2010-8DEFB275C7EB}"/>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72" name="TextBox 71">
                <a:extLst>
                  <a:ext uri="{FF2B5EF4-FFF2-40B4-BE49-F238E27FC236}">
                    <a16:creationId xmlns:a16="http://schemas.microsoft.com/office/drawing/2014/main" id="{C5F611D2-63DF-A7C2-4080-E03F1AA39989}"/>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73" name="TextBox 72">
                <a:extLst>
                  <a:ext uri="{FF2B5EF4-FFF2-40B4-BE49-F238E27FC236}">
                    <a16:creationId xmlns:a16="http://schemas.microsoft.com/office/drawing/2014/main" id="{1F79B6C7-6910-E23C-6F62-0D3E756D0179}"/>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74" name="TextBox 73">
                <a:extLst>
                  <a:ext uri="{FF2B5EF4-FFF2-40B4-BE49-F238E27FC236}">
                    <a16:creationId xmlns:a16="http://schemas.microsoft.com/office/drawing/2014/main" id="{2F43DB58-A47F-3B49-9D97-7BE236356FB7}"/>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75" name="TextBox 74">
                <a:extLst>
                  <a:ext uri="{FF2B5EF4-FFF2-40B4-BE49-F238E27FC236}">
                    <a16:creationId xmlns:a16="http://schemas.microsoft.com/office/drawing/2014/main" id="{A7D92B0D-6CFE-BAAB-B5BC-D2887FB9516C}"/>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76" name="TextBox 75">
                <a:extLst>
                  <a:ext uri="{FF2B5EF4-FFF2-40B4-BE49-F238E27FC236}">
                    <a16:creationId xmlns:a16="http://schemas.microsoft.com/office/drawing/2014/main" id="{1011820A-0910-1175-2E5E-0FB621087F8A}"/>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67" name="TextBox 66">
              <a:extLst>
                <a:ext uri="{FF2B5EF4-FFF2-40B4-BE49-F238E27FC236}">
                  <a16:creationId xmlns:a16="http://schemas.microsoft.com/office/drawing/2014/main" id="{40986C10-B367-EEA7-0637-7A1DED1BC571}"/>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3" name="Title 2">
            <a:extLst>
              <a:ext uri="{FF2B5EF4-FFF2-40B4-BE49-F238E27FC236}">
                <a16:creationId xmlns:a16="http://schemas.microsoft.com/office/drawing/2014/main" id="{310F1ED2-3C14-9F9A-9B06-B5B6DB09B12C}"/>
              </a:ext>
            </a:extLst>
          </p:cNvPr>
          <p:cNvSpPr>
            <a:spLocks noGrp="1"/>
          </p:cNvSpPr>
          <p:nvPr>
            <p:ph type="title" hasCustomPrompt="1"/>
          </p:nvPr>
        </p:nvSpPr>
        <p:spPr/>
        <p:txBody>
          <a:bodyPr/>
          <a:lstStyle/>
          <a:p>
            <a:r>
              <a:rPr lang="en-US" dirty="0"/>
              <a:t>Insert title here</a:t>
            </a:r>
            <a:endParaRPr lang="en-GB" dirty="0"/>
          </a:p>
        </p:txBody>
      </p:sp>
      <p:sp>
        <p:nvSpPr>
          <p:cNvPr id="5" name="Footer Placeholder 4">
            <a:extLst>
              <a:ext uri="{FF2B5EF4-FFF2-40B4-BE49-F238E27FC236}">
                <a16:creationId xmlns:a16="http://schemas.microsoft.com/office/drawing/2014/main" id="{77C11C73-93BE-CC67-3DDD-49DE8F5F9393}"/>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6" name="Text Placeholder 5">
            <a:extLst>
              <a:ext uri="{FF2B5EF4-FFF2-40B4-BE49-F238E27FC236}">
                <a16:creationId xmlns:a16="http://schemas.microsoft.com/office/drawing/2014/main" id="{B3C3D6E6-9929-D51B-0F7A-EFBEF5182A1A}"/>
              </a:ext>
            </a:extLst>
          </p:cNvPr>
          <p:cNvSpPr>
            <a:spLocks noGrp="1"/>
          </p:cNvSpPr>
          <p:nvPr>
            <p:ph type="body" sz="quarter" idx="58"/>
          </p:nvPr>
        </p:nvSpPr>
        <p:spPr>
          <a:xfrm>
            <a:off x="447675" y="1520825"/>
            <a:ext cx="3838575"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51603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ur purpos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CF9DC5-9A13-A52B-2C2C-2BB6DF36E658}"/>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19" name="Slide Number Placeholder 18">
            <a:extLst>
              <a:ext uri="{FF2B5EF4-FFF2-40B4-BE49-F238E27FC236}">
                <a16:creationId xmlns:a16="http://schemas.microsoft.com/office/drawing/2014/main" id="{04D28973-18CB-EDD9-BEC9-A74BCD45D2FF}"/>
              </a:ext>
            </a:extLst>
          </p:cNvPr>
          <p:cNvSpPr>
            <a:spLocks noGrp="1"/>
          </p:cNvSpPr>
          <p:nvPr>
            <p:ph type="sldNum" sz="quarter" idx="12"/>
          </p:nvPr>
        </p:nvSpPr>
        <p:spPr/>
        <p:txBody>
          <a:bodyPr>
            <a:noAutofit/>
          </a:bodyPr>
          <a:lstStyle/>
          <a:p>
            <a:fld id="{BB07EAE1-021A-493C-B07F-6FE9E5D11BEB}" type="slidenum">
              <a:rPr lang="en-GB" smtClean="0"/>
              <a:pPr/>
              <a:t>‹#›</a:t>
            </a:fld>
            <a:endParaRPr lang="en-GB" dirty="0"/>
          </a:p>
        </p:txBody>
      </p:sp>
      <p:sp>
        <p:nvSpPr>
          <p:cNvPr id="22" name="Picture Placeholder 60">
            <a:extLst>
              <a:ext uri="{FF2B5EF4-FFF2-40B4-BE49-F238E27FC236}">
                <a16:creationId xmlns:a16="http://schemas.microsoft.com/office/drawing/2014/main" id="{4CF5A45D-64F1-8A90-6C47-CDC597542D2D}"/>
              </a:ext>
            </a:extLst>
          </p:cNvPr>
          <p:cNvSpPr>
            <a:spLocks noGrp="1"/>
          </p:cNvSpPr>
          <p:nvPr>
            <p:ph type="pic" sz="quarter" idx="55" hasCustomPrompt="1"/>
          </p:nvPr>
        </p:nvSpPr>
        <p:spPr>
          <a:xfrm>
            <a:off x="7841444" y="3109550"/>
            <a:ext cx="2841941" cy="2840400"/>
          </a:xfrm>
        </p:spPr>
        <p:txBody>
          <a:bodyPr/>
          <a:lstStyle>
            <a:lvl1pPr algn="ctr">
              <a:defRPr sz="1100"/>
            </a:lvl1pPr>
          </a:lstStyle>
          <a:p>
            <a:r>
              <a:rPr lang="en-GB" dirty="0"/>
              <a:t>Click to insert image &gt; Right click &gt; Send to back</a:t>
            </a:r>
          </a:p>
        </p:txBody>
      </p:sp>
      <p:sp>
        <p:nvSpPr>
          <p:cNvPr id="16" name="Picture Placeholder 60">
            <a:extLst>
              <a:ext uri="{FF2B5EF4-FFF2-40B4-BE49-F238E27FC236}">
                <a16:creationId xmlns:a16="http://schemas.microsoft.com/office/drawing/2014/main" id="{AEA2B94D-367A-3677-F5D8-CC1F5AA801ED}"/>
              </a:ext>
            </a:extLst>
          </p:cNvPr>
          <p:cNvSpPr>
            <a:spLocks noGrp="1"/>
          </p:cNvSpPr>
          <p:nvPr>
            <p:ph type="pic" sz="quarter" idx="51" hasCustomPrompt="1"/>
          </p:nvPr>
        </p:nvSpPr>
        <p:spPr>
          <a:xfrm>
            <a:off x="6784939" y="447674"/>
            <a:ext cx="946412" cy="946800"/>
          </a:xfrm>
        </p:spPr>
        <p:txBody>
          <a:bodyPr/>
          <a:lstStyle>
            <a:lvl1pPr algn="ctr">
              <a:defRPr sz="1100"/>
            </a:lvl1pPr>
          </a:lstStyle>
          <a:p>
            <a:r>
              <a:rPr lang="en-GB" dirty="0"/>
              <a:t>Click to insert image</a:t>
            </a:r>
          </a:p>
        </p:txBody>
      </p:sp>
      <p:sp>
        <p:nvSpPr>
          <p:cNvPr id="17" name="Picture Placeholder 60">
            <a:extLst>
              <a:ext uri="{FF2B5EF4-FFF2-40B4-BE49-F238E27FC236}">
                <a16:creationId xmlns:a16="http://schemas.microsoft.com/office/drawing/2014/main" id="{9B7A48ED-2B68-7F4B-8277-DA7E014AF446}"/>
              </a:ext>
            </a:extLst>
          </p:cNvPr>
          <p:cNvSpPr>
            <a:spLocks noGrp="1"/>
          </p:cNvSpPr>
          <p:nvPr>
            <p:ph type="pic" sz="quarter" idx="52" hasCustomPrompt="1"/>
          </p:nvPr>
        </p:nvSpPr>
        <p:spPr>
          <a:xfrm>
            <a:off x="6279635" y="1526612"/>
            <a:ext cx="1451716" cy="1450800"/>
          </a:xfrm>
        </p:spPr>
        <p:txBody>
          <a:bodyPr/>
          <a:lstStyle>
            <a:lvl1pPr algn="ctr">
              <a:defRPr sz="1100"/>
            </a:lvl1pPr>
          </a:lstStyle>
          <a:p>
            <a:r>
              <a:rPr lang="en-GB" dirty="0"/>
              <a:t>Click to insert image</a:t>
            </a:r>
          </a:p>
        </p:txBody>
      </p:sp>
      <p:sp>
        <p:nvSpPr>
          <p:cNvPr id="20" name="Picture Placeholder 60">
            <a:extLst>
              <a:ext uri="{FF2B5EF4-FFF2-40B4-BE49-F238E27FC236}">
                <a16:creationId xmlns:a16="http://schemas.microsoft.com/office/drawing/2014/main" id="{FD317063-02F6-E326-57D9-01EAF8C998FB}"/>
              </a:ext>
            </a:extLst>
          </p:cNvPr>
          <p:cNvSpPr>
            <a:spLocks noGrp="1"/>
          </p:cNvSpPr>
          <p:nvPr>
            <p:ph type="pic" sz="quarter" idx="53" hasCustomPrompt="1"/>
          </p:nvPr>
        </p:nvSpPr>
        <p:spPr>
          <a:xfrm>
            <a:off x="7841444" y="983012"/>
            <a:ext cx="1994122" cy="1994400"/>
          </a:xfrm>
        </p:spPr>
        <p:txBody>
          <a:bodyPr/>
          <a:lstStyle>
            <a:lvl1pPr algn="ctr">
              <a:defRPr sz="1100"/>
            </a:lvl1pPr>
          </a:lstStyle>
          <a:p>
            <a:r>
              <a:rPr lang="en-GB" dirty="0"/>
              <a:t>Click to insert image</a:t>
            </a:r>
          </a:p>
        </p:txBody>
      </p:sp>
      <p:sp>
        <p:nvSpPr>
          <p:cNvPr id="21" name="Picture Placeholder 60">
            <a:extLst>
              <a:ext uri="{FF2B5EF4-FFF2-40B4-BE49-F238E27FC236}">
                <a16:creationId xmlns:a16="http://schemas.microsoft.com/office/drawing/2014/main" id="{ADA4D8BD-5194-36FC-AE58-4A78532015BC}"/>
              </a:ext>
            </a:extLst>
          </p:cNvPr>
          <p:cNvSpPr>
            <a:spLocks noGrp="1"/>
          </p:cNvSpPr>
          <p:nvPr>
            <p:ph type="pic" sz="quarter" idx="54" hasCustomPrompt="1"/>
          </p:nvPr>
        </p:nvSpPr>
        <p:spPr>
          <a:xfrm>
            <a:off x="9945659" y="2208057"/>
            <a:ext cx="770400" cy="769355"/>
          </a:xfrm>
        </p:spPr>
        <p:txBody>
          <a:bodyPr/>
          <a:lstStyle>
            <a:lvl1pPr algn="ctr">
              <a:defRPr sz="1100"/>
            </a:lvl1pPr>
          </a:lstStyle>
          <a:p>
            <a:r>
              <a:rPr lang="en-GB" dirty="0"/>
              <a:t>Click to insert image</a:t>
            </a:r>
          </a:p>
        </p:txBody>
      </p:sp>
      <p:sp>
        <p:nvSpPr>
          <p:cNvPr id="10" name="Text Placeholder 25">
            <a:extLst>
              <a:ext uri="{FF2B5EF4-FFF2-40B4-BE49-F238E27FC236}">
                <a16:creationId xmlns:a16="http://schemas.microsoft.com/office/drawing/2014/main" id="{2C87B48A-61A7-E3AF-D3CF-42ACA6C01630}"/>
              </a:ext>
            </a:extLst>
          </p:cNvPr>
          <p:cNvSpPr>
            <a:spLocks noGrp="1"/>
          </p:cNvSpPr>
          <p:nvPr>
            <p:ph type="body" sz="quarter" idx="33" hasCustomPrompt="1"/>
          </p:nvPr>
        </p:nvSpPr>
        <p:spPr>
          <a:xfrm>
            <a:off x="0" y="4986338"/>
            <a:ext cx="3833813" cy="963612"/>
          </a:xfrm>
          <a:solidFill>
            <a:schemeClr val="accent4">
              <a:alpha val="50000"/>
            </a:schemeClr>
          </a:solidFill>
        </p:spPr>
        <p:txBody>
          <a:bodyPr lIns="540000" rIns="180000" anchor="ctr">
            <a:noAutofit/>
          </a:bodyPr>
          <a:lstStyle>
            <a:lvl1pPr>
              <a:defRPr sz="1600" b="0">
                <a:latin typeface="+mj-lt"/>
              </a:defRPr>
            </a:lvl1pPr>
          </a:lstStyle>
          <a:p>
            <a:pPr lvl="0"/>
            <a:r>
              <a:rPr lang="en-GB" dirty="0"/>
              <a:t>Insert text</a:t>
            </a:r>
          </a:p>
        </p:txBody>
      </p:sp>
      <p:sp>
        <p:nvSpPr>
          <p:cNvPr id="23" name="Date Placeholder 33">
            <a:extLst>
              <a:ext uri="{FF2B5EF4-FFF2-40B4-BE49-F238E27FC236}">
                <a16:creationId xmlns:a16="http://schemas.microsoft.com/office/drawing/2014/main" id="{4C3CE748-8A63-9B4E-B5E2-390702587083}"/>
              </a:ext>
            </a:extLst>
          </p:cNvPr>
          <p:cNvSpPr>
            <a:spLocks noGrp="1"/>
          </p:cNvSpPr>
          <p:nvPr>
            <p:ph type="dt" sz="half" idx="59"/>
          </p:nvPr>
        </p:nvSpPr>
        <p:spPr>
          <a:xfrm rot="5400000">
            <a:off x="11762091" y="225413"/>
            <a:ext cx="638833" cy="220982"/>
          </a:xfrm>
        </p:spPr>
        <p:txBody>
          <a:bodyPr>
            <a:noAutofit/>
          </a:bodyPr>
          <a:lstStyle/>
          <a:p>
            <a:endParaRPr lang="en-GB" dirty="0"/>
          </a:p>
        </p:txBody>
      </p:sp>
      <p:grpSp>
        <p:nvGrpSpPr>
          <p:cNvPr id="56" name="Group 55">
            <a:extLst>
              <a:ext uri="{FF2B5EF4-FFF2-40B4-BE49-F238E27FC236}">
                <a16:creationId xmlns:a16="http://schemas.microsoft.com/office/drawing/2014/main" id="{CBD8E23E-5BED-6512-4B36-52B05EBFC6A3}"/>
              </a:ext>
            </a:extLst>
          </p:cNvPr>
          <p:cNvGrpSpPr/>
          <p:nvPr userDrawn="1"/>
        </p:nvGrpSpPr>
        <p:grpSpPr>
          <a:xfrm>
            <a:off x="12287571" y="0"/>
            <a:ext cx="2175022" cy="5067300"/>
            <a:chOff x="838199" y="1150069"/>
            <a:chExt cx="2175022" cy="5067300"/>
          </a:xfrm>
        </p:grpSpPr>
        <p:sp>
          <p:nvSpPr>
            <p:cNvPr id="57" name="Rectangle 56">
              <a:extLst>
                <a:ext uri="{FF2B5EF4-FFF2-40B4-BE49-F238E27FC236}">
                  <a16:creationId xmlns:a16="http://schemas.microsoft.com/office/drawing/2014/main" id="{A9269396-6626-DA3B-C011-92BD1385BED7}"/>
                </a:ext>
              </a:extLst>
            </p:cNvPr>
            <p:cNvSpPr/>
            <p:nvPr/>
          </p:nvSpPr>
          <p:spPr>
            <a:xfrm>
              <a:off x="838199" y="1669942"/>
              <a:ext cx="2146446" cy="454742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58" name="Rectangle 57">
              <a:extLst>
                <a:ext uri="{FF2B5EF4-FFF2-40B4-BE49-F238E27FC236}">
                  <a16:creationId xmlns:a16="http://schemas.microsoft.com/office/drawing/2014/main" id="{FB280344-4E60-9880-E115-69494514E6AA}"/>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59" name="TextBox 58">
              <a:extLst>
                <a:ext uri="{FF2B5EF4-FFF2-40B4-BE49-F238E27FC236}">
                  <a16:creationId xmlns:a16="http://schemas.microsoft.com/office/drawing/2014/main" id="{845BF7D5-5DDB-1776-FECE-D90BD962536B}"/>
                </a:ext>
              </a:extLst>
            </p:cNvPr>
            <p:cNvSpPr txBox="1"/>
            <p:nvPr/>
          </p:nvSpPr>
          <p:spPr>
            <a:xfrm>
              <a:off x="866775" y="1753646"/>
              <a:ext cx="2087197"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60" name="TextBox 59">
              <a:extLst>
                <a:ext uri="{FF2B5EF4-FFF2-40B4-BE49-F238E27FC236}">
                  <a16:creationId xmlns:a16="http://schemas.microsoft.com/office/drawing/2014/main" id="{DF84F983-F002-46CA-B8AA-CAB7AE745D03}"/>
                </a:ext>
              </a:extLst>
            </p:cNvPr>
            <p:cNvSpPr txBox="1"/>
            <p:nvPr/>
          </p:nvSpPr>
          <p:spPr>
            <a:xfrm>
              <a:off x="866774" y="2507829"/>
              <a:ext cx="2146447"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61" name="TextBox 60">
              <a:extLst>
                <a:ext uri="{FF2B5EF4-FFF2-40B4-BE49-F238E27FC236}">
                  <a16:creationId xmlns:a16="http://schemas.microsoft.com/office/drawing/2014/main" id="{B75494FA-DD08-30E7-9476-7490F3608E9F}"/>
                </a:ext>
              </a:extLst>
            </p:cNvPr>
            <p:cNvSpPr txBox="1"/>
            <p:nvPr/>
          </p:nvSpPr>
          <p:spPr>
            <a:xfrm>
              <a:off x="866773" y="3108124"/>
              <a:ext cx="2146447" cy="1169551"/>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62" name="TextBox 61">
              <a:extLst>
                <a:ext uri="{FF2B5EF4-FFF2-40B4-BE49-F238E27FC236}">
                  <a16:creationId xmlns:a16="http://schemas.microsoft.com/office/drawing/2014/main" id="{F4FCF041-16B9-22A2-6FA2-C1BECAA106FB}"/>
                </a:ext>
              </a:extLst>
            </p:cNvPr>
            <p:cNvSpPr txBox="1"/>
            <p:nvPr/>
          </p:nvSpPr>
          <p:spPr>
            <a:xfrm>
              <a:off x="866774" y="4323972"/>
              <a:ext cx="2146447"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63" name="TextBox 62">
              <a:extLst>
                <a:ext uri="{FF2B5EF4-FFF2-40B4-BE49-F238E27FC236}">
                  <a16:creationId xmlns:a16="http://schemas.microsoft.com/office/drawing/2014/main" id="{77BF1326-0992-4497-19A8-51428A8B89B3}"/>
                </a:ext>
              </a:extLst>
            </p:cNvPr>
            <p:cNvSpPr txBox="1"/>
            <p:nvPr/>
          </p:nvSpPr>
          <p:spPr>
            <a:xfrm>
              <a:off x="866774" y="4924267"/>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64" name="TextBox 63">
              <a:extLst>
                <a:ext uri="{FF2B5EF4-FFF2-40B4-BE49-F238E27FC236}">
                  <a16:creationId xmlns:a16="http://schemas.microsoft.com/office/drawing/2014/main" id="{26F06FE8-9073-90B0-CE50-D92E8B24D42E}"/>
                </a:ext>
              </a:extLst>
            </p:cNvPr>
            <p:cNvSpPr txBox="1"/>
            <p:nvPr/>
          </p:nvSpPr>
          <p:spPr>
            <a:xfrm>
              <a:off x="1026885" y="1179173"/>
              <a:ext cx="1826222"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AN IMAGE</a:t>
              </a:r>
            </a:p>
          </p:txBody>
        </p:sp>
        <p:sp>
          <p:nvSpPr>
            <p:cNvPr id="65" name="TextBox 64">
              <a:extLst>
                <a:ext uri="{FF2B5EF4-FFF2-40B4-BE49-F238E27FC236}">
                  <a16:creationId xmlns:a16="http://schemas.microsoft.com/office/drawing/2014/main" id="{4AD8E481-4AF6-E5D3-E6BC-CB37DDCFA657}"/>
                </a:ext>
              </a:extLst>
            </p:cNvPr>
            <p:cNvSpPr txBox="1"/>
            <p:nvPr userDrawn="1"/>
          </p:nvSpPr>
          <p:spPr>
            <a:xfrm>
              <a:off x="866774" y="5522715"/>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grpSp>
        <p:nvGrpSpPr>
          <p:cNvPr id="66" name="Group 65">
            <a:extLst>
              <a:ext uri="{FF2B5EF4-FFF2-40B4-BE49-F238E27FC236}">
                <a16:creationId xmlns:a16="http://schemas.microsoft.com/office/drawing/2014/main" id="{2B3BABB7-140C-7B39-419E-468861ED25E3}"/>
              </a:ext>
            </a:extLst>
          </p:cNvPr>
          <p:cNvGrpSpPr/>
          <p:nvPr userDrawn="1"/>
        </p:nvGrpSpPr>
        <p:grpSpPr>
          <a:xfrm>
            <a:off x="12287572" y="12700"/>
            <a:ext cx="2175021" cy="5486150"/>
            <a:chOff x="12287572" y="0"/>
            <a:chExt cx="2175021" cy="5486150"/>
          </a:xfrm>
        </p:grpSpPr>
        <p:grpSp>
          <p:nvGrpSpPr>
            <p:cNvPr id="67" name="Group 66">
              <a:extLst>
                <a:ext uri="{FF2B5EF4-FFF2-40B4-BE49-F238E27FC236}">
                  <a16:creationId xmlns:a16="http://schemas.microsoft.com/office/drawing/2014/main" id="{C265A593-B357-AFFB-1CE1-A6805F491797}"/>
                </a:ext>
              </a:extLst>
            </p:cNvPr>
            <p:cNvGrpSpPr/>
            <p:nvPr/>
          </p:nvGrpSpPr>
          <p:grpSpPr>
            <a:xfrm>
              <a:off x="12287572" y="0"/>
              <a:ext cx="2175021" cy="4839558"/>
              <a:chOff x="838200" y="1150069"/>
              <a:chExt cx="2175021" cy="4839558"/>
            </a:xfrm>
          </p:grpSpPr>
          <p:sp>
            <p:nvSpPr>
              <p:cNvPr id="79" name="Rectangle 78">
                <a:extLst>
                  <a:ext uri="{FF2B5EF4-FFF2-40B4-BE49-F238E27FC236}">
                    <a16:creationId xmlns:a16="http://schemas.microsoft.com/office/drawing/2014/main" id="{E39E2C63-BF90-CF89-205F-D88BC1A77C2D}"/>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80" name="Rectangle 79">
                <a:extLst>
                  <a:ext uri="{FF2B5EF4-FFF2-40B4-BE49-F238E27FC236}">
                    <a16:creationId xmlns:a16="http://schemas.microsoft.com/office/drawing/2014/main" id="{57AC294A-333B-D915-E72B-3EADD8DFB3A9}"/>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81" name="TextBox 80">
                <a:extLst>
                  <a:ext uri="{FF2B5EF4-FFF2-40B4-BE49-F238E27FC236}">
                    <a16:creationId xmlns:a16="http://schemas.microsoft.com/office/drawing/2014/main" id="{48EB1466-B3FA-FAB9-17C6-4425626A9C3D}"/>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82" name="TextBox 81">
                <a:extLst>
                  <a:ext uri="{FF2B5EF4-FFF2-40B4-BE49-F238E27FC236}">
                    <a16:creationId xmlns:a16="http://schemas.microsoft.com/office/drawing/2014/main" id="{4AC2B8A3-2EF0-4B1B-FF20-E4EE9D664D3A}"/>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83" name="TextBox 82">
                <a:extLst>
                  <a:ext uri="{FF2B5EF4-FFF2-40B4-BE49-F238E27FC236}">
                    <a16:creationId xmlns:a16="http://schemas.microsoft.com/office/drawing/2014/main" id="{B05B888C-2076-4537-C291-A28C22E3D5EA}"/>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84" name="TextBox 83">
                <a:extLst>
                  <a:ext uri="{FF2B5EF4-FFF2-40B4-BE49-F238E27FC236}">
                    <a16:creationId xmlns:a16="http://schemas.microsoft.com/office/drawing/2014/main" id="{06A79941-6B03-CCE9-0EF6-FFD847A9111B}"/>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85" name="TextBox 84">
                <a:extLst>
                  <a:ext uri="{FF2B5EF4-FFF2-40B4-BE49-F238E27FC236}">
                    <a16:creationId xmlns:a16="http://schemas.microsoft.com/office/drawing/2014/main" id="{1C372C54-9F80-8430-1093-9453378FCBD8}"/>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86" name="TextBox 85">
                <a:extLst>
                  <a:ext uri="{FF2B5EF4-FFF2-40B4-BE49-F238E27FC236}">
                    <a16:creationId xmlns:a16="http://schemas.microsoft.com/office/drawing/2014/main" id="{7B7107E1-97BA-1694-A638-8DE8DC373C26}"/>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87" name="TextBox 86">
                <a:extLst>
                  <a:ext uri="{FF2B5EF4-FFF2-40B4-BE49-F238E27FC236}">
                    <a16:creationId xmlns:a16="http://schemas.microsoft.com/office/drawing/2014/main" id="{1663ADE9-8C3F-88B3-559F-0055A617E7DA}"/>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68" name="Group 67">
              <a:extLst>
                <a:ext uri="{FF2B5EF4-FFF2-40B4-BE49-F238E27FC236}">
                  <a16:creationId xmlns:a16="http://schemas.microsoft.com/office/drawing/2014/main" id="{D0428531-2E5C-E733-1AB8-8DD7F37D7C87}"/>
                </a:ext>
              </a:extLst>
            </p:cNvPr>
            <p:cNvGrpSpPr/>
            <p:nvPr userDrawn="1"/>
          </p:nvGrpSpPr>
          <p:grpSpPr>
            <a:xfrm>
              <a:off x="12287572" y="0"/>
              <a:ext cx="2175021" cy="5486150"/>
              <a:chOff x="838200" y="1150069"/>
              <a:chExt cx="2175021" cy="5486150"/>
            </a:xfrm>
          </p:grpSpPr>
          <p:sp>
            <p:nvSpPr>
              <p:cNvPr id="70" name="Rectangle 69">
                <a:extLst>
                  <a:ext uri="{FF2B5EF4-FFF2-40B4-BE49-F238E27FC236}">
                    <a16:creationId xmlns:a16="http://schemas.microsoft.com/office/drawing/2014/main" id="{DBF29E65-7817-8E4A-61D2-9D15457EDADD}"/>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71" name="Rectangle 70">
                <a:extLst>
                  <a:ext uri="{FF2B5EF4-FFF2-40B4-BE49-F238E27FC236}">
                    <a16:creationId xmlns:a16="http://schemas.microsoft.com/office/drawing/2014/main" id="{A081E716-BB79-ACC3-052E-7B0EA5830808}"/>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72" name="TextBox 71">
                <a:extLst>
                  <a:ext uri="{FF2B5EF4-FFF2-40B4-BE49-F238E27FC236}">
                    <a16:creationId xmlns:a16="http://schemas.microsoft.com/office/drawing/2014/main" id="{78BD5A38-ABA4-3140-2480-E504EF8C6087}"/>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73" name="TextBox 72">
                <a:extLst>
                  <a:ext uri="{FF2B5EF4-FFF2-40B4-BE49-F238E27FC236}">
                    <a16:creationId xmlns:a16="http://schemas.microsoft.com/office/drawing/2014/main" id="{9A77A369-A43D-6D30-4143-F5885D469297}"/>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74" name="TextBox 73">
                <a:extLst>
                  <a:ext uri="{FF2B5EF4-FFF2-40B4-BE49-F238E27FC236}">
                    <a16:creationId xmlns:a16="http://schemas.microsoft.com/office/drawing/2014/main" id="{43B9DEFF-B8F5-9822-E29F-034FDED56019}"/>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75" name="TextBox 74">
                <a:extLst>
                  <a:ext uri="{FF2B5EF4-FFF2-40B4-BE49-F238E27FC236}">
                    <a16:creationId xmlns:a16="http://schemas.microsoft.com/office/drawing/2014/main" id="{B9D9F571-B966-14C2-E150-3095B3F699A1}"/>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76" name="TextBox 75">
                <a:extLst>
                  <a:ext uri="{FF2B5EF4-FFF2-40B4-BE49-F238E27FC236}">
                    <a16:creationId xmlns:a16="http://schemas.microsoft.com/office/drawing/2014/main" id="{AB12E15C-4BBE-A9B9-4F0C-31097244F88D}"/>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77" name="TextBox 76">
                <a:extLst>
                  <a:ext uri="{FF2B5EF4-FFF2-40B4-BE49-F238E27FC236}">
                    <a16:creationId xmlns:a16="http://schemas.microsoft.com/office/drawing/2014/main" id="{11FA1026-7359-71E8-7C45-DF03790098B7}"/>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78" name="TextBox 77">
                <a:extLst>
                  <a:ext uri="{FF2B5EF4-FFF2-40B4-BE49-F238E27FC236}">
                    <a16:creationId xmlns:a16="http://schemas.microsoft.com/office/drawing/2014/main" id="{957F3B6B-E151-9D3C-9A1C-5B15C2137348}"/>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69" name="TextBox 68">
              <a:extLst>
                <a:ext uri="{FF2B5EF4-FFF2-40B4-BE49-F238E27FC236}">
                  <a16:creationId xmlns:a16="http://schemas.microsoft.com/office/drawing/2014/main" id="{5CFC457E-3152-5783-EF44-5834965AFB1C}"/>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5" name="Title 4">
            <a:extLst>
              <a:ext uri="{FF2B5EF4-FFF2-40B4-BE49-F238E27FC236}">
                <a16:creationId xmlns:a16="http://schemas.microsoft.com/office/drawing/2014/main" id="{B2821022-47C9-C710-5153-2CE09CB5A8AF}"/>
              </a:ext>
            </a:extLst>
          </p:cNvPr>
          <p:cNvSpPr>
            <a:spLocks noGrp="1"/>
          </p:cNvSpPr>
          <p:nvPr>
            <p:ph type="title" hasCustomPrompt="1"/>
          </p:nvPr>
        </p:nvSpPr>
        <p:spPr/>
        <p:txBody>
          <a:bodyPr/>
          <a:lstStyle/>
          <a:p>
            <a:r>
              <a:rPr lang="en-US" dirty="0"/>
              <a:t>Insert title here</a:t>
            </a:r>
            <a:endParaRPr lang="en-GB" dirty="0"/>
          </a:p>
        </p:txBody>
      </p:sp>
      <p:sp>
        <p:nvSpPr>
          <p:cNvPr id="6" name="Footer Placeholder 4">
            <a:extLst>
              <a:ext uri="{FF2B5EF4-FFF2-40B4-BE49-F238E27FC236}">
                <a16:creationId xmlns:a16="http://schemas.microsoft.com/office/drawing/2014/main" id="{0815162A-EBD1-B9A1-A5E8-DDA6BFDEA25E}"/>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7" name="Text Placeholder 6">
            <a:extLst>
              <a:ext uri="{FF2B5EF4-FFF2-40B4-BE49-F238E27FC236}">
                <a16:creationId xmlns:a16="http://schemas.microsoft.com/office/drawing/2014/main" id="{D9984EC4-AF02-5DE2-A88D-A7CC1A2CEE85}"/>
              </a:ext>
            </a:extLst>
          </p:cNvPr>
          <p:cNvSpPr>
            <a:spLocks noGrp="1"/>
          </p:cNvSpPr>
          <p:nvPr>
            <p:ph type="body" sz="quarter" idx="60"/>
          </p:nvPr>
        </p:nvSpPr>
        <p:spPr>
          <a:xfrm>
            <a:off x="450850" y="1520825"/>
            <a:ext cx="3382963" cy="2851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0">
            <a:extLst>
              <a:ext uri="{FF2B5EF4-FFF2-40B4-BE49-F238E27FC236}">
                <a16:creationId xmlns:a16="http://schemas.microsoft.com/office/drawing/2014/main" id="{F8E866AD-3E05-1D8B-81CE-777BC89D6C7E}"/>
              </a:ext>
            </a:extLst>
          </p:cNvPr>
          <p:cNvSpPr>
            <a:spLocks noGrp="1"/>
          </p:cNvSpPr>
          <p:nvPr>
            <p:ph type="body" sz="quarter" idx="30" hasCustomPrompt="1"/>
          </p:nvPr>
        </p:nvSpPr>
        <p:spPr>
          <a:xfrm>
            <a:off x="6986974" y="5175554"/>
            <a:ext cx="999006" cy="995639"/>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a:defRPr/>
            </a:lvl1pPr>
          </a:lstStyle>
          <a:p>
            <a:pPr lvl="0"/>
            <a:r>
              <a:rPr lang="en-GB"/>
              <a:t> </a:t>
            </a:r>
            <a:endParaRPr lang="en-GB" dirty="0"/>
          </a:p>
        </p:txBody>
      </p:sp>
    </p:spTree>
    <p:custDataLst>
      <p:tags r:id="rId1"/>
    </p:custDataLst>
    <p:extLst>
      <p:ext uri="{BB962C8B-B14F-4D97-AF65-F5344CB8AC3E}">
        <p14:creationId xmlns:p14="http://schemas.microsoft.com/office/powerpoint/2010/main" val="325248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6" name="Picture 5" descr="A white wall with squares&#10;&#10;Description automatically generated">
            <a:extLst>
              <a:ext uri="{FF2B5EF4-FFF2-40B4-BE49-F238E27FC236}">
                <a16:creationId xmlns:a16="http://schemas.microsoft.com/office/drawing/2014/main" id="{7F798CBA-C736-986D-1951-160FD9ECEAAD}"/>
              </a:ext>
            </a:extLst>
          </p:cNvPr>
          <p:cNvPicPr>
            <a:picLocks noGrp="1" noRot="1" noChangeAspect="1" noMove="1" noResize="1" noEditPoints="1" noAdjustHandles="1" noChangeArrowheads="1" noChangeShapeType="1" noCrop="1"/>
          </p:cNvPicPr>
          <p:nvPr userDrawn="1"/>
        </p:nvPicPr>
        <p:blipFill rotWithShape="1">
          <a:blip r:embed="rId3" cstate="hqprint">
            <a:extLst>
              <a:ext uri="{28A0092B-C50C-407E-A947-70E740481C1C}">
                <a14:useLocalDpi xmlns:a14="http://schemas.microsoft.com/office/drawing/2010/main"/>
              </a:ext>
            </a:extLst>
          </a:blip>
          <a:srcRect/>
          <a:stretch/>
        </p:blipFill>
        <p:spPr>
          <a:xfrm>
            <a:off x="1" y="0"/>
            <a:ext cx="12191998" cy="6858000"/>
          </a:xfrm>
          <a:prstGeom prst="rect">
            <a:avLst/>
          </a:prstGeom>
        </p:spPr>
      </p:pic>
      <p:sp>
        <p:nvSpPr>
          <p:cNvPr id="12" name="Picture Placeholder 11">
            <a:extLst>
              <a:ext uri="{FF2B5EF4-FFF2-40B4-BE49-F238E27FC236}">
                <a16:creationId xmlns:a16="http://schemas.microsoft.com/office/drawing/2014/main" id="{6EDB911E-DEB4-304D-2905-9338137A6A70}"/>
              </a:ext>
            </a:extLst>
          </p:cNvPr>
          <p:cNvSpPr>
            <a:spLocks noGrp="1"/>
          </p:cNvSpPr>
          <p:nvPr>
            <p:ph type="pic" sz="quarter" idx="14" hasCustomPrompt="1"/>
          </p:nvPr>
        </p:nvSpPr>
        <p:spPr>
          <a:xfrm>
            <a:off x="447675" y="5661660"/>
            <a:ext cx="2056130" cy="739140"/>
          </a:xfrm>
        </p:spPr>
        <p:txBody>
          <a:bodyPr/>
          <a:lstStyle>
            <a:lvl1pPr algn="ctr">
              <a:defRPr/>
            </a:lvl1pPr>
          </a:lstStyle>
          <a:p>
            <a:r>
              <a:rPr lang="en-GB" dirty="0"/>
              <a:t>Insert client logo</a:t>
            </a:r>
          </a:p>
        </p:txBody>
      </p:sp>
      <p:sp>
        <p:nvSpPr>
          <p:cNvPr id="13" name="Text Placeholder 14">
            <a:extLst>
              <a:ext uri="{FF2B5EF4-FFF2-40B4-BE49-F238E27FC236}">
                <a16:creationId xmlns:a16="http://schemas.microsoft.com/office/drawing/2014/main" id="{BBF5DECF-DB7C-3593-2987-0E0B12CCECB3}"/>
              </a:ext>
            </a:extLst>
          </p:cNvPr>
          <p:cNvSpPr>
            <a:spLocks noGrp="1"/>
          </p:cNvSpPr>
          <p:nvPr>
            <p:ph type="body" sz="quarter" idx="15" hasCustomPrompt="1"/>
          </p:nvPr>
        </p:nvSpPr>
        <p:spPr>
          <a:xfrm>
            <a:off x="447675" y="5435078"/>
            <a:ext cx="1410964" cy="244682"/>
          </a:xfrm>
          <a:blipFill>
            <a:blip r:embed="rId4" cstate="hqprint">
              <a:extLst>
                <a:ext uri="{28A0092B-C50C-407E-A947-70E740481C1C}">
                  <a14:useLocalDpi xmlns:a14="http://schemas.microsoft.com/office/drawing/2010/main"/>
                </a:ext>
              </a:extLst>
            </a:blip>
            <a:stretch>
              <a:fillRect/>
            </a:stretch>
          </a:blipFill>
        </p:spPr>
        <p:txBody>
          <a:bodyPr>
            <a:normAutofit/>
          </a:bodyPr>
          <a:lstStyle>
            <a:lvl1pPr>
              <a:defRPr/>
            </a:lvl1pPr>
          </a:lstStyle>
          <a:p>
            <a:pPr lvl="0"/>
            <a:r>
              <a:rPr lang="en-GB"/>
              <a:t> </a:t>
            </a:r>
            <a:endParaRPr lang="en-GB" dirty="0"/>
          </a:p>
        </p:txBody>
      </p:sp>
      <p:grpSp>
        <p:nvGrpSpPr>
          <p:cNvPr id="30" name="Group 29">
            <a:extLst>
              <a:ext uri="{FF2B5EF4-FFF2-40B4-BE49-F238E27FC236}">
                <a16:creationId xmlns:a16="http://schemas.microsoft.com/office/drawing/2014/main" id="{DBE50AE8-3D0A-85EB-9C3A-26682556CA5B}"/>
              </a:ext>
            </a:extLst>
          </p:cNvPr>
          <p:cNvGrpSpPr/>
          <p:nvPr userDrawn="1"/>
        </p:nvGrpSpPr>
        <p:grpSpPr>
          <a:xfrm>
            <a:off x="12394476" y="0"/>
            <a:ext cx="2094954" cy="3335867"/>
            <a:chOff x="-2178418" y="4487679"/>
            <a:chExt cx="2094954" cy="3335867"/>
          </a:xfrm>
        </p:grpSpPr>
        <p:sp>
          <p:nvSpPr>
            <p:cNvPr id="31" name="Rectangle 30">
              <a:extLst>
                <a:ext uri="{FF2B5EF4-FFF2-40B4-BE49-F238E27FC236}">
                  <a16:creationId xmlns:a16="http://schemas.microsoft.com/office/drawing/2014/main" id="{663DA754-13EA-D5C0-028F-811AAEE1F9A4}"/>
                </a:ext>
              </a:extLst>
            </p:cNvPr>
            <p:cNvSpPr/>
            <p:nvPr/>
          </p:nvSpPr>
          <p:spPr>
            <a:xfrm>
              <a:off x="-2178418" y="4487680"/>
              <a:ext cx="2094954" cy="333586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2" name="Rectangle 31">
              <a:extLst>
                <a:ext uri="{FF2B5EF4-FFF2-40B4-BE49-F238E27FC236}">
                  <a16:creationId xmlns:a16="http://schemas.microsoft.com/office/drawing/2014/main" id="{6630E084-0661-9C8C-A166-23FDB4ADF507}"/>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3" name="TextBox 32">
              <a:extLst>
                <a:ext uri="{FF2B5EF4-FFF2-40B4-BE49-F238E27FC236}">
                  <a16:creationId xmlns:a16="http://schemas.microsoft.com/office/drawing/2014/main" id="{BE4D2CAF-CCC5-5AFD-E5A0-E09FD3CC6EAF}"/>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 LOGO</a:t>
              </a:r>
            </a:p>
          </p:txBody>
        </p:sp>
        <p:sp>
          <p:nvSpPr>
            <p:cNvPr id="34" name="TextBox 33">
              <a:extLst>
                <a:ext uri="{FF2B5EF4-FFF2-40B4-BE49-F238E27FC236}">
                  <a16:creationId xmlns:a16="http://schemas.microsoft.com/office/drawing/2014/main" id="{164E75DB-D4A6-1B71-5292-92C2CB47F203}"/>
                </a:ext>
              </a:extLst>
            </p:cNvPr>
            <p:cNvSpPr txBox="1"/>
            <p:nvPr/>
          </p:nvSpPr>
          <p:spPr>
            <a:xfrm>
              <a:off x="-2156460" y="5547394"/>
              <a:ext cx="2032272"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Bold" pitchFamily="50" charset="0"/>
                </a:rPr>
                <a:t>icon </a:t>
              </a:r>
              <a:r>
                <a:rPr lang="en-GB" sz="1000" dirty="0">
                  <a:solidFill>
                    <a:srgbClr val="333333"/>
                  </a:solidFill>
                </a:rPr>
                <a:t>in the middle of the placeholder and choose the logo needed from your computer.</a:t>
              </a:r>
            </a:p>
          </p:txBody>
        </p:sp>
        <p:sp>
          <p:nvSpPr>
            <p:cNvPr id="35" name="TextBox 34">
              <a:extLst>
                <a:ext uri="{FF2B5EF4-FFF2-40B4-BE49-F238E27FC236}">
                  <a16:creationId xmlns:a16="http://schemas.microsoft.com/office/drawing/2014/main" id="{0BFBC8AA-37C0-D8A1-EFCA-7718208163A1}"/>
                </a:ext>
              </a:extLst>
            </p:cNvPr>
            <p:cNvSpPr txBox="1"/>
            <p:nvPr/>
          </p:nvSpPr>
          <p:spPr>
            <a:xfrm>
              <a:off x="-2156460" y="6282027"/>
              <a:ext cx="1881569" cy="861774"/>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Bold" pitchFamily="50" charset="0"/>
                </a:rPr>
                <a:t>Picture Format </a:t>
              </a:r>
              <a:r>
                <a:rPr lang="en-GB" sz="1000" dirty="0">
                  <a:solidFill>
                    <a:srgbClr val="333333"/>
                  </a:solidFill>
                </a:rPr>
                <a:t>tab in the ribbon and choose </a:t>
              </a:r>
              <a:r>
                <a:rPr lang="en-GB" sz="1000" b="0" dirty="0">
                  <a:solidFill>
                    <a:srgbClr val="333333"/>
                  </a:solidFill>
                  <a:latin typeface="Gotham Bold" pitchFamily="50" charset="0"/>
                </a:rPr>
                <a:t>Crop</a:t>
              </a:r>
              <a:r>
                <a:rPr lang="en-GB" sz="1000" dirty="0">
                  <a:solidFill>
                    <a:srgbClr val="333333"/>
                  </a:solidFill>
                </a:rPr>
                <a:t> option to edit the position and composition of your icon.</a:t>
              </a:r>
            </a:p>
          </p:txBody>
        </p:sp>
        <p:sp>
          <p:nvSpPr>
            <p:cNvPr id="36" name="TextBox 35">
              <a:extLst>
                <a:ext uri="{FF2B5EF4-FFF2-40B4-BE49-F238E27FC236}">
                  <a16:creationId xmlns:a16="http://schemas.microsoft.com/office/drawing/2014/main" id="{BF5723E4-CD2C-447D-D5BA-2FC2FAEE76CC}"/>
                </a:ext>
              </a:extLst>
            </p:cNvPr>
            <p:cNvSpPr txBox="1"/>
            <p:nvPr/>
          </p:nvSpPr>
          <p:spPr>
            <a:xfrm>
              <a:off x="-2156460" y="7170548"/>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Bold" pitchFamily="50" charset="0"/>
                </a:rPr>
                <a:t>Fit</a:t>
              </a:r>
              <a:r>
                <a:rPr lang="en-GB" sz="1000" dirty="0">
                  <a:solidFill>
                    <a:srgbClr val="333333"/>
                  </a:solidFill>
                </a:rPr>
                <a:t> to fit the icon to the placeholder.</a:t>
              </a:r>
            </a:p>
          </p:txBody>
        </p:sp>
        <p:sp>
          <p:nvSpPr>
            <p:cNvPr id="37" name="TextBox 36">
              <a:extLst>
                <a:ext uri="{FF2B5EF4-FFF2-40B4-BE49-F238E27FC236}">
                  <a16:creationId xmlns:a16="http://schemas.microsoft.com/office/drawing/2014/main" id="{6F669FB8-B4A6-3B63-75B0-D69A4CBD35DA}"/>
                </a:ext>
              </a:extLst>
            </p:cNvPr>
            <p:cNvSpPr txBox="1"/>
            <p:nvPr userDrawn="1"/>
          </p:nvSpPr>
          <p:spPr>
            <a:xfrm>
              <a:off x="-2156460" y="5119692"/>
              <a:ext cx="1976174"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logo, first delete it. </a:t>
              </a:r>
              <a:endParaRPr lang="en-GB" sz="1000" dirty="0">
                <a:solidFill>
                  <a:srgbClr val="333333"/>
                </a:solidFill>
                <a:latin typeface="Gotham Bold" pitchFamily="50" charset="0"/>
              </a:endParaRPr>
            </a:p>
          </p:txBody>
        </p:sp>
      </p:grpSp>
      <p:pic>
        <p:nvPicPr>
          <p:cNvPr id="4" name="Graphic 3">
            <a:extLst>
              <a:ext uri="{FF2B5EF4-FFF2-40B4-BE49-F238E27FC236}">
                <a16:creationId xmlns:a16="http://schemas.microsoft.com/office/drawing/2014/main" id="{1E04C9FF-2A12-1BB0-A9DD-656398E6459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84645" y="665464"/>
            <a:ext cx="1035843" cy="1035843"/>
          </a:xfrm>
          <a:prstGeom prst="rect">
            <a:avLst/>
          </a:prstGeom>
        </p:spPr>
      </p:pic>
      <p:sp>
        <p:nvSpPr>
          <p:cNvPr id="5" name="Text Placeholder 8">
            <a:extLst>
              <a:ext uri="{FF2B5EF4-FFF2-40B4-BE49-F238E27FC236}">
                <a16:creationId xmlns:a16="http://schemas.microsoft.com/office/drawing/2014/main" id="{CEF0D6B1-1298-893B-671D-787209E6AA7B}"/>
              </a:ext>
            </a:extLst>
          </p:cNvPr>
          <p:cNvSpPr>
            <a:spLocks noGrp="1"/>
          </p:cNvSpPr>
          <p:nvPr>
            <p:ph type="body" sz="quarter" idx="13" hasCustomPrompt="1"/>
          </p:nvPr>
        </p:nvSpPr>
        <p:spPr>
          <a:xfrm>
            <a:off x="447675" y="2043561"/>
            <a:ext cx="1305980" cy="330072"/>
          </a:xfrm>
          <a:solidFill>
            <a:schemeClr val="accent1"/>
          </a:solidFill>
        </p:spPr>
        <p:txBody>
          <a:bodyPr wrap="none" lIns="72000" tIns="72000" rIns="72000" bIns="72000" anchor="ctr">
            <a:spAutoFit/>
          </a:bodyPr>
          <a:lstStyle>
            <a:lvl1pPr algn="l">
              <a:defRPr sz="1200" cap="all" spc="70" baseline="0">
                <a:solidFill>
                  <a:schemeClr val="tx1"/>
                </a:solidFill>
                <a:latin typeface="+mj-lt"/>
              </a:defRPr>
            </a:lvl1pPr>
          </a:lstStyle>
          <a:p>
            <a:pPr lvl="0"/>
            <a:r>
              <a:rPr lang="en-GB" dirty="0"/>
              <a:t>Subheading</a:t>
            </a:r>
          </a:p>
        </p:txBody>
      </p:sp>
      <p:sp>
        <p:nvSpPr>
          <p:cNvPr id="7" name="Title 1">
            <a:extLst>
              <a:ext uri="{FF2B5EF4-FFF2-40B4-BE49-F238E27FC236}">
                <a16:creationId xmlns:a16="http://schemas.microsoft.com/office/drawing/2014/main" id="{EC338D55-8769-3128-E320-88FE12E0728C}"/>
              </a:ext>
            </a:extLst>
          </p:cNvPr>
          <p:cNvSpPr>
            <a:spLocks noGrp="1"/>
          </p:cNvSpPr>
          <p:nvPr>
            <p:ph type="title" hasCustomPrompt="1"/>
          </p:nvPr>
        </p:nvSpPr>
        <p:spPr>
          <a:xfrm>
            <a:off x="447674" y="2554498"/>
            <a:ext cx="8640763" cy="830997"/>
          </a:xfrm>
        </p:spPr>
        <p:txBody>
          <a:bodyPr wrap="square">
            <a:spAutoFit/>
          </a:bodyPr>
          <a:lstStyle>
            <a:lvl1pPr>
              <a:defRPr sz="6000">
                <a:latin typeface="+mn-lt"/>
              </a:defRPr>
            </a:lvl1pPr>
          </a:lstStyle>
          <a:p>
            <a:r>
              <a:rPr lang="en-GB" dirty="0"/>
              <a:t>Insert title here</a:t>
            </a:r>
          </a:p>
        </p:txBody>
      </p:sp>
    </p:spTree>
    <p:custDataLst>
      <p:tags r:id="rId1"/>
    </p:custDataLst>
    <p:extLst>
      <p:ext uri="{BB962C8B-B14F-4D97-AF65-F5344CB8AC3E}">
        <p14:creationId xmlns:p14="http://schemas.microsoft.com/office/powerpoint/2010/main" val="414090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people, your visio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48FE27F4-8DA6-656A-BA92-D39077173075}"/>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18" name="Picture Placeholder 60">
            <a:extLst>
              <a:ext uri="{FF2B5EF4-FFF2-40B4-BE49-F238E27FC236}">
                <a16:creationId xmlns:a16="http://schemas.microsoft.com/office/drawing/2014/main" id="{90F0BB22-A4A8-7064-EE3B-7F60822423A2}"/>
              </a:ext>
            </a:extLst>
          </p:cNvPr>
          <p:cNvSpPr>
            <a:spLocks noGrp="1"/>
          </p:cNvSpPr>
          <p:nvPr>
            <p:ph type="pic" sz="quarter" idx="51" hasCustomPrompt="1"/>
          </p:nvPr>
        </p:nvSpPr>
        <p:spPr>
          <a:xfrm>
            <a:off x="500365" y="3118727"/>
            <a:ext cx="2815200" cy="2815017"/>
          </a:xfrm>
        </p:spPr>
        <p:txBody>
          <a:bodyPr/>
          <a:lstStyle>
            <a:lvl1pPr algn="ctr">
              <a:defRPr sz="1100"/>
            </a:lvl1pPr>
          </a:lstStyle>
          <a:p>
            <a:r>
              <a:rPr lang="en-GB" dirty="0"/>
              <a:t>Click to insert image</a:t>
            </a:r>
          </a:p>
        </p:txBody>
      </p:sp>
      <p:sp>
        <p:nvSpPr>
          <p:cNvPr id="21" name="Picture Placeholder 60">
            <a:extLst>
              <a:ext uri="{FF2B5EF4-FFF2-40B4-BE49-F238E27FC236}">
                <a16:creationId xmlns:a16="http://schemas.microsoft.com/office/drawing/2014/main" id="{33452392-00D1-EBC5-4DCE-7160FBBD35FF}"/>
              </a:ext>
            </a:extLst>
          </p:cNvPr>
          <p:cNvSpPr>
            <a:spLocks noGrp="1"/>
          </p:cNvSpPr>
          <p:nvPr>
            <p:ph type="pic" sz="quarter" idx="53" hasCustomPrompt="1"/>
          </p:nvPr>
        </p:nvSpPr>
        <p:spPr>
          <a:xfrm>
            <a:off x="3493634" y="1284523"/>
            <a:ext cx="1425600" cy="1424989"/>
          </a:xfrm>
        </p:spPr>
        <p:txBody>
          <a:bodyPr/>
          <a:lstStyle>
            <a:lvl1pPr algn="ctr">
              <a:defRPr sz="1100"/>
            </a:lvl1pPr>
          </a:lstStyle>
          <a:p>
            <a:r>
              <a:rPr lang="en-GB" dirty="0"/>
              <a:t>Click to insert image &gt; Right click &gt; Send to back</a:t>
            </a:r>
          </a:p>
        </p:txBody>
      </p:sp>
      <p:sp>
        <p:nvSpPr>
          <p:cNvPr id="22" name="Picture Placeholder 60">
            <a:extLst>
              <a:ext uri="{FF2B5EF4-FFF2-40B4-BE49-F238E27FC236}">
                <a16:creationId xmlns:a16="http://schemas.microsoft.com/office/drawing/2014/main" id="{1F561219-82DB-F3A7-8601-27039D5964A0}"/>
              </a:ext>
            </a:extLst>
          </p:cNvPr>
          <p:cNvSpPr>
            <a:spLocks noGrp="1"/>
          </p:cNvSpPr>
          <p:nvPr>
            <p:ph type="pic" sz="quarter" idx="54" hasCustomPrompt="1"/>
          </p:nvPr>
        </p:nvSpPr>
        <p:spPr>
          <a:xfrm>
            <a:off x="3493634" y="2891206"/>
            <a:ext cx="1994122" cy="1994400"/>
          </a:xfrm>
        </p:spPr>
        <p:txBody>
          <a:bodyPr/>
          <a:lstStyle>
            <a:lvl1pPr algn="ctr">
              <a:defRPr sz="1100"/>
            </a:lvl1pPr>
          </a:lstStyle>
          <a:p>
            <a:r>
              <a:rPr lang="en-GB" dirty="0"/>
              <a:t>Click to insert image</a:t>
            </a:r>
          </a:p>
        </p:txBody>
      </p:sp>
      <p:sp>
        <p:nvSpPr>
          <p:cNvPr id="23" name="Picture Placeholder 60">
            <a:extLst>
              <a:ext uri="{FF2B5EF4-FFF2-40B4-BE49-F238E27FC236}">
                <a16:creationId xmlns:a16="http://schemas.microsoft.com/office/drawing/2014/main" id="{672CA250-97ED-43C8-8F58-73537EB65287}"/>
              </a:ext>
            </a:extLst>
          </p:cNvPr>
          <p:cNvSpPr>
            <a:spLocks noGrp="1"/>
          </p:cNvSpPr>
          <p:nvPr>
            <p:ph type="pic" sz="quarter" idx="55" hasCustomPrompt="1"/>
          </p:nvPr>
        </p:nvSpPr>
        <p:spPr>
          <a:xfrm>
            <a:off x="3493634" y="5067300"/>
            <a:ext cx="725643" cy="727200"/>
          </a:xfrm>
        </p:spPr>
        <p:txBody>
          <a:bodyPr/>
          <a:lstStyle>
            <a:lvl1pPr algn="ctr">
              <a:defRPr sz="1100"/>
            </a:lvl1pPr>
          </a:lstStyle>
          <a:p>
            <a:r>
              <a:rPr lang="en-GB" dirty="0"/>
              <a:t>Click to insert image</a:t>
            </a:r>
          </a:p>
        </p:txBody>
      </p:sp>
      <p:sp>
        <p:nvSpPr>
          <p:cNvPr id="19" name="Picture Placeholder 60">
            <a:extLst>
              <a:ext uri="{FF2B5EF4-FFF2-40B4-BE49-F238E27FC236}">
                <a16:creationId xmlns:a16="http://schemas.microsoft.com/office/drawing/2014/main" id="{57C6F03B-9221-E892-B061-293B0A4E3493}"/>
              </a:ext>
            </a:extLst>
          </p:cNvPr>
          <p:cNvSpPr>
            <a:spLocks noGrp="1"/>
          </p:cNvSpPr>
          <p:nvPr>
            <p:ph type="pic" sz="quarter" idx="52" hasCustomPrompt="1"/>
          </p:nvPr>
        </p:nvSpPr>
        <p:spPr>
          <a:xfrm>
            <a:off x="1397666" y="1020845"/>
            <a:ext cx="1926000" cy="1927147"/>
          </a:xfrm>
        </p:spPr>
        <p:txBody>
          <a:bodyPr/>
          <a:lstStyle>
            <a:lvl1pPr algn="ctr">
              <a:defRPr sz="1100"/>
            </a:lvl1pPr>
          </a:lstStyle>
          <a:p>
            <a:r>
              <a:rPr lang="en-GB" dirty="0"/>
              <a:t>Click to insert image</a:t>
            </a:r>
          </a:p>
        </p:txBody>
      </p:sp>
      <p:sp>
        <p:nvSpPr>
          <p:cNvPr id="37" name="Date Placeholder 36">
            <a:extLst>
              <a:ext uri="{FF2B5EF4-FFF2-40B4-BE49-F238E27FC236}">
                <a16:creationId xmlns:a16="http://schemas.microsoft.com/office/drawing/2014/main" id="{D2E38C54-373D-1326-4F99-1CD75A8A64ED}"/>
              </a:ext>
            </a:extLst>
          </p:cNvPr>
          <p:cNvSpPr>
            <a:spLocks noGrp="1"/>
          </p:cNvSpPr>
          <p:nvPr>
            <p:ph type="dt" sz="half" idx="56"/>
          </p:nvPr>
        </p:nvSpPr>
        <p:spPr/>
        <p:txBody>
          <a:bodyPr>
            <a:noAutofit/>
          </a:bodyPr>
          <a:lstStyle/>
          <a:p>
            <a:endParaRPr lang="en-GB" dirty="0"/>
          </a:p>
        </p:txBody>
      </p:sp>
      <p:sp>
        <p:nvSpPr>
          <p:cNvPr id="39" name="Slide Number Placeholder 38">
            <a:extLst>
              <a:ext uri="{FF2B5EF4-FFF2-40B4-BE49-F238E27FC236}">
                <a16:creationId xmlns:a16="http://schemas.microsoft.com/office/drawing/2014/main" id="{E830127C-E2E5-5F83-992B-770BB5A11C10}"/>
              </a:ext>
            </a:extLst>
          </p:cNvPr>
          <p:cNvSpPr>
            <a:spLocks noGrp="1"/>
          </p:cNvSpPr>
          <p:nvPr>
            <p:ph type="sldNum" sz="quarter" idx="58"/>
          </p:nvPr>
        </p:nvSpPr>
        <p:spPr/>
        <p:txBody>
          <a:bodyPr>
            <a:noAutofit/>
          </a:bodyPr>
          <a:lstStyle/>
          <a:p>
            <a:fld id="{BB07EAE1-021A-493C-B07F-6FE9E5D11BEB}" type="slidenum">
              <a:rPr lang="en-GB" smtClean="0"/>
              <a:pPr/>
              <a:t>‹#›</a:t>
            </a:fld>
            <a:endParaRPr lang="en-GB" dirty="0"/>
          </a:p>
        </p:txBody>
      </p:sp>
      <p:grpSp>
        <p:nvGrpSpPr>
          <p:cNvPr id="55" name="Group 54">
            <a:extLst>
              <a:ext uri="{FF2B5EF4-FFF2-40B4-BE49-F238E27FC236}">
                <a16:creationId xmlns:a16="http://schemas.microsoft.com/office/drawing/2014/main" id="{E12792A1-326C-5D39-34F5-1DBE41C04E4E}"/>
              </a:ext>
            </a:extLst>
          </p:cNvPr>
          <p:cNvGrpSpPr/>
          <p:nvPr userDrawn="1"/>
        </p:nvGrpSpPr>
        <p:grpSpPr>
          <a:xfrm>
            <a:off x="12287571" y="0"/>
            <a:ext cx="2175022" cy="5067300"/>
            <a:chOff x="838199" y="1150069"/>
            <a:chExt cx="2175022" cy="5067300"/>
          </a:xfrm>
        </p:grpSpPr>
        <p:sp>
          <p:nvSpPr>
            <p:cNvPr id="56" name="Rectangle 55">
              <a:extLst>
                <a:ext uri="{FF2B5EF4-FFF2-40B4-BE49-F238E27FC236}">
                  <a16:creationId xmlns:a16="http://schemas.microsoft.com/office/drawing/2014/main" id="{04CD637F-E085-A8E8-607C-DF443FF4A143}"/>
                </a:ext>
              </a:extLst>
            </p:cNvPr>
            <p:cNvSpPr/>
            <p:nvPr/>
          </p:nvSpPr>
          <p:spPr>
            <a:xfrm>
              <a:off x="838199" y="1669942"/>
              <a:ext cx="2146446" cy="454742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57" name="Rectangle 56">
              <a:extLst>
                <a:ext uri="{FF2B5EF4-FFF2-40B4-BE49-F238E27FC236}">
                  <a16:creationId xmlns:a16="http://schemas.microsoft.com/office/drawing/2014/main" id="{ED789F82-1DAA-5160-5257-F20223BB1B89}"/>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58" name="TextBox 57">
              <a:extLst>
                <a:ext uri="{FF2B5EF4-FFF2-40B4-BE49-F238E27FC236}">
                  <a16:creationId xmlns:a16="http://schemas.microsoft.com/office/drawing/2014/main" id="{2327BB15-BD9A-075F-ED6F-36BA570AE5D4}"/>
                </a:ext>
              </a:extLst>
            </p:cNvPr>
            <p:cNvSpPr txBox="1"/>
            <p:nvPr/>
          </p:nvSpPr>
          <p:spPr>
            <a:xfrm>
              <a:off x="866775" y="1753646"/>
              <a:ext cx="2087197"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59" name="TextBox 58">
              <a:extLst>
                <a:ext uri="{FF2B5EF4-FFF2-40B4-BE49-F238E27FC236}">
                  <a16:creationId xmlns:a16="http://schemas.microsoft.com/office/drawing/2014/main" id="{BB454B4C-3229-729E-5C16-4BC16535B2AE}"/>
                </a:ext>
              </a:extLst>
            </p:cNvPr>
            <p:cNvSpPr txBox="1"/>
            <p:nvPr/>
          </p:nvSpPr>
          <p:spPr>
            <a:xfrm>
              <a:off x="866774" y="2507829"/>
              <a:ext cx="2146447"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60" name="TextBox 59">
              <a:extLst>
                <a:ext uri="{FF2B5EF4-FFF2-40B4-BE49-F238E27FC236}">
                  <a16:creationId xmlns:a16="http://schemas.microsoft.com/office/drawing/2014/main" id="{8BEE90C2-3C11-E3E8-2A28-18801E32F364}"/>
                </a:ext>
              </a:extLst>
            </p:cNvPr>
            <p:cNvSpPr txBox="1"/>
            <p:nvPr/>
          </p:nvSpPr>
          <p:spPr>
            <a:xfrm>
              <a:off x="866773" y="3108124"/>
              <a:ext cx="2146447" cy="1169551"/>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61" name="TextBox 60">
              <a:extLst>
                <a:ext uri="{FF2B5EF4-FFF2-40B4-BE49-F238E27FC236}">
                  <a16:creationId xmlns:a16="http://schemas.microsoft.com/office/drawing/2014/main" id="{2D78395A-DF45-AA1F-E8BC-4231CECEF875}"/>
                </a:ext>
              </a:extLst>
            </p:cNvPr>
            <p:cNvSpPr txBox="1"/>
            <p:nvPr/>
          </p:nvSpPr>
          <p:spPr>
            <a:xfrm>
              <a:off x="866774" y="4323972"/>
              <a:ext cx="2146447"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62" name="TextBox 61">
              <a:extLst>
                <a:ext uri="{FF2B5EF4-FFF2-40B4-BE49-F238E27FC236}">
                  <a16:creationId xmlns:a16="http://schemas.microsoft.com/office/drawing/2014/main" id="{EA46FFEC-ED8B-BE20-63BB-81505F193729}"/>
                </a:ext>
              </a:extLst>
            </p:cNvPr>
            <p:cNvSpPr txBox="1"/>
            <p:nvPr/>
          </p:nvSpPr>
          <p:spPr>
            <a:xfrm>
              <a:off x="866774" y="4924267"/>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63" name="TextBox 62">
              <a:extLst>
                <a:ext uri="{FF2B5EF4-FFF2-40B4-BE49-F238E27FC236}">
                  <a16:creationId xmlns:a16="http://schemas.microsoft.com/office/drawing/2014/main" id="{8DCBAD6B-D76F-38E7-5749-4DE33BCC152A}"/>
                </a:ext>
              </a:extLst>
            </p:cNvPr>
            <p:cNvSpPr txBox="1"/>
            <p:nvPr/>
          </p:nvSpPr>
          <p:spPr>
            <a:xfrm>
              <a:off x="1026885" y="1179173"/>
              <a:ext cx="1826222"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AN IMAGE</a:t>
              </a:r>
            </a:p>
          </p:txBody>
        </p:sp>
        <p:sp>
          <p:nvSpPr>
            <p:cNvPr id="64" name="TextBox 63">
              <a:extLst>
                <a:ext uri="{FF2B5EF4-FFF2-40B4-BE49-F238E27FC236}">
                  <a16:creationId xmlns:a16="http://schemas.microsoft.com/office/drawing/2014/main" id="{01B185E6-26B8-73B3-5415-12A2CAC04AA0}"/>
                </a:ext>
              </a:extLst>
            </p:cNvPr>
            <p:cNvSpPr txBox="1"/>
            <p:nvPr userDrawn="1"/>
          </p:nvSpPr>
          <p:spPr>
            <a:xfrm>
              <a:off x="866774" y="5522715"/>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grpSp>
        <p:nvGrpSpPr>
          <p:cNvPr id="65" name="Group 64">
            <a:extLst>
              <a:ext uri="{FF2B5EF4-FFF2-40B4-BE49-F238E27FC236}">
                <a16:creationId xmlns:a16="http://schemas.microsoft.com/office/drawing/2014/main" id="{919653C0-FBE7-A4F0-4D2D-FE43AF1AAEA7}"/>
              </a:ext>
            </a:extLst>
          </p:cNvPr>
          <p:cNvGrpSpPr/>
          <p:nvPr userDrawn="1"/>
        </p:nvGrpSpPr>
        <p:grpSpPr>
          <a:xfrm>
            <a:off x="12287572" y="0"/>
            <a:ext cx="2175021" cy="5486150"/>
            <a:chOff x="12287572" y="0"/>
            <a:chExt cx="2175021" cy="5486150"/>
          </a:xfrm>
        </p:grpSpPr>
        <p:grpSp>
          <p:nvGrpSpPr>
            <p:cNvPr id="66" name="Group 65">
              <a:extLst>
                <a:ext uri="{FF2B5EF4-FFF2-40B4-BE49-F238E27FC236}">
                  <a16:creationId xmlns:a16="http://schemas.microsoft.com/office/drawing/2014/main" id="{EBDBEA9E-C982-B268-4D0B-3F2503F5A4E7}"/>
                </a:ext>
              </a:extLst>
            </p:cNvPr>
            <p:cNvGrpSpPr/>
            <p:nvPr/>
          </p:nvGrpSpPr>
          <p:grpSpPr>
            <a:xfrm>
              <a:off x="12287572" y="0"/>
              <a:ext cx="2175021" cy="4839558"/>
              <a:chOff x="838200" y="1150069"/>
              <a:chExt cx="2175021" cy="4839558"/>
            </a:xfrm>
          </p:grpSpPr>
          <p:sp>
            <p:nvSpPr>
              <p:cNvPr id="78" name="Rectangle 77">
                <a:extLst>
                  <a:ext uri="{FF2B5EF4-FFF2-40B4-BE49-F238E27FC236}">
                    <a16:creationId xmlns:a16="http://schemas.microsoft.com/office/drawing/2014/main" id="{0967B118-E509-96C2-BAC7-7E0F5992A4EA}"/>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79" name="Rectangle 78">
                <a:extLst>
                  <a:ext uri="{FF2B5EF4-FFF2-40B4-BE49-F238E27FC236}">
                    <a16:creationId xmlns:a16="http://schemas.microsoft.com/office/drawing/2014/main" id="{CE00D776-62F9-3738-5942-3AED5F10F957}"/>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80" name="TextBox 79">
                <a:extLst>
                  <a:ext uri="{FF2B5EF4-FFF2-40B4-BE49-F238E27FC236}">
                    <a16:creationId xmlns:a16="http://schemas.microsoft.com/office/drawing/2014/main" id="{BBD46E2B-91F3-E6F0-E1DF-711D476070A3}"/>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81" name="TextBox 80">
                <a:extLst>
                  <a:ext uri="{FF2B5EF4-FFF2-40B4-BE49-F238E27FC236}">
                    <a16:creationId xmlns:a16="http://schemas.microsoft.com/office/drawing/2014/main" id="{25D9EDE8-52A9-D894-76B0-30D5DE34B31A}"/>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82" name="TextBox 81">
                <a:extLst>
                  <a:ext uri="{FF2B5EF4-FFF2-40B4-BE49-F238E27FC236}">
                    <a16:creationId xmlns:a16="http://schemas.microsoft.com/office/drawing/2014/main" id="{D1673617-400B-1183-7561-3B662C38D64A}"/>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83" name="TextBox 82">
                <a:extLst>
                  <a:ext uri="{FF2B5EF4-FFF2-40B4-BE49-F238E27FC236}">
                    <a16:creationId xmlns:a16="http://schemas.microsoft.com/office/drawing/2014/main" id="{62D7700D-4256-1C3F-2CB5-5FE8A4ED78A2}"/>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84" name="TextBox 83">
                <a:extLst>
                  <a:ext uri="{FF2B5EF4-FFF2-40B4-BE49-F238E27FC236}">
                    <a16:creationId xmlns:a16="http://schemas.microsoft.com/office/drawing/2014/main" id="{5EAB7CE1-2A12-50F8-FC5F-2D0A9C828E80}"/>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85" name="TextBox 84">
                <a:extLst>
                  <a:ext uri="{FF2B5EF4-FFF2-40B4-BE49-F238E27FC236}">
                    <a16:creationId xmlns:a16="http://schemas.microsoft.com/office/drawing/2014/main" id="{3D424E73-BABD-0C51-A02C-76070AE010C1}"/>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86" name="TextBox 85">
                <a:extLst>
                  <a:ext uri="{FF2B5EF4-FFF2-40B4-BE49-F238E27FC236}">
                    <a16:creationId xmlns:a16="http://schemas.microsoft.com/office/drawing/2014/main" id="{68713B15-A6F2-87B6-10EC-DC88E3FFCF24}"/>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67" name="Group 66">
              <a:extLst>
                <a:ext uri="{FF2B5EF4-FFF2-40B4-BE49-F238E27FC236}">
                  <a16:creationId xmlns:a16="http://schemas.microsoft.com/office/drawing/2014/main" id="{2EBBE685-22E2-2697-B6B0-4F25675A9DBE}"/>
                </a:ext>
              </a:extLst>
            </p:cNvPr>
            <p:cNvGrpSpPr/>
            <p:nvPr userDrawn="1"/>
          </p:nvGrpSpPr>
          <p:grpSpPr>
            <a:xfrm>
              <a:off x="12287572" y="0"/>
              <a:ext cx="2175021" cy="5486150"/>
              <a:chOff x="838200" y="1150069"/>
              <a:chExt cx="2175021" cy="5486150"/>
            </a:xfrm>
          </p:grpSpPr>
          <p:sp>
            <p:nvSpPr>
              <p:cNvPr id="69" name="Rectangle 68">
                <a:extLst>
                  <a:ext uri="{FF2B5EF4-FFF2-40B4-BE49-F238E27FC236}">
                    <a16:creationId xmlns:a16="http://schemas.microsoft.com/office/drawing/2014/main" id="{62C545BB-A0F1-6944-405C-67AD1D7EE898}"/>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70" name="Rectangle 69">
                <a:extLst>
                  <a:ext uri="{FF2B5EF4-FFF2-40B4-BE49-F238E27FC236}">
                    <a16:creationId xmlns:a16="http://schemas.microsoft.com/office/drawing/2014/main" id="{3D123738-9643-A1FE-5705-4BC6B578C9D8}"/>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71" name="TextBox 70">
                <a:extLst>
                  <a:ext uri="{FF2B5EF4-FFF2-40B4-BE49-F238E27FC236}">
                    <a16:creationId xmlns:a16="http://schemas.microsoft.com/office/drawing/2014/main" id="{26590827-4A80-53C5-6AC7-1FCAF5C86FA0}"/>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72" name="TextBox 71">
                <a:extLst>
                  <a:ext uri="{FF2B5EF4-FFF2-40B4-BE49-F238E27FC236}">
                    <a16:creationId xmlns:a16="http://schemas.microsoft.com/office/drawing/2014/main" id="{5CC7D728-F762-322C-CD5D-1D8B94D72CE5}"/>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73" name="TextBox 72">
                <a:extLst>
                  <a:ext uri="{FF2B5EF4-FFF2-40B4-BE49-F238E27FC236}">
                    <a16:creationId xmlns:a16="http://schemas.microsoft.com/office/drawing/2014/main" id="{F8BC0B0B-2D7F-B9F6-0CD0-E0E4BB009F56}"/>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74" name="TextBox 73">
                <a:extLst>
                  <a:ext uri="{FF2B5EF4-FFF2-40B4-BE49-F238E27FC236}">
                    <a16:creationId xmlns:a16="http://schemas.microsoft.com/office/drawing/2014/main" id="{9B784575-55E9-3816-4818-B5FFC971448E}"/>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75" name="TextBox 74">
                <a:extLst>
                  <a:ext uri="{FF2B5EF4-FFF2-40B4-BE49-F238E27FC236}">
                    <a16:creationId xmlns:a16="http://schemas.microsoft.com/office/drawing/2014/main" id="{D376F793-FB37-3972-A155-DA0FCC7A30B4}"/>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76" name="TextBox 75">
                <a:extLst>
                  <a:ext uri="{FF2B5EF4-FFF2-40B4-BE49-F238E27FC236}">
                    <a16:creationId xmlns:a16="http://schemas.microsoft.com/office/drawing/2014/main" id="{30EAEFF4-E513-2737-6DC7-035F3D39FF01}"/>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77" name="TextBox 76">
                <a:extLst>
                  <a:ext uri="{FF2B5EF4-FFF2-40B4-BE49-F238E27FC236}">
                    <a16:creationId xmlns:a16="http://schemas.microsoft.com/office/drawing/2014/main" id="{EB4F1294-C4C7-888A-7257-AB45D856AB67}"/>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68" name="TextBox 67">
              <a:extLst>
                <a:ext uri="{FF2B5EF4-FFF2-40B4-BE49-F238E27FC236}">
                  <a16:creationId xmlns:a16="http://schemas.microsoft.com/office/drawing/2014/main" id="{8D427A39-C3FE-0447-D702-75E6277AD8AE}"/>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4" name="Title 3">
            <a:extLst>
              <a:ext uri="{FF2B5EF4-FFF2-40B4-BE49-F238E27FC236}">
                <a16:creationId xmlns:a16="http://schemas.microsoft.com/office/drawing/2014/main" id="{D8336193-F598-F95F-A6FD-35F686D43D8F}"/>
              </a:ext>
            </a:extLst>
          </p:cNvPr>
          <p:cNvSpPr>
            <a:spLocks noGrp="1"/>
          </p:cNvSpPr>
          <p:nvPr>
            <p:ph type="title" hasCustomPrompt="1"/>
          </p:nvPr>
        </p:nvSpPr>
        <p:spPr>
          <a:xfrm>
            <a:off x="6210300" y="517402"/>
            <a:ext cx="4278313" cy="997196"/>
          </a:xfrm>
        </p:spPr>
        <p:txBody>
          <a:bodyPr wrap="square">
            <a:spAutoFit/>
          </a:bodyPr>
          <a:lstStyle>
            <a:lvl1pPr>
              <a:defRPr/>
            </a:lvl1pPr>
          </a:lstStyle>
          <a:p>
            <a:r>
              <a:rPr lang="en-US" dirty="0"/>
              <a:t>Insert title </a:t>
            </a:r>
            <a:br>
              <a:rPr lang="en-US" dirty="0"/>
            </a:br>
            <a:r>
              <a:rPr lang="en-US" dirty="0"/>
              <a:t>here</a:t>
            </a:r>
            <a:endParaRPr lang="en-GB" dirty="0"/>
          </a:p>
        </p:txBody>
      </p:sp>
      <p:sp>
        <p:nvSpPr>
          <p:cNvPr id="6" name="Footer Placeholder 4">
            <a:extLst>
              <a:ext uri="{FF2B5EF4-FFF2-40B4-BE49-F238E27FC236}">
                <a16:creationId xmlns:a16="http://schemas.microsoft.com/office/drawing/2014/main" id="{5F5AA432-3B42-A1D7-FF1F-E52C8F93659C}"/>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3" name="Text Placeholder 10">
            <a:extLst>
              <a:ext uri="{FF2B5EF4-FFF2-40B4-BE49-F238E27FC236}">
                <a16:creationId xmlns:a16="http://schemas.microsoft.com/office/drawing/2014/main" id="{9351A5F2-FB1B-5733-DCEE-ABCB22D489EC}"/>
              </a:ext>
            </a:extLst>
          </p:cNvPr>
          <p:cNvSpPr>
            <a:spLocks noGrp="1"/>
          </p:cNvSpPr>
          <p:nvPr>
            <p:ph type="body" sz="quarter" idx="30" hasCustomPrompt="1"/>
          </p:nvPr>
        </p:nvSpPr>
        <p:spPr>
          <a:xfrm>
            <a:off x="4758857" y="538733"/>
            <a:ext cx="999006" cy="995639"/>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a:defRPr/>
            </a:lvl1pPr>
          </a:lstStyle>
          <a:p>
            <a:pPr lvl="0"/>
            <a:r>
              <a:rPr lang="en-GB"/>
              <a:t> </a:t>
            </a:r>
            <a:endParaRPr lang="en-GB" dirty="0"/>
          </a:p>
        </p:txBody>
      </p:sp>
      <p:sp>
        <p:nvSpPr>
          <p:cNvPr id="8" name="Text Placeholder 7">
            <a:extLst>
              <a:ext uri="{FF2B5EF4-FFF2-40B4-BE49-F238E27FC236}">
                <a16:creationId xmlns:a16="http://schemas.microsoft.com/office/drawing/2014/main" id="{170BBED6-6077-4CB9-86DE-5589B15F132B}"/>
              </a:ext>
            </a:extLst>
          </p:cNvPr>
          <p:cNvSpPr>
            <a:spLocks noGrp="1"/>
          </p:cNvSpPr>
          <p:nvPr>
            <p:ph type="body" sz="quarter" idx="59"/>
          </p:nvPr>
        </p:nvSpPr>
        <p:spPr>
          <a:xfrm>
            <a:off x="6210300" y="2039197"/>
            <a:ext cx="5310188" cy="3894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25">
            <a:extLst>
              <a:ext uri="{FF2B5EF4-FFF2-40B4-BE49-F238E27FC236}">
                <a16:creationId xmlns:a16="http://schemas.microsoft.com/office/drawing/2014/main" id="{26B676FB-C4A0-03C0-0CDC-A28BCD6D4844}"/>
              </a:ext>
            </a:extLst>
          </p:cNvPr>
          <p:cNvSpPr>
            <a:spLocks noGrp="1"/>
          </p:cNvSpPr>
          <p:nvPr>
            <p:ph type="body" sz="quarter" idx="33" hasCustomPrompt="1"/>
          </p:nvPr>
        </p:nvSpPr>
        <p:spPr>
          <a:xfrm>
            <a:off x="6220299" y="4986338"/>
            <a:ext cx="5750718" cy="963612"/>
          </a:xfrm>
          <a:solidFill>
            <a:schemeClr val="accent4">
              <a:alpha val="50000"/>
            </a:schemeClr>
          </a:solidFill>
        </p:spPr>
        <p:txBody>
          <a:bodyPr lIns="180000" tIns="180000" rIns="180000" bIns="180000" anchor="ctr">
            <a:noAutofit/>
          </a:bodyPr>
          <a:lstStyle>
            <a:lvl1pPr algn="l">
              <a:defRPr sz="1600" b="0">
                <a:latin typeface="+mj-lt"/>
              </a:defRPr>
            </a:lvl1pPr>
          </a:lstStyle>
          <a:p>
            <a:pPr lvl="0"/>
            <a:r>
              <a:rPr lang="en-GB" dirty="0"/>
              <a:t>Insert text</a:t>
            </a:r>
          </a:p>
        </p:txBody>
      </p:sp>
    </p:spTree>
    <p:custDataLst>
      <p:tags r:id="rId1"/>
    </p:custDataLst>
    <p:extLst>
      <p:ext uri="{BB962C8B-B14F-4D97-AF65-F5344CB8AC3E}">
        <p14:creationId xmlns:p14="http://schemas.microsoft.com/office/powerpoint/2010/main" val="365299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3504A982-B973-302D-34B9-B98530FCBB6F}"/>
              </a:ext>
            </a:extLst>
          </p:cNvPr>
          <p:cNvSpPr>
            <a:spLocks noGrp="1"/>
          </p:cNvSpPr>
          <p:nvPr>
            <p:ph type="body" sz="quarter" idx="76" hasCustomPrompt="1"/>
          </p:nvPr>
        </p:nvSpPr>
        <p:spPr>
          <a:xfrm>
            <a:off x="447675" y="1898650"/>
            <a:ext cx="2428875" cy="2970328"/>
          </a:xfrm>
          <a:solidFill>
            <a:schemeClr val="accent4">
              <a:alpha val="50000"/>
            </a:schemeClr>
          </a:solidFill>
        </p:spPr>
        <p:txBody>
          <a:bodyPr lIns="144000" tIns="144000" rIns="144000">
            <a:noAutofit/>
          </a:bodyPr>
          <a:lstStyle>
            <a:lvl8pPr>
              <a:spcAft>
                <a:spcPts val="1200"/>
              </a:spcAft>
              <a:defRPr/>
            </a:lvl8pPr>
          </a:lstStyle>
          <a:p>
            <a:pPr lvl="7"/>
            <a:r>
              <a:rPr lang="en-GB" dirty="0"/>
              <a:t>Insert Heading</a:t>
            </a:r>
          </a:p>
          <a:p>
            <a:pPr lvl="0"/>
            <a:r>
              <a:rPr lang="en-GB" dirty="0"/>
              <a:t>Insert text</a:t>
            </a:r>
          </a:p>
          <a:p>
            <a:pPr lvl="1"/>
            <a:r>
              <a:rPr lang="en-GB" dirty="0"/>
              <a:t>Second level</a:t>
            </a:r>
          </a:p>
          <a:p>
            <a:pPr lvl="2"/>
            <a:r>
              <a:rPr lang="en-GB" dirty="0"/>
              <a:t>Third level</a:t>
            </a:r>
          </a:p>
          <a:p>
            <a:pPr lvl="3"/>
            <a:r>
              <a:rPr lang="en-GB" dirty="0"/>
              <a:t>Fourth level</a:t>
            </a:r>
          </a:p>
          <a:p>
            <a:pPr marL="0" lvl="4" indent="0" algn="l" defTabSz="914400" rtl="0" eaLnBrk="1" latinLnBrk="0" hangingPunct="1">
              <a:lnSpc>
                <a:spcPct val="100000"/>
              </a:lnSpc>
              <a:spcBef>
                <a:spcPts val="0"/>
              </a:spcBef>
              <a:spcAft>
                <a:spcPts val="1200"/>
              </a:spcAft>
              <a:buClr>
                <a:schemeClr val="accent1"/>
              </a:buClr>
              <a:buFont typeface="Wingdings" panose="05000000000000000000" pitchFamily="2" charset="2"/>
              <a:buNone/>
            </a:pPr>
            <a:r>
              <a:rPr lang="en-GB" dirty="0"/>
              <a:t>Fifth level</a:t>
            </a:r>
          </a:p>
        </p:txBody>
      </p:sp>
      <p:sp>
        <p:nvSpPr>
          <p:cNvPr id="3" name="Text Placeholder 3">
            <a:extLst>
              <a:ext uri="{FF2B5EF4-FFF2-40B4-BE49-F238E27FC236}">
                <a16:creationId xmlns:a16="http://schemas.microsoft.com/office/drawing/2014/main" id="{F4C854E8-C50E-90D0-5005-5DB38053B9E4}"/>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45" name="Picture Placeholder 60">
            <a:extLst>
              <a:ext uri="{FF2B5EF4-FFF2-40B4-BE49-F238E27FC236}">
                <a16:creationId xmlns:a16="http://schemas.microsoft.com/office/drawing/2014/main" id="{4B62B7AD-41DA-064F-C54B-B363B11188B7}"/>
              </a:ext>
            </a:extLst>
          </p:cNvPr>
          <p:cNvSpPr>
            <a:spLocks noGrp="1"/>
          </p:cNvSpPr>
          <p:nvPr>
            <p:ph type="pic" sz="quarter" idx="51" hasCustomPrompt="1"/>
          </p:nvPr>
        </p:nvSpPr>
        <p:spPr>
          <a:xfrm>
            <a:off x="447675" y="4868978"/>
            <a:ext cx="2430000" cy="1079501"/>
          </a:xfrm>
        </p:spPr>
        <p:txBody>
          <a:bodyPr/>
          <a:lstStyle>
            <a:lvl1pPr algn="ctr">
              <a:defRPr sz="1100"/>
            </a:lvl1pPr>
          </a:lstStyle>
          <a:p>
            <a:r>
              <a:rPr lang="en-GB" dirty="0"/>
              <a:t>Click to insert image</a:t>
            </a:r>
          </a:p>
        </p:txBody>
      </p:sp>
      <p:grpSp>
        <p:nvGrpSpPr>
          <p:cNvPr id="49" name="Group 48">
            <a:extLst>
              <a:ext uri="{FF2B5EF4-FFF2-40B4-BE49-F238E27FC236}">
                <a16:creationId xmlns:a16="http://schemas.microsoft.com/office/drawing/2014/main" id="{F98F1B82-3558-F267-5D3F-D0808DFB5496}"/>
              </a:ext>
            </a:extLst>
          </p:cNvPr>
          <p:cNvGrpSpPr/>
          <p:nvPr/>
        </p:nvGrpSpPr>
        <p:grpSpPr>
          <a:xfrm>
            <a:off x="12287572" y="0"/>
            <a:ext cx="2175021" cy="4839558"/>
            <a:chOff x="838200" y="1150069"/>
            <a:chExt cx="2175021" cy="4839558"/>
          </a:xfrm>
        </p:grpSpPr>
        <p:sp>
          <p:nvSpPr>
            <p:cNvPr id="50" name="Rectangle 49">
              <a:extLst>
                <a:ext uri="{FF2B5EF4-FFF2-40B4-BE49-F238E27FC236}">
                  <a16:creationId xmlns:a16="http://schemas.microsoft.com/office/drawing/2014/main" id="{01C48082-9327-6C59-C40F-3DB43354FB59}"/>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51" name="Rectangle 50">
              <a:extLst>
                <a:ext uri="{FF2B5EF4-FFF2-40B4-BE49-F238E27FC236}">
                  <a16:creationId xmlns:a16="http://schemas.microsoft.com/office/drawing/2014/main" id="{35B0E74B-C8D1-9888-567F-1CC2017D102F}"/>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52" name="TextBox 51">
              <a:extLst>
                <a:ext uri="{FF2B5EF4-FFF2-40B4-BE49-F238E27FC236}">
                  <a16:creationId xmlns:a16="http://schemas.microsoft.com/office/drawing/2014/main" id="{4BC74642-8747-3CE7-9060-B46C9C4F350A}"/>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53" name="TextBox 52">
              <a:extLst>
                <a:ext uri="{FF2B5EF4-FFF2-40B4-BE49-F238E27FC236}">
                  <a16:creationId xmlns:a16="http://schemas.microsoft.com/office/drawing/2014/main" id="{A379EB38-BE74-28F0-C4CB-FAC7A6231DB5}"/>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54" name="TextBox 53">
              <a:extLst>
                <a:ext uri="{FF2B5EF4-FFF2-40B4-BE49-F238E27FC236}">
                  <a16:creationId xmlns:a16="http://schemas.microsoft.com/office/drawing/2014/main" id="{D8F79E81-3D84-9A8C-5305-96997F842A40}"/>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55" name="TextBox 54">
              <a:extLst>
                <a:ext uri="{FF2B5EF4-FFF2-40B4-BE49-F238E27FC236}">
                  <a16:creationId xmlns:a16="http://schemas.microsoft.com/office/drawing/2014/main" id="{C873B6FE-7FC3-53E6-6EBC-8DEF9B25EAFB}"/>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56" name="TextBox 55">
              <a:extLst>
                <a:ext uri="{FF2B5EF4-FFF2-40B4-BE49-F238E27FC236}">
                  <a16:creationId xmlns:a16="http://schemas.microsoft.com/office/drawing/2014/main" id="{569462A7-82E2-5CC0-E149-B26575776F96}"/>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57" name="TextBox 56">
              <a:extLst>
                <a:ext uri="{FF2B5EF4-FFF2-40B4-BE49-F238E27FC236}">
                  <a16:creationId xmlns:a16="http://schemas.microsoft.com/office/drawing/2014/main" id="{E0921F49-2B84-14B3-5296-B9C205B940E4}"/>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58" name="TextBox 57">
              <a:extLst>
                <a:ext uri="{FF2B5EF4-FFF2-40B4-BE49-F238E27FC236}">
                  <a16:creationId xmlns:a16="http://schemas.microsoft.com/office/drawing/2014/main" id="{D8A7750B-A1E4-BDD8-F522-19B6EA38B594}"/>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60" name="Date Placeholder 59">
            <a:extLst>
              <a:ext uri="{FF2B5EF4-FFF2-40B4-BE49-F238E27FC236}">
                <a16:creationId xmlns:a16="http://schemas.microsoft.com/office/drawing/2014/main" id="{2832D6B5-8709-22A0-1211-DA1F41F88119}"/>
              </a:ext>
            </a:extLst>
          </p:cNvPr>
          <p:cNvSpPr>
            <a:spLocks noGrp="1"/>
          </p:cNvSpPr>
          <p:nvPr>
            <p:ph type="dt" sz="half" idx="55"/>
          </p:nvPr>
        </p:nvSpPr>
        <p:spPr/>
        <p:txBody>
          <a:bodyPr>
            <a:noAutofit/>
          </a:bodyPr>
          <a:lstStyle/>
          <a:p>
            <a:endParaRPr lang="en-GB" dirty="0"/>
          </a:p>
        </p:txBody>
      </p:sp>
      <p:sp>
        <p:nvSpPr>
          <p:cNvPr id="62" name="Slide Number Placeholder 61">
            <a:extLst>
              <a:ext uri="{FF2B5EF4-FFF2-40B4-BE49-F238E27FC236}">
                <a16:creationId xmlns:a16="http://schemas.microsoft.com/office/drawing/2014/main" id="{F3913A64-7A85-8FA7-74FB-86D0471DBB77}"/>
              </a:ext>
            </a:extLst>
          </p:cNvPr>
          <p:cNvSpPr>
            <a:spLocks noGrp="1"/>
          </p:cNvSpPr>
          <p:nvPr>
            <p:ph type="sldNum" sz="quarter" idx="57"/>
          </p:nvPr>
        </p:nvSpPr>
        <p:spPr/>
        <p:txBody>
          <a:bodyPr>
            <a:noAutofit/>
          </a:bodyPr>
          <a:lstStyle/>
          <a:p>
            <a:fld id="{BB07EAE1-021A-493C-B07F-6FE9E5D11BEB}" type="slidenum">
              <a:rPr lang="en-GB" smtClean="0"/>
              <a:pPr/>
              <a:t>‹#›</a:t>
            </a:fld>
            <a:endParaRPr lang="en-GB" dirty="0"/>
          </a:p>
        </p:txBody>
      </p:sp>
      <p:sp>
        <p:nvSpPr>
          <p:cNvPr id="6" name="Text Placeholder 60">
            <a:extLst>
              <a:ext uri="{FF2B5EF4-FFF2-40B4-BE49-F238E27FC236}">
                <a16:creationId xmlns:a16="http://schemas.microsoft.com/office/drawing/2014/main" id="{FB818A15-D69C-97BB-162D-7A2FB1C8047E}"/>
              </a:ext>
            </a:extLst>
          </p:cNvPr>
          <p:cNvSpPr>
            <a:spLocks noGrp="1"/>
          </p:cNvSpPr>
          <p:nvPr>
            <p:ph type="body" sz="quarter" idx="58" hasCustomPrompt="1"/>
          </p:nvPr>
        </p:nvSpPr>
        <p:spPr>
          <a:xfrm>
            <a:off x="2480550" y="1899103"/>
            <a:ext cx="396000" cy="396000"/>
          </a:xfrm>
          <a:solidFill>
            <a:schemeClr val="accent1"/>
          </a:solidFill>
        </p:spPr>
        <p:txBody>
          <a:bodyPr wrap="square" lIns="0" rIns="0" anchor="ctr">
            <a:noAutofit/>
          </a:bodyPr>
          <a:lstStyle>
            <a:lvl1pPr algn="ctr">
              <a:defRPr sz="1800">
                <a:latin typeface="Gotham Medium" pitchFamily="50" charset="0"/>
              </a:defRPr>
            </a:lvl1pPr>
          </a:lstStyle>
          <a:p>
            <a:pPr lvl="0"/>
            <a:r>
              <a:rPr lang="en-GB"/>
              <a:t>1</a:t>
            </a:r>
            <a:endParaRPr lang="en-GB" dirty="0"/>
          </a:p>
        </p:txBody>
      </p:sp>
      <p:sp>
        <p:nvSpPr>
          <p:cNvPr id="26" name="Title 25">
            <a:extLst>
              <a:ext uri="{FF2B5EF4-FFF2-40B4-BE49-F238E27FC236}">
                <a16:creationId xmlns:a16="http://schemas.microsoft.com/office/drawing/2014/main" id="{895D500E-2877-B3D5-B24B-CB35F61A7217}"/>
              </a:ext>
            </a:extLst>
          </p:cNvPr>
          <p:cNvSpPr>
            <a:spLocks noGrp="1"/>
          </p:cNvSpPr>
          <p:nvPr>
            <p:ph type="title" hasCustomPrompt="1"/>
          </p:nvPr>
        </p:nvSpPr>
        <p:spPr/>
        <p:txBody>
          <a:bodyPr/>
          <a:lstStyle/>
          <a:p>
            <a:r>
              <a:rPr lang="en-US" dirty="0"/>
              <a:t>Insert title here</a:t>
            </a:r>
            <a:endParaRPr lang="en-GB" dirty="0"/>
          </a:p>
        </p:txBody>
      </p:sp>
      <p:sp>
        <p:nvSpPr>
          <p:cNvPr id="27" name="Footer Placeholder 4">
            <a:extLst>
              <a:ext uri="{FF2B5EF4-FFF2-40B4-BE49-F238E27FC236}">
                <a16:creationId xmlns:a16="http://schemas.microsoft.com/office/drawing/2014/main" id="{99C0C63B-522D-F5C2-B1E7-58BC48BCAD9A}"/>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32" name="Text Placeholder 30">
            <a:extLst>
              <a:ext uri="{FF2B5EF4-FFF2-40B4-BE49-F238E27FC236}">
                <a16:creationId xmlns:a16="http://schemas.microsoft.com/office/drawing/2014/main" id="{F2A9EC53-FD39-547D-9E9B-C5E66D7F8F30}"/>
              </a:ext>
            </a:extLst>
          </p:cNvPr>
          <p:cNvSpPr>
            <a:spLocks noGrp="1"/>
          </p:cNvSpPr>
          <p:nvPr>
            <p:ph type="body" sz="quarter" idx="77" hasCustomPrompt="1"/>
          </p:nvPr>
        </p:nvSpPr>
        <p:spPr>
          <a:xfrm>
            <a:off x="3328988" y="1898650"/>
            <a:ext cx="2428875" cy="2970328"/>
          </a:xfrm>
          <a:solidFill>
            <a:schemeClr val="accent4">
              <a:alpha val="50000"/>
            </a:schemeClr>
          </a:solidFill>
        </p:spPr>
        <p:txBody>
          <a:bodyPr lIns="144000" tIns="144000" rIns="144000">
            <a:noAutofit/>
          </a:bodyPr>
          <a:lstStyle>
            <a:lvl8pPr>
              <a:spcAft>
                <a:spcPts val="1200"/>
              </a:spcAft>
              <a:defRPr/>
            </a:lvl8pPr>
          </a:lstStyle>
          <a:p>
            <a:pPr lvl="7"/>
            <a:r>
              <a:rPr lang="en-GB" dirty="0"/>
              <a:t>Insert Heading</a:t>
            </a:r>
          </a:p>
          <a:p>
            <a:pPr lvl="0"/>
            <a:r>
              <a:rPr lang="en-GB" dirty="0"/>
              <a:t>Insert text</a:t>
            </a:r>
          </a:p>
          <a:p>
            <a:pPr lvl="1"/>
            <a:r>
              <a:rPr lang="en-GB" dirty="0"/>
              <a:t>Second level</a:t>
            </a:r>
          </a:p>
          <a:p>
            <a:pPr lvl="2"/>
            <a:r>
              <a:rPr lang="en-GB" dirty="0"/>
              <a:t>Third level</a:t>
            </a:r>
          </a:p>
          <a:p>
            <a:pPr lvl="3"/>
            <a:r>
              <a:rPr lang="en-GB" dirty="0"/>
              <a:t>Fourth level</a:t>
            </a:r>
          </a:p>
          <a:p>
            <a:pPr marL="0" lvl="4" indent="0" algn="l" defTabSz="914400" rtl="0" eaLnBrk="1" latinLnBrk="0" hangingPunct="1">
              <a:lnSpc>
                <a:spcPct val="100000"/>
              </a:lnSpc>
              <a:spcBef>
                <a:spcPts val="0"/>
              </a:spcBef>
              <a:spcAft>
                <a:spcPts val="1200"/>
              </a:spcAft>
              <a:buClr>
                <a:schemeClr val="accent1"/>
              </a:buClr>
              <a:buFont typeface="Wingdings" panose="05000000000000000000" pitchFamily="2" charset="2"/>
              <a:buNone/>
            </a:pPr>
            <a:r>
              <a:rPr lang="en-GB" dirty="0"/>
              <a:t>Fifth level</a:t>
            </a:r>
          </a:p>
        </p:txBody>
      </p:sp>
      <p:sp>
        <p:nvSpPr>
          <p:cNvPr id="33" name="Picture Placeholder 60">
            <a:extLst>
              <a:ext uri="{FF2B5EF4-FFF2-40B4-BE49-F238E27FC236}">
                <a16:creationId xmlns:a16="http://schemas.microsoft.com/office/drawing/2014/main" id="{34E69017-8FF6-7579-FC31-711E05E39E09}"/>
              </a:ext>
            </a:extLst>
          </p:cNvPr>
          <p:cNvSpPr>
            <a:spLocks noGrp="1"/>
          </p:cNvSpPr>
          <p:nvPr>
            <p:ph type="pic" sz="quarter" idx="78" hasCustomPrompt="1"/>
          </p:nvPr>
        </p:nvSpPr>
        <p:spPr>
          <a:xfrm>
            <a:off x="3328988" y="4868978"/>
            <a:ext cx="2430000" cy="1079501"/>
          </a:xfrm>
        </p:spPr>
        <p:txBody>
          <a:bodyPr/>
          <a:lstStyle>
            <a:lvl1pPr algn="ctr">
              <a:defRPr sz="1100"/>
            </a:lvl1pPr>
          </a:lstStyle>
          <a:p>
            <a:r>
              <a:rPr lang="en-GB" dirty="0"/>
              <a:t>Click to insert image</a:t>
            </a:r>
          </a:p>
        </p:txBody>
      </p:sp>
      <p:sp>
        <p:nvSpPr>
          <p:cNvPr id="34" name="Text Placeholder 60">
            <a:extLst>
              <a:ext uri="{FF2B5EF4-FFF2-40B4-BE49-F238E27FC236}">
                <a16:creationId xmlns:a16="http://schemas.microsoft.com/office/drawing/2014/main" id="{1833531F-AAE2-3619-5062-1DD3734637FD}"/>
              </a:ext>
            </a:extLst>
          </p:cNvPr>
          <p:cNvSpPr>
            <a:spLocks noGrp="1"/>
          </p:cNvSpPr>
          <p:nvPr>
            <p:ph type="body" sz="quarter" idx="79" hasCustomPrompt="1"/>
          </p:nvPr>
        </p:nvSpPr>
        <p:spPr>
          <a:xfrm>
            <a:off x="5361863" y="1899103"/>
            <a:ext cx="396000" cy="396000"/>
          </a:xfrm>
          <a:solidFill>
            <a:schemeClr val="accent1"/>
          </a:solidFill>
        </p:spPr>
        <p:txBody>
          <a:bodyPr wrap="square" lIns="0" rIns="0" anchor="ctr">
            <a:noAutofit/>
          </a:bodyPr>
          <a:lstStyle>
            <a:lvl1pPr algn="ctr">
              <a:defRPr sz="1800">
                <a:latin typeface="Gotham Medium" pitchFamily="50" charset="0"/>
              </a:defRPr>
            </a:lvl1pPr>
          </a:lstStyle>
          <a:p>
            <a:pPr lvl="0"/>
            <a:r>
              <a:rPr lang="en-GB" dirty="0"/>
              <a:t>2</a:t>
            </a:r>
          </a:p>
        </p:txBody>
      </p:sp>
      <p:sp>
        <p:nvSpPr>
          <p:cNvPr id="35" name="Text Placeholder 30">
            <a:extLst>
              <a:ext uri="{FF2B5EF4-FFF2-40B4-BE49-F238E27FC236}">
                <a16:creationId xmlns:a16="http://schemas.microsoft.com/office/drawing/2014/main" id="{2ACC1AD7-762D-5A3B-8A0F-C75124D4D3D8}"/>
              </a:ext>
            </a:extLst>
          </p:cNvPr>
          <p:cNvSpPr>
            <a:spLocks noGrp="1"/>
          </p:cNvSpPr>
          <p:nvPr>
            <p:ph type="body" sz="quarter" idx="80" hasCustomPrompt="1"/>
          </p:nvPr>
        </p:nvSpPr>
        <p:spPr>
          <a:xfrm>
            <a:off x="6208396" y="1898650"/>
            <a:ext cx="2428875" cy="2970328"/>
          </a:xfrm>
          <a:solidFill>
            <a:schemeClr val="accent4">
              <a:alpha val="50000"/>
            </a:schemeClr>
          </a:solidFill>
        </p:spPr>
        <p:txBody>
          <a:bodyPr lIns="144000" tIns="144000" rIns="144000">
            <a:noAutofit/>
          </a:bodyPr>
          <a:lstStyle>
            <a:lvl8pPr>
              <a:spcAft>
                <a:spcPts val="1200"/>
              </a:spcAft>
              <a:defRPr/>
            </a:lvl8pPr>
          </a:lstStyle>
          <a:p>
            <a:pPr lvl="7"/>
            <a:r>
              <a:rPr lang="en-GB" dirty="0"/>
              <a:t>Insert Heading</a:t>
            </a:r>
          </a:p>
          <a:p>
            <a:pPr lvl="0"/>
            <a:r>
              <a:rPr lang="en-GB" dirty="0"/>
              <a:t>Insert text</a:t>
            </a:r>
          </a:p>
          <a:p>
            <a:pPr lvl="1"/>
            <a:r>
              <a:rPr lang="en-GB" dirty="0"/>
              <a:t>Second level</a:t>
            </a:r>
          </a:p>
          <a:p>
            <a:pPr lvl="2"/>
            <a:r>
              <a:rPr lang="en-GB" dirty="0"/>
              <a:t>Third level</a:t>
            </a:r>
          </a:p>
          <a:p>
            <a:pPr lvl="3"/>
            <a:r>
              <a:rPr lang="en-GB" dirty="0"/>
              <a:t>Fourth level</a:t>
            </a:r>
          </a:p>
          <a:p>
            <a:pPr marL="0" lvl="4" indent="0" algn="l" defTabSz="914400" rtl="0" eaLnBrk="1" latinLnBrk="0" hangingPunct="1">
              <a:lnSpc>
                <a:spcPct val="100000"/>
              </a:lnSpc>
              <a:spcBef>
                <a:spcPts val="0"/>
              </a:spcBef>
              <a:spcAft>
                <a:spcPts val="1200"/>
              </a:spcAft>
              <a:buClr>
                <a:schemeClr val="accent1"/>
              </a:buClr>
              <a:buFont typeface="Wingdings" panose="05000000000000000000" pitchFamily="2" charset="2"/>
              <a:buNone/>
            </a:pPr>
            <a:r>
              <a:rPr lang="en-GB" dirty="0"/>
              <a:t>Fifth level</a:t>
            </a:r>
          </a:p>
        </p:txBody>
      </p:sp>
      <p:sp>
        <p:nvSpPr>
          <p:cNvPr id="36" name="Picture Placeholder 60">
            <a:extLst>
              <a:ext uri="{FF2B5EF4-FFF2-40B4-BE49-F238E27FC236}">
                <a16:creationId xmlns:a16="http://schemas.microsoft.com/office/drawing/2014/main" id="{B9426229-D663-2CB8-3AF6-2B1D3980E3C7}"/>
              </a:ext>
            </a:extLst>
          </p:cNvPr>
          <p:cNvSpPr>
            <a:spLocks noGrp="1"/>
          </p:cNvSpPr>
          <p:nvPr>
            <p:ph type="pic" sz="quarter" idx="81" hasCustomPrompt="1"/>
          </p:nvPr>
        </p:nvSpPr>
        <p:spPr>
          <a:xfrm>
            <a:off x="6208396" y="4868978"/>
            <a:ext cx="2430000" cy="1079501"/>
          </a:xfrm>
        </p:spPr>
        <p:txBody>
          <a:bodyPr/>
          <a:lstStyle>
            <a:lvl1pPr algn="ctr">
              <a:defRPr sz="1100"/>
            </a:lvl1pPr>
          </a:lstStyle>
          <a:p>
            <a:r>
              <a:rPr lang="en-GB" dirty="0"/>
              <a:t>Click to insert image</a:t>
            </a:r>
          </a:p>
        </p:txBody>
      </p:sp>
      <p:sp>
        <p:nvSpPr>
          <p:cNvPr id="37" name="Text Placeholder 60">
            <a:extLst>
              <a:ext uri="{FF2B5EF4-FFF2-40B4-BE49-F238E27FC236}">
                <a16:creationId xmlns:a16="http://schemas.microsoft.com/office/drawing/2014/main" id="{0B380AD5-BA2F-9D12-E0F7-553A13BCB7C1}"/>
              </a:ext>
            </a:extLst>
          </p:cNvPr>
          <p:cNvSpPr>
            <a:spLocks noGrp="1"/>
          </p:cNvSpPr>
          <p:nvPr>
            <p:ph type="body" sz="quarter" idx="82" hasCustomPrompt="1"/>
          </p:nvPr>
        </p:nvSpPr>
        <p:spPr>
          <a:xfrm>
            <a:off x="8241271" y="1899103"/>
            <a:ext cx="396000" cy="396000"/>
          </a:xfrm>
          <a:solidFill>
            <a:schemeClr val="accent1"/>
          </a:solidFill>
        </p:spPr>
        <p:txBody>
          <a:bodyPr wrap="square" lIns="0" rIns="0" anchor="ctr">
            <a:noAutofit/>
          </a:bodyPr>
          <a:lstStyle>
            <a:lvl1pPr algn="ctr">
              <a:defRPr sz="1800">
                <a:latin typeface="Gotham Medium" pitchFamily="50" charset="0"/>
              </a:defRPr>
            </a:lvl1pPr>
          </a:lstStyle>
          <a:p>
            <a:pPr lvl="0"/>
            <a:r>
              <a:rPr lang="en-GB" dirty="0"/>
              <a:t>3</a:t>
            </a:r>
          </a:p>
        </p:txBody>
      </p:sp>
      <p:sp>
        <p:nvSpPr>
          <p:cNvPr id="38" name="Text Placeholder 30">
            <a:extLst>
              <a:ext uri="{FF2B5EF4-FFF2-40B4-BE49-F238E27FC236}">
                <a16:creationId xmlns:a16="http://schemas.microsoft.com/office/drawing/2014/main" id="{349F7792-678B-ECC0-65FE-B75198644736}"/>
              </a:ext>
            </a:extLst>
          </p:cNvPr>
          <p:cNvSpPr>
            <a:spLocks noGrp="1"/>
          </p:cNvSpPr>
          <p:nvPr>
            <p:ph type="body" sz="quarter" idx="83" hasCustomPrompt="1"/>
          </p:nvPr>
        </p:nvSpPr>
        <p:spPr>
          <a:xfrm>
            <a:off x="9096117" y="1898650"/>
            <a:ext cx="2428875" cy="2970328"/>
          </a:xfrm>
          <a:solidFill>
            <a:schemeClr val="accent4">
              <a:alpha val="50000"/>
            </a:schemeClr>
          </a:solidFill>
        </p:spPr>
        <p:txBody>
          <a:bodyPr lIns="144000" tIns="144000" rIns="144000">
            <a:noAutofit/>
          </a:bodyPr>
          <a:lstStyle>
            <a:lvl8pPr>
              <a:spcAft>
                <a:spcPts val="1200"/>
              </a:spcAft>
              <a:defRPr/>
            </a:lvl8pPr>
          </a:lstStyle>
          <a:p>
            <a:pPr lvl="7"/>
            <a:r>
              <a:rPr lang="en-GB" dirty="0"/>
              <a:t>Insert Heading</a:t>
            </a:r>
          </a:p>
          <a:p>
            <a:pPr lvl="0"/>
            <a:r>
              <a:rPr lang="en-GB" dirty="0"/>
              <a:t>Insert text</a:t>
            </a:r>
          </a:p>
          <a:p>
            <a:pPr lvl="1"/>
            <a:r>
              <a:rPr lang="en-GB" dirty="0"/>
              <a:t>Second level</a:t>
            </a:r>
          </a:p>
          <a:p>
            <a:pPr lvl="2"/>
            <a:r>
              <a:rPr lang="en-GB" dirty="0"/>
              <a:t>Third level</a:t>
            </a:r>
          </a:p>
          <a:p>
            <a:pPr lvl="3"/>
            <a:r>
              <a:rPr lang="en-GB" dirty="0"/>
              <a:t>Fourth level</a:t>
            </a:r>
          </a:p>
          <a:p>
            <a:pPr marL="0" lvl="4" indent="0" algn="l" defTabSz="914400" rtl="0" eaLnBrk="1" latinLnBrk="0" hangingPunct="1">
              <a:lnSpc>
                <a:spcPct val="100000"/>
              </a:lnSpc>
              <a:spcBef>
                <a:spcPts val="0"/>
              </a:spcBef>
              <a:spcAft>
                <a:spcPts val="1200"/>
              </a:spcAft>
              <a:buClr>
                <a:schemeClr val="accent1"/>
              </a:buClr>
              <a:buFont typeface="Wingdings" panose="05000000000000000000" pitchFamily="2" charset="2"/>
              <a:buNone/>
            </a:pPr>
            <a:r>
              <a:rPr lang="en-GB" dirty="0"/>
              <a:t>Fifth level</a:t>
            </a:r>
          </a:p>
        </p:txBody>
      </p:sp>
      <p:sp>
        <p:nvSpPr>
          <p:cNvPr id="39" name="Picture Placeholder 60">
            <a:extLst>
              <a:ext uri="{FF2B5EF4-FFF2-40B4-BE49-F238E27FC236}">
                <a16:creationId xmlns:a16="http://schemas.microsoft.com/office/drawing/2014/main" id="{F49B2F12-5123-93E1-0AC1-A43287ADA3C9}"/>
              </a:ext>
            </a:extLst>
          </p:cNvPr>
          <p:cNvSpPr>
            <a:spLocks noGrp="1"/>
          </p:cNvSpPr>
          <p:nvPr>
            <p:ph type="pic" sz="quarter" idx="84" hasCustomPrompt="1"/>
          </p:nvPr>
        </p:nvSpPr>
        <p:spPr>
          <a:xfrm>
            <a:off x="9096117" y="4868978"/>
            <a:ext cx="2430000" cy="1079501"/>
          </a:xfrm>
        </p:spPr>
        <p:txBody>
          <a:bodyPr/>
          <a:lstStyle>
            <a:lvl1pPr algn="ctr">
              <a:defRPr sz="1100"/>
            </a:lvl1pPr>
          </a:lstStyle>
          <a:p>
            <a:r>
              <a:rPr lang="en-GB" dirty="0"/>
              <a:t>Click to insert image</a:t>
            </a:r>
          </a:p>
        </p:txBody>
      </p:sp>
      <p:sp>
        <p:nvSpPr>
          <p:cNvPr id="40" name="Text Placeholder 60">
            <a:extLst>
              <a:ext uri="{FF2B5EF4-FFF2-40B4-BE49-F238E27FC236}">
                <a16:creationId xmlns:a16="http://schemas.microsoft.com/office/drawing/2014/main" id="{39761F95-E7D4-4CC0-38AE-56F1ADF3403F}"/>
              </a:ext>
            </a:extLst>
          </p:cNvPr>
          <p:cNvSpPr>
            <a:spLocks noGrp="1"/>
          </p:cNvSpPr>
          <p:nvPr>
            <p:ph type="body" sz="quarter" idx="85" hasCustomPrompt="1"/>
          </p:nvPr>
        </p:nvSpPr>
        <p:spPr>
          <a:xfrm>
            <a:off x="11128992" y="1899103"/>
            <a:ext cx="396000" cy="396000"/>
          </a:xfrm>
          <a:solidFill>
            <a:schemeClr val="accent1"/>
          </a:solidFill>
        </p:spPr>
        <p:txBody>
          <a:bodyPr wrap="square" lIns="0" rIns="0" anchor="ctr">
            <a:noAutofit/>
          </a:bodyPr>
          <a:lstStyle>
            <a:lvl1pPr algn="ctr">
              <a:defRPr sz="1800">
                <a:latin typeface="Gotham Medium" pitchFamily="50" charset="0"/>
              </a:defRPr>
            </a:lvl1pPr>
          </a:lstStyle>
          <a:p>
            <a:pPr lvl="0"/>
            <a:r>
              <a:rPr lang="en-GB" dirty="0"/>
              <a:t>4</a:t>
            </a:r>
          </a:p>
        </p:txBody>
      </p:sp>
      <p:sp>
        <p:nvSpPr>
          <p:cNvPr id="2" name="Text Placeholder 27">
            <a:extLst>
              <a:ext uri="{FF2B5EF4-FFF2-40B4-BE49-F238E27FC236}">
                <a16:creationId xmlns:a16="http://schemas.microsoft.com/office/drawing/2014/main" id="{DAD0FC72-0143-0BCE-686B-57102E059528}"/>
              </a:ext>
            </a:extLst>
          </p:cNvPr>
          <p:cNvSpPr>
            <a:spLocks noGrp="1"/>
          </p:cNvSpPr>
          <p:nvPr>
            <p:ph type="body" sz="quarter" idx="86" hasCustomPrompt="1"/>
          </p:nvPr>
        </p:nvSpPr>
        <p:spPr>
          <a:xfrm>
            <a:off x="449263" y="1125735"/>
            <a:ext cx="10037764" cy="395090"/>
          </a:xfrm>
        </p:spPr>
        <p:txBody>
          <a:bodyPr/>
          <a:lstStyle/>
          <a:p>
            <a:pPr lvl="0"/>
            <a:r>
              <a:rPr lang="en-GB" dirty="0"/>
              <a:t>Insert introduction</a:t>
            </a:r>
          </a:p>
        </p:txBody>
      </p:sp>
    </p:spTree>
    <p:custDataLst>
      <p:tags r:id="rId1"/>
    </p:custDataLst>
    <p:extLst>
      <p:ext uri="{BB962C8B-B14F-4D97-AF65-F5344CB8AC3E}">
        <p14:creationId xmlns:p14="http://schemas.microsoft.com/office/powerpoint/2010/main" val="329050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king a positive impact">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48FE27F4-8DA6-656A-BA92-D39077173075}"/>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61" name="Text Placeholder 60">
            <a:extLst>
              <a:ext uri="{FF2B5EF4-FFF2-40B4-BE49-F238E27FC236}">
                <a16:creationId xmlns:a16="http://schemas.microsoft.com/office/drawing/2014/main" id="{35435BC4-037F-0CB7-32C8-F0250F6DBB17}"/>
              </a:ext>
            </a:extLst>
          </p:cNvPr>
          <p:cNvSpPr>
            <a:spLocks noGrp="1"/>
          </p:cNvSpPr>
          <p:nvPr>
            <p:ph type="body" sz="quarter" idx="52" hasCustomPrompt="1"/>
          </p:nvPr>
        </p:nvSpPr>
        <p:spPr>
          <a:xfrm>
            <a:off x="1652435" y="2689256"/>
            <a:ext cx="974248" cy="338554"/>
          </a:xfrm>
          <a:solidFill>
            <a:schemeClr val="accent1"/>
          </a:solidFill>
        </p:spPr>
        <p:txBody>
          <a:bodyPr wrap="square" anchor="ctr">
            <a:spAutoFit/>
          </a:bodyPr>
          <a:lstStyle>
            <a:lvl1pPr algn="ctr">
              <a:defRPr sz="1600">
                <a:latin typeface="Gotham Medium" pitchFamily="50" charset="0"/>
              </a:defRPr>
            </a:lvl1pPr>
          </a:lstStyle>
          <a:p>
            <a:pPr lvl="0"/>
            <a:r>
              <a:rPr lang="en-GB"/>
              <a:t>Climate</a:t>
            </a:r>
            <a:endParaRPr lang="en-GB" dirty="0"/>
          </a:p>
        </p:txBody>
      </p:sp>
      <p:sp>
        <p:nvSpPr>
          <p:cNvPr id="63" name="Text Placeholder 60">
            <a:extLst>
              <a:ext uri="{FF2B5EF4-FFF2-40B4-BE49-F238E27FC236}">
                <a16:creationId xmlns:a16="http://schemas.microsoft.com/office/drawing/2014/main" id="{74EE91B3-8658-954A-DA45-2EE3C22A6614}"/>
              </a:ext>
            </a:extLst>
          </p:cNvPr>
          <p:cNvSpPr>
            <a:spLocks noGrp="1"/>
          </p:cNvSpPr>
          <p:nvPr>
            <p:ph type="body" sz="quarter" idx="54" hasCustomPrompt="1"/>
          </p:nvPr>
        </p:nvSpPr>
        <p:spPr>
          <a:xfrm>
            <a:off x="5495687" y="2689256"/>
            <a:ext cx="974248" cy="338554"/>
          </a:xfrm>
          <a:solidFill>
            <a:schemeClr val="accent1"/>
          </a:solidFill>
        </p:spPr>
        <p:txBody>
          <a:bodyPr wrap="square" anchor="ctr">
            <a:spAutoFit/>
          </a:bodyPr>
          <a:lstStyle>
            <a:lvl1pPr algn="ctr">
              <a:defRPr sz="1600">
                <a:latin typeface="Gotham Medium" pitchFamily="50" charset="0"/>
              </a:defRPr>
            </a:lvl1pPr>
          </a:lstStyle>
          <a:p>
            <a:pPr lvl="0"/>
            <a:r>
              <a:rPr lang="en-GB"/>
              <a:t>Culture</a:t>
            </a:r>
            <a:endParaRPr lang="en-GB" dirty="0"/>
          </a:p>
        </p:txBody>
      </p:sp>
      <p:sp>
        <p:nvSpPr>
          <p:cNvPr id="65" name="Text Placeholder 60">
            <a:extLst>
              <a:ext uri="{FF2B5EF4-FFF2-40B4-BE49-F238E27FC236}">
                <a16:creationId xmlns:a16="http://schemas.microsoft.com/office/drawing/2014/main" id="{DA998AB0-9B85-35BE-FB28-440D24AE412D}"/>
              </a:ext>
            </a:extLst>
          </p:cNvPr>
          <p:cNvSpPr>
            <a:spLocks noGrp="1"/>
          </p:cNvSpPr>
          <p:nvPr>
            <p:ph type="body" sz="quarter" idx="56" hasCustomPrompt="1"/>
          </p:nvPr>
        </p:nvSpPr>
        <p:spPr>
          <a:xfrm>
            <a:off x="9117777" y="2689256"/>
            <a:ext cx="1419918" cy="338554"/>
          </a:xfrm>
          <a:solidFill>
            <a:schemeClr val="accent1"/>
          </a:solidFill>
        </p:spPr>
        <p:txBody>
          <a:bodyPr wrap="square" anchor="ctr">
            <a:spAutoFit/>
          </a:bodyPr>
          <a:lstStyle>
            <a:lvl1pPr algn="ctr">
              <a:defRPr sz="1600">
                <a:latin typeface="Gotham Medium" pitchFamily="50" charset="0"/>
              </a:defRPr>
            </a:lvl1pPr>
          </a:lstStyle>
          <a:p>
            <a:pPr lvl="0"/>
            <a:r>
              <a:rPr lang="en-GB"/>
              <a:t>Community</a:t>
            </a:r>
            <a:endParaRPr lang="en-GB" dirty="0"/>
          </a:p>
        </p:txBody>
      </p:sp>
      <p:sp>
        <p:nvSpPr>
          <p:cNvPr id="77" name="Date Placeholder 76">
            <a:extLst>
              <a:ext uri="{FF2B5EF4-FFF2-40B4-BE49-F238E27FC236}">
                <a16:creationId xmlns:a16="http://schemas.microsoft.com/office/drawing/2014/main" id="{B68169B6-CA19-6616-370C-66B9FF13F8D0}"/>
              </a:ext>
            </a:extLst>
          </p:cNvPr>
          <p:cNvSpPr>
            <a:spLocks noGrp="1"/>
          </p:cNvSpPr>
          <p:nvPr>
            <p:ph type="dt" sz="half" idx="57"/>
          </p:nvPr>
        </p:nvSpPr>
        <p:spPr/>
        <p:txBody>
          <a:bodyPr>
            <a:noAutofit/>
          </a:bodyPr>
          <a:lstStyle/>
          <a:p>
            <a:endParaRPr lang="en-GB" dirty="0"/>
          </a:p>
        </p:txBody>
      </p:sp>
      <p:sp>
        <p:nvSpPr>
          <p:cNvPr id="79" name="Slide Number Placeholder 78">
            <a:extLst>
              <a:ext uri="{FF2B5EF4-FFF2-40B4-BE49-F238E27FC236}">
                <a16:creationId xmlns:a16="http://schemas.microsoft.com/office/drawing/2014/main" id="{F16656DC-7FFE-8C5C-3736-419F325CAD5D}"/>
              </a:ext>
            </a:extLst>
          </p:cNvPr>
          <p:cNvSpPr>
            <a:spLocks noGrp="1"/>
          </p:cNvSpPr>
          <p:nvPr>
            <p:ph type="sldNum" sz="quarter" idx="59"/>
          </p:nvPr>
        </p:nvSpPr>
        <p:spPr/>
        <p:txBody>
          <a:bodyPr>
            <a:noAutofit/>
          </a:bodyPr>
          <a:lstStyle/>
          <a:p>
            <a:fld id="{BB07EAE1-021A-493C-B07F-6FE9E5D11BEB}" type="slidenum">
              <a:rPr lang="en-GB" smtClean="0"/>
              <a:pPr/>
              <a:t>‹#›</a:t>
            </a:fld>
            <a:endParaRPr lang="en-GB" dirty="0"/>
          </a:p>
        </p:txBody>
      </p:sp>
      <p:sp>
        <p:nvSpPr>
          <p:cNvPr id="59" name="Picture Placeholder 60">
            <a:extLst>
              <a:ext uri="{FF2B5EF4-FFF2-40B4-BE49-F238E27FC236}">
                <a16:creationId xmlns:a16="http://schemas.microsoft.com/office/drawing/2014/main" id="{A13804A4-E1BD-954C-E869-024C7132F8A6}"/>
              </a:ext>
            </a:extLst>
          </p:cNvPr>
          <p:cNvSpPr>
            <a:spLocks noGrp="1"/>
          </p:cNvSpPr>
          <p:nvPr>
            <p:ph type="pic" sz="quarter" idx="51" hasCustomPrompt="1"/>
          </p:nvPr>
        </p:nvSpPr>
        <p:spPr>
          <a:xfrm>
            <a:off x="448480" y="2031699"/>
            <a:ext cx="3382158" cy="1653668"/>
          </a:xfrm>
        </p:spPr>
        <p:txBody>
          <a:bodyPr/>
          <a:lstStyle>
            <a:lvl1pPr algn="ctr">
              <a:defRPr sz="1100"/>
            </a:lvl1pPr>
          </a:lstStyle>
          <a:p>
            <a:r>
              <a:rPr lang="en-GB" dirty="0"/>
              <a:t>Click to insert image &gt; Right click &gt; Send to Back</a:t>
            </a:r>
          </a:p>
        </p:txBody>
      </p:sp>
      <p:sp>
        <p:nvSpPr>
          <p:cNvPr id="62" name="Picture Placeholder 60">
            <a:extLst>
              <a:ext uri="{FF2B5EF4-FFF2-40B4-BE49-F238E27FC236}">
                <a16:creationId xmlns:a16="http://schemas.microsoft.com/office/drawing/2014/main" id="{13702FEE-B821-2951-5E06-CE469A114285}"/>
              </a:ext>
            </a:extLst>
          </p:cNvPr>
          <p:cNvSpPr>
            <a:spLocks noGrp="1"/>
          </p:cNvSpPr>
          <p:nvPr>
            <p:ph type="pic" sz="quarter" idx="53" hasCustomPrompt="1"/>
          </p:nvPr>
        </p:nvSpPr>
        <p:spPr>
          <a:xfrm>
            <a:off x="4290060" y="2031699"/>
            <a:ext cx="3385503" cy="1653668"/>
          </a:xfrm>
        </p:spPr>
        <p:txBody>
          <a:bodyPr/>
          <a:lstStyle>
            <a:lvl1pPr algn="ctr">
              <a:defRPr sz="1100"/>
            </a:lvl1pPr>
          </a:lstStyle>
          <a:p>
            <a:r>
              <a:rPr lang="en-GB" dirty="0"/>
              <a:t>Click to insert image &gt; Right click &gt; Send to Back</a:t>
            </a:r>
          </a:p>
        </p:txBody>
      </p:sp>
      <p:sp>
        <p:nvSpPr>
          <p:cNvPr id="64" name="Picture Placeholder 60">
            <a:extLst>
              <a:ext uri="{FF2B5EF4-FFF2-40B4-BE49-F238E27FC236}">
                <a16:creationId xmlns:a16="http://schemas.microsoft.com/office/drawing/2014/main" id="{466B70B9-9BBA-0CF2-5FFC-EA067CD51B8D}"/>
              </a:ext>
            </a:extLst>
          </p:cNvPr>
          <p:cNvSpPr>
            <a:spLocks noGrp="1"/>
          </p:cNvSpPr>
          <p:nvPr>
            <p:ph type="pic" sz="quarter" idx="55" hasCustomPrompt="1"/>
          </p:nvPr>
        </p:nvSpPr>
        <p:spPr>
          <a:xfrm>
            <a:off x="8134985" y="2031699"/>
            <a:ext cx="3385503" cy="1653668"/>
          </a:xfrm>
        </p:spPr>
        <p:txBody>
          <a:bodyPr/>
          <a:lstStyle>
            <a:lvl1pPr algn="ctr">
              <a:defRPr sz="1100"/>
            </a:lvl1pPr>
          </a:lstStyle>
          <a:p>
            <a:r>
              <a:rPr lang="en-GB" dirty="0"/>
              <a:t>Click to insert image &gt; Right click &gt; Send to Back</a:t>
            </a:r>
          </a:p>
        </p:txBody>
      </p:sp>
      <p:grpSp>
        <p:nvGrpSpPr>
          <p:cNvPr id="18" name="Group 17">
            <a:extLst>
              <a:ext uri="{FF2B5EF4-FFF2-40B4-BE49-F238E27FC236}">
                <a16:creationId xmlns:a16="http://schemas.microsoft.com/office/drawing/2014/main" id="{7F01887F-6C92-4E71-D4B8-9F7081D4A67E}"/>
              </a:ext>
            </a:extLst>
          </p:cNvPr>
          <p:cNvGrpSpPr/>
          <p:nvPr userDrawn="1"/>
        </p:nvGrpSpPr>
        <p:grpSpPr>
          <a:xfrm>
            <a:off x="12287572" y="0"/>
            <a:ext cx="2175021" cy="5486150"/>
            <a:chOff x="12287572" y="0"/>
            <a:chExt cx="2175021" cy="5486150"/>
          </a:xfrm>
        </p:grpSpPr>
        <p:grpSp>
          <p:nvGrpSpPr>
            <p:cNvPr id="19" name="Group 18">
              <a:extLst>
                <a:ext uri="{FF2B5EF4-FFF2-40B4-BE49-F238E27FC236}">
                  <a16:creationId xmlns:a16="http://schemas.microsoft.com/office/drawing/2014/main" id="{536EDF78-4944-BDB1-9689-5B3E28EC84F3}"/>
                </a:ext>
              </a:extLst>
            </p:cNvPr>
            <p:cNvGrpSpPr/>
            <p:nvPr/>
          </p:nvGrpSpPr>
          <p:grpSpPr>
            <a:xfrm>
              <a:off x="12287572" y="0"/>
              <a:ext cx="2175021" cy="4839558"/>
              <a:chOff x="838200" y="1150069"/>
              <a:chExt cx="2175021" cy="4839558"/>
            </a:xfrm>
          </p:grpSpPr>
          <p:sp>
            <p:nvSpPr>
              <p:cNvPr id="31" name="Rectangle 30">
                <a:extLst>
                  <a:ext uri="{FF2B5EF4-FFF2-40B4-BE49-F238E27FC236}">
                    <a16:creationId xmlns:a16="http://schemas.microsoft.com/office/drawing/2014/main" id="{00B9DC64-0C67-370F-79BF-4FA54E2977E1}"/>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32" name="Rectangle 31">
                <a:extLst>
                  <a:ext uri="{FF2B5EF4-FFF2-40B4-BE49-F238E27FC236}">
                    <a16:creationId xmlns:a16="http://schemas.microsoft.com/office/drawing/2014/main" id="{FBA67B3C-7C49-655B-1AC9-67E8C75824AD}"/>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3" name="TextBox 32">
                <a:extLst>
                  <a:ext uri="{FF2B5EF4-FFF2-40B4-BE49-F238E27FC236}">
                    <a16:creationId xmlns:a16="http://schemas.microsoft.com/office/drawing/2014/main" id="{D7ED5C29-31FA-9BC0-1271-90F815142540}"/>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34" name="TextBox 33">
                <a:extLst>
                  <a:ext uri="{FF2B5EF4-FFF2-40B4-BE49-F238E27FC236}">
                    <a16:creationId xmlns:a16="http://schemas.microsoft.com/office/drawing/2014/main" id="{CD953AE5-1706-C309-76EB-3B23E27DC458}"/>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35" name="TextBox 34">
                <a:extLst>
                  <a:ext uri="{FF2B5EF4-FFF2-40B4-BE49-F238E27FC236}">
                    <a16:creationId xmlns:a16="http://schemas.microsoft.com/office/drawing/2014/main" id="{C3787D94-8B9B-6E7B-5EDC-5D81FE128612}"/>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36" name="TextBox 35">
                <a:extLst>
                  <a:ext uri="{FF2B5EF4-FFF2-40B4-BE49-F238E27FC236}">
                    <a16:creationId xmlns:a16="http://schemas.microsoft.com/office/drawing/2014/main" id="{E23C4422-73F2-ED5C-D79E-76D110D5A7FB}"/>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37" name="TextBox 36">
                <a:extLst>
                  <a:ext uri="{FF2B5EF4-FFF2-40B4-BE49-F238E27FC236}">
                    <a16:creationId xmlns:a16="http://schemas.microsoft.com/office/drawing/2014/main" id="{F893E798-2909-3763-3739-62A95B151CA8}"/>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38" name="TextBox 37">
                <a:extLst>
                  <a:ext uri="{FF2B5EF4-FFF2-40B4-BE49-F238E27FC236}">
                    <a16:creationId xmlns:a16="http://schemas.microsoft.com/office/drawing/2014/main" id="{0E17376A-179F-8D0A-9217-5182F07B0B5D}"/>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39" name="TextBox 38">
                <a:extLst>
                  <a:ext uri="{FF2B5EF4-FFF2-40B4-BE49-F238E27FC236}">
                    <a16:creationId xmlns:a16="http://schemas.microsoft.com/office/drawing/2014/main" id="{364C3C1E-86C2-B507-8FD3-2D862C43BA1F}"/>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20" name="Group 19">
              <a:extLst>
                <a:ext uri="{FF2B5EF4-FFF2-40B4-BE49-F238E27FC236}">
                  <a16:creationId xmlns:a16="http://schemas.microsoft.com/office/drawing/2014/main" id="{88969742-9925-91A0-B3ED-F9C0B45DE426}"/>
                </a:ext>
              </a:extLst>
            </p:cNvPr>
            <p:cNvGrpSpPr/>
            <p:nvPr userDrawn="1"/>
          </p:nvGrpSpPr>
          <p:grpSpPr>
            <a:xfrm>
              <a:off x="12287572" y="0"/>
              <a:ext cx="2175021" cy="5486150"/>
              <a:chOff x="838200" y="1150069"/>
              <a:chExt cx="2175021" cy="5486150"/>
            </a:xfrm>
          </p:grpSpPr>
          <p:sp>
            <p:nvSpPr>
              <p:cNvPr id="22" name="Rectangle 21">
                <a:extLst>
                  <a:ext uri="{FF2B5EF4-FFF2-40B4-BE49-F238E27FC236}">
                    <a16:creationId xmlns:a16="http://schemas.microsoft.com/office/drawing/2014/main" id="{E4980784-E64E-6601-5DB0-1A6A8F50AB08}"/>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3" name="Rectangle 22">
                <a:extLst>
                  <a:ext uri="{FF2B5EF4-FFF2-40B4-BE49-F238E27FC236}">
                    <a16:creationId xmlns:a16="http://schemas.microsoft.com/office/drawing/2014/main" id="{067E9D69-154D-681A-48A2-AC5394B74DDC}"/>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4" name="TextBox 23">
                <a:extLst>
                  <a:ext uri="{FF2B5EF4-FFF2-40B4-BE49-F238E27FC236}">
                    <a16:creationId xmlns:a16="http://schemas.microsoft.com/office/drawing/2014/main" id="{8D77A1F7-C693-5758-A663-B4B7F2BA0658}"/>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25" name="TextBox 24">
                <a:extLst>
                  <a:ext uri="{FF2B5EF4-FFF2-40B4-BE49-F238E27FC236}">
                    <a16:creationId xmlns:a16="http://schemas.microsoft.com/office/drawing/2014/main" id="{7F6506AD-2CF4-2594-A14D-1888F81D7A46}"/>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26" name="TextBox 25">
                <a:extLst>
                  <a:ext uri="{FF2B5EF4-FFF2-40B4-BE49-F238E27FC236}">
                    <a16:creationId xmlns:a16="http://schemas.microsoft.com/office/drawing/2014/main" id="{51BDB137-9F92-64A5-C270-298FF680FBEB}"/>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27" name="TextBox 26">
                <a:extLst>
                  <a:ext uri="{FF2B5EF4-FFF2-40B4-BE49-F238E27FC236}">
                    <a16:creationId xmlns:a16="http://schemas.microsoft.com/office/drawing/2014/main" id="{4F486797-4E87-4A8B-B3B8-2BEA1E50187A}"/>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28" name="TextBox 27">
                <a:extLst>
                  <a:ext uri="{FF2B5EF4-FFF2-40B4-BE49-F238E27FC236}">
                    <a16:creationId xmlns:a16="http://schemas.microsoft.com/office/drawing/2014/main" id="{FE47587E-0671-B274-58C3-FAD4C0B088F5}"/>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29" name="TextBox 28">
                <a:extLst>
                  <a:ext uri="{FF2B5EF4-FFF2-40B4-BE49-F238E27FC236}">
                    <a16:creationId xmlns:a16="http://schemas.microsoft.com/office/drawing/2014/main" id="{934EBCE1-9FE7-CCE3-BC1D-4C30FCB72C94}"/>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30" name="TextBox 29">
                <a:extLst>
                  <a:ext uri="{FF2B5EF4-FFF2-40B4-BE49-F238E27FC236}">
                    <a16:creationId xmlns:a16="http://schemas.microsoft.com/office/drawing/2014/main" id="{F415E5E0-763A-5024-95E7-7FCB5B74A46E}"/>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21" name="TextBox 20">
              <a:extLst>
                <a:ext uri="{FF2B5EF4-FFF2-40B4-BE49-F238E27FC236}">
                  <a16:creationId xmlns:a16="http://schemas.microsoft.com/office/drawing/2014/main" id="{242D9867-057B-EEBA-E544-F7760FD4E36D}"/>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8" name="Title 7">
            <a:extLst>
              <a:ext uri="{FF2B5EF4-FFF2-40B4-BE49-F238E27FC236}">
                <a16:creationId xmlns:a16="http://schemas.microsoft.com/office/drawing/2014/main" id="{D1E98901-8000-2ADF-16CA-3A93FCF2536D}"/>
              </a:ext>
            </a:extLst>
          </p:cNvPr>
          <p:cNvSpPr>
            <a:spLocks noGrp="1"/>
          </p:cNvSpPr>
          <p:nvPr>
            <p:ph type="title" hasCustomPrompt="1"/>
          </p:nvPr>
        </p:nvSpPr>
        <p:spPr/>
        <p:txBody>
          <a:bodyPr/>
          <a:lstStyle/>
          <a:p>
            <a:r>
              <a:rPr lang="en-US" dirty="0"/>
              <a:t>Insert title here</a:t>
            </a:r>
            <a:endParaRPr lang="en-GB" dirty="0"/>
          </a:p>
        </p:txBody>
      </p:sp>
      <p:sp>
        <p:nvSpPr>
          <p:cNvPr id="9" name="Footer Placeholder 4">
            <a:extLst>
              <a:ext uri="{FF2B5EF4-FFF2-40B4-BE49-F238E27FC236}">
                <a16:creationId xmlns:a16="http://schemas.microsoft.com/office/drawing/2014/main" id="{6C3F3886-A117-1912-CB2E-F04F96AFC740}"/>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10" name="Text Placeholder 30">
            <a:extLst>
              <a:ext uri="{FF2B5EF4-FFF2-40B4-BE49-F238E27FC236}">
                <a16:creationId xmlns:a16="http://schemas.microsoft.com/office/drawing/2014/main" id="{27B630E3-94DE-B87C-7B26-F58BBDC786D3}"/>
              </a:ext>
            </a:extLst>
          </p:cNvPr>
          <p:cNvSpPr>
            <a:spLocks noGrp="1"/>
          </p:cNvSpPr>
          <p:nvPr>
            <p:ph type="body" sz="quarter" idx="76" hasCustomPrompt="1"/>
          </p:nvPr>
        </p:nvSpPr>
        <p:spPr>
          <a:xfrm>
            <a:off x="447675" y="3685368"/>
            <a:ext cx="3382963" cy="2264582"/>
          </a:xfrm>
          <a:solidFill>
            <a:schemeClr val="accent4">
              <a:alpha val="50000"/>
            </a:schemeClr>
          </a:solidFill>
        </p:spPr>
        <p:txBody>
          <a:bodyPr lIns="252000" tIns="252000" rIns="252000" bIns="252000">
            <a:noAutofit/>
          </a:bodyPr>
          <a:lstStyle/>
          <a:p>
            <a:pPr lvl="0"/>
            <a:r>
              <a:rPr lang="en-GB" dirty="0"/>
              <a:t>Insert text</a:t>
            </a:r>
          </a:p>
          <a:p>
            <a:pPr lvl="1"/>
            <a:r>
              <a:rPr lang="en-GB" dirty="0"/>
              <a:t>Second level</a:t>
            </a:r>
          </a:p>
          <a:p>
            <a:pPr lvl="2"/>
            <a:r>
              <a:rPr lang="en-GB" dirty="0"/>
              <a:t>Third level</a:t>
            </a:r>
          </a:p>
          <a:p>
            <a:pPr lvl="3"/>
            <a:r>
              <a:rPr lang="en-GB" dirty="0"/>
              <a:t>Fourth level</a:t>
            </a:r>
          </a:p>
          <a:p>
            <a:pPr marL="0" lvl="4" indent="0" algn="l" defTabSz="914400" rtl="0" eaLnBrk="1" latinLnBrk="0" hangingPunct="1">
              <a:lnSpc>
                <a:spcPct val="100000"/>
              </a:lnSpc>
              <a:spcBef>
                <a:spcPts val="0"/>
              </a:spcBef>
              <a:spcAft>
                <a:spcPts val="1200"/>
              </a:spcAft>
              <a:buClr>
                <a:schemeClr val="accent1"/>
              </a:buClr>
              <a:buFont typeface="Wingdings" panose="05000000000000000000" pitchFamily="2" charset="2"/>
              <a:buNone/>
            </a:pPr>
            <a:r>
              <a:rPr lang="en-GB" dirty="0"/>
              <a:t>Fifth level</a:t>
            </a:r>
          </a:p>
        </p:txBody>
      </p:sp>
      <p:sp>
        <p:nvSpPr>
          <p:cNvPr id="11" name="Text Placeholder 30">
            <a:extLst>
              <a:ext uri="{FF2B5EF4-FFF2-40B4-BE49-F238E27FC236}">
                <a16:creationId xmlns:a16="http://schemas.microsoft.com/office/drawing/2014/main" id="{2D2B2B30-CF76-4B20-46F5-05DE0C21215B}"/>
              </a:ext>
            </a:extLst>
          </p:cNvPr>
          <p:cNvSpPr>
            <a:spLocks noGrp="1"/>
          </p:cNvSpPr>
          <p:nvPr>
            <p:ph type="body" sz="quarter" idx="77" hasCustomPrompt="1"/>
          </p:nvPr>
        </p:nvSpPr>
        <p:spPr>
          <a:xfrm>
            <a:off x="4292600" y="3685368"/>
            <a:ext cx="3382963" cy="2264582"/>
          </a:xfrm>
          <a:solidFill>
            <a:schemeClr val="accent4">
              <a:alpha val="50000"/>
            </a:schemeClr>
          </a:solidFill>
        </p:spPr>
        <p:txBody>
          <a:bodyPr lIns="252000" tIns="252000" rIns="252000" bIns="252000">
            <a:noAutofit/>
          </a:bodyPr>
          <a:lstStyle/>
          <a:p>
            <a:pPr lvl="0"/>
            <a:r>
              <a:rPr lang="en-GB" dirty="0"/>
              <a:t>Insert text</a:t>
            </a:r>
          </a:p>
          <a:p>
            <a:pPr lvl="1"/>
            <a:r>
              <a:rPr lang="en-GB" dirty="0"/>
              <a:t>Second level</a:t>
            </a:r>
          </a:p>
          <a:p>
            <a:pPr lvl="2"/>
            <a:r>
              <a:rPr lang="en-GB" dirty="0"/>
              <a:t>Third level</a:t>
            </a:r>
          </a:p>
          <a:p>
            <a:pPr lvl="3"/>
            <a:r>
              <a:rPr lang="en-GB" dirty="0"/>
              <a:t>Fourth level</a:t>
            </a:r>
          </a:p>
          <a:p>
            <a:pPr marL="0" lvl="4" indent="0" algn="l" defTabSz="914400" rtl="0" eaLnBrk="1" latinLnBrk="0" hangingPunct="1">
              <a:lnSpc>
                <a:spcPct val="100000"/>
              </a:lnSpc>
              <a:spcBef>
                <a:spcPts val="0"/>
              </a:spcBef>
              <a:spcAft>
                <a:spcPts val="1200"/>
              </a:spcAft>
              <a:buClr>
                <a:schemeClr val="accent1"/>
              </a:buClr>
              <a:buFont typeface="Wingdings" panose="05000000000000000000" pitchFamily="2" charset="2"/>
              <a:buNone/>
            </a:pPr>
            <a:r>
              <a:rPr lang="en-GB" dirty="0"/>
              <a:t>Fifth level</a:t>
            </a:r>
          </a:p>
        </p:txBody>
      </p:sp>
      <p:sp>
        <p:nvSpPr>
          <p:cNvPr id="12" name="Text Placeholder 30">
            <a:extLst>
              <a:ext uri="{FF2B5EF4-FFF2-40B4-BE49-F238E27FC236}">
                <a16:creationId xmlns:a16="http://schemas.microsoft.com/office/drawing/2014/main" id="{F08E44B8-1B9C-DC02-FDBB-6A498FDD58B6}"/>
              </a:ext>
            </a:extLst>
          </p:cNvPr>
          <p:cNvSpPr>
            <a:spLocks noGrp="1"/>
          </p:cNvSpPr>
          <p:nvPr>
            <p:ph type="body" sz="quarter" idx="78" hasCustomPrompt="1"/>
          </p:nvPr>
        </p:nvSpPr>
        <p:spPr>
          <a:xfrm>
            <a:off x="8137525" y="3685368"/>
            <a:ext cx="3382963" cy="2264582"/>
          </a:xfrm>
          <a:solidFill>
            <a:schemeClr val="accent4">
              <a:alpha val="50000"/>
            </a:schemeClr>
          </a:solidFill>
        </p:spPr>
        <p:txBody>
          <a:bodyPr lIns="252000" tIns="252000" rIns="252000" bIns="252000">
            <a:noAutofit/>
          </a:bodyPr>
          <a:lstStyle/>
          <a:p>
            <a:pPr lvl="0"/>
            <a:r>
              <a:rPr lang="en-GB" dirty="0"/>
              <a:t>Insert text</a:t>
            </a:r>
          </a:p>
          <a:p>
            <a:pPr lvl="1"/>
            <a:r>
              <a:rPr lang="en-GB" dirty="0"/>
              <a:t>Second level</a:t>
            </a:r>
          </a:p>
          <a:p>
            <a:pPr lvl="2"/>
            <a:r>
              <a:rPr lang="en-GB" dirty="0"/>
              <a:t>Third level</a:t>
            </a:r>
          </a:p>
          <a:p>
            <a:pPr lvl="3"/>
            <a:r>
              <a:rPr lang="en-GB" dirty="0"/>
              <a:t>Fourth level</a:t>
            </a:r>
          </a:p>
          <a:p>
            <a:pPr marL="0" lvl="4" indent="0" algn="l" defTabSz="914400" rtl="0" eaLnBrk="1" latinLnBrk="0" hangingPunct="1">
              <a:lnSpc>
                <a:spcPct val="100000"/>
              </a:lnSpc>
              <a:spcBef>
                <a:spcPts val="0"/>
              </a:spcBef>
              <a:spcAft>
                <a:spcPts val="1200"/>
              </a:spcAft>
              <a:buClr>
                <a:schemeClr val="accent1"/>
              </a:buClr>
              <a:buFont typeface="Wingdings" panose="05000000000000000000" pitchFamily="2" charset="2"/>
              <a:buNone/>
            </a:pPr>
            <a:r>
              <a:rPr lang="en-GB" dirty="0"/>
              <a:t>Fifth level</a:t>
            </a:r>
          </a:p>
        </p:txBody>
      </p:sp>
      <p:sp>
        <p:nvSpPr>
          <p:cNvPr id="3" name="Text Placeholder 27">
            <a:extLst>
              <a:ext uri="{FF2B5EF4-FFF2-40B4-BE49-F238E27FC236}">
                <a16:creationId xmlns:a16="http://schemas.microsoft.com/office/drawing/2014/main" id="{0FC4E18B-2350-8893-3C10-FF83E4452400}"/>
              </a:ext>
            </a:extLst>
          </p:cNvPr>
          <p:cNvSpPr>
            <a:spLocks noGrp="1"/>
          </p:cNvSpPr>
          <p:nvPr>
            <p:ph type="body" sz="quarter" idx="81" hasCustomPrompt="1"/>
          </p:nvPr>
        </p:nvSpPr>
        <p:spPr>
          <a:xfrm>
            <a:off x="449263" y="1125735"/>
            <a:ext cx="10037764" cy="395090"/>
          </a:xfrm>
        </p:spPr>
        <p:txBody>
          <a:bodyPr/>
          <a:lstStyle/>
          <a:p>
            <a:pPr lvl="0"/>
            <a:r>
              <a:rPr lang="en-GB" dirty="0"/>
              <a:t>Insert introduction</a:t>
            </a:r>
          </a:p>
        </p:txBody>
      </p:sp>
    </p:spTree>
    <p:custDataLst>
      <p:tags r:id="rId1"/>
    </p:custDataLst>
    <p:extLst>
      <p:ext uri="{BB962C8B-B14F-4D97-AF65-F5344CB8AC3E}">
        <p14:creationId xmlns:p14="http://schemas.microsoft.com/office/powerpoint/2010/main" val="202836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Our services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F58C912-8061-1B6C-A26F-C124D2EA1411}"/>
              </a:ext>
            </a:extLst>
          </p:cNvPr>
          <p:cNvSpPr>
            <a:spLocks noGrp="1"/>
          </p:cNvSpPr>
          <p:nvPr>
            <p:ph type="pic" sz="quarter" idx="16" hasCustomPrompt="1"/>
          </p:nvPr>
        </p:nvSpPr>
        <p:spPr>
          <a:xfrm>
            <a:off x="4991099" y="0"/>
            <a:ext cx="7193508" cy="6858000"/>
          </a:xfrm>
        </p:spPr>
        <p:txBody>
          <a:bodyPr anchor="ctr"/>
          <a:lstStyle>
            <a:lvl1pPr algn="ctr">
              <a:defRPr/>
            </a:lvl1pPr>
          </a:lstStyle>
          <a:p>
            <a:r>
              <a:rPr lang="en-GB" dirty="0"/>
              <a:t>Click icon to insert image &gt; Right click &gt; Send to Back</a:t>
            </a:r>
            <a:br>
              <a:rPr lang="en-GB" dirty="0"/>
            </a:br>
            <a:br>
              <a:rPr lang="en-GB" dirty="0"/>
            </a:br>
            <a:br>
              <a:rPr lang="en-GB" dirty="0"/>
            </a:br>
            <a:endParaRPr lang="en-GB" dirty="0"/>
          </a:p>
        </p:txBody>
      </p:sp>
      <p:sp>
        <p:nvSpPr>
          <p:cNvPr id="21" name="Text Placeholder 3">
            <a:extLst>
              <a:ext uri="{FF2B5EF4-FFF2-40B4-BE49-F238E27FC236}">
                <a16:creationId xmlns:a16="http://schemas.microsoft.com/office/drawing/2014/main" id="{58407BAC-5573-C140-1F0D-B66F11CE201A}"/>
              </a:ext>
            </a:extLst>
          </p:cNvPr>
          <p:cNvSpPr>
            <a:spLocks noGrp="1"/>
          </p:cNvSpPr>
          <p:nvPr>
            <p:ph type="body" sz="quarter" idx="32"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26" name="Text Placeholder 25">
            <a:extLst>
              <a:ext uri="{FF2B5EF4-FFF2-40B4-BE49-F238E27FC236}">
                <a16:creationId xmlns:a16="http://schemas.microsoft.com/office/drawing/2014/main" id="{EC6DE52E-FA26-EEAC-325A-93E1D969249B}"/>
              </a:ext>
            </a:extLst>
          </p:cNvPr>
          <p:cNvSpPr>
            <a:spLocks noGrp="1"/>
          </p:cNvSpPr>
          <p:nvPr>
            <p:ph type="body" sz="quarter" idx="33" hasCustomPrompt="1"/>
          </p:nvPr>
        </p:nvSpPr>
        <p:spPr>
          <a:xfrm>
            <a:off x="0" y="4437855"/>
            <a:ext cx="4286250" cy="963612"/>
          </a:xfrm>
          <a:solidFill>
            <a:schemeClr val="accent4">
              <a:alpha val="50000"/>
            </a:schemeClr>
          </a:solidFill>
        </p:spPr>
        <p:txBody>
          <a:bodyPr lIns="540000" anchor="ctr">
            <a:noAutofit/>
          </a:bodyPr>
          <a:lstStyle>
            <a:lvl1pPr>
              <a:defRPr sz="1600">
                <a:latin typeface="+mj-lt"/>
              </a:defRPr>
            </a:lvl1pPr>
          </a:lstStyle>
          <a:p>
            <a:pPr lvl="0"/>
            <a:r>
              <a:rPr lang="en-GB" dirty="0"/>
              <a:t>So, how can we help you?</a:t>
            </a:r>
          </a:p>
        </p:txBody>
      </p:sp>
      <p:sp>
        <p:nvSpPr>
          <p:cNvPr id="35" name="Date Placeholder 34">
            <a:extLst>
              <a:ext uri="{FF2B5EF4-FFF2-40B4-BE49-F238E27FC236}">
                <a16:creationId xmlns:a16="http://schemas.microsoft.com/office/drawing/2014/main" id="{87B33954-630F-6013-DBB1-74E384618E48}"/>
              </a:ext>
            </a:extLst>
          </p:cNvPr>
          <p:cNvSpPr>
            <a:spLocks noGrp="1"/>
          </p:cNvSpPr>
          <p:nvPr>
            <p:ph type="dt" sz="half" idx="34"/>
          </p:nvPr>
        </p:nvSpPr>
        <p:spPr/>
        <p:txBody>
          <a:bodyPr>
            <a:noAutofit/>
          </a:bodyPr>
          <a:lstStyle/>
          <a:p>
            <a:endParaRPr lang="en-GB" dirty="0"/>
          </a:p>
        </p:txBody>
      </p:sp>
      <p:sp>
        <p:nvSpPr>
          <p:cNvPr id="39" name="Slide Number Placeholder 38">
            <a:extLst>
              <a:ext uri="{FF2B5EF4-FFF2-40B4-BE49-F238E27FC236}">
                <a16:creationId xmlns:a16="http://schemas.microsoft.com/office/drawing/2014/main" id="{2F5F056C-BA3A-E2B0-8A8E-1133DBD520E9}"/>
              </a:ext>
            </a:extLst>
          </p:cNvPr>
          <p:cNvSpPr>
            <a:spLocks noGrp="1"/>
          </p:cNvSpPr>
          <p:nvPr>
            <p:ph type="sldNum" sz="quarter" idx="36"/>
          </p:nvPr>
        </p:nvSpPr>
        <p:spPr/>
        <p:txBody>
          <a:bodyPr>
            <a:noAutofit/>
          </a:bodyPr>
          <a:lstStyle/>
          <a:p>
            <a:fld id="{BB07EAE1-021A-493C-B07F-6FE9E5D11BEB}" type="slidenum">
              <a:rPr lang="en-GB" smtClean="0"/>
              <a:pPr/>
              <a:t>‹#›</a:t>
            </a:fld>
            <a:endParaRPr lang="en-GB" dirty="0"/>
          </a:p>
        </p:txBody>
      </p:sp>
      <p:grpSp>
        <p:nvGrpSpPr>
          <p:cNvPr id="19" name="Group 18">
            <a:extLst>
              <a:ext uri="{FF2B5EF4-FFF2-40B4-BE49-F238E27FC236}">
                <a16:creationId xmlns:a16="http://schemas.microsoft.com/office/drawing/2014/main" id="{E2FED313-AF3C-2F83-9A5A-C9243CDD09DC}"/>
              </a:ext>
            </a:extLst>
          </p:cNvPr>
          <p:cNvGrpSpPr/>
          <p:nvPr userDrawn="1"/>
        </p:nvGrpSpPr>
        <p:grpSpPr>
          <a:xfrm>
            <a:off x="12287571" y="0"/>
            <a:ext cx="2175022" cy="5067300"/>
            <a:chOff x="838199" y="1150069"/>
            <a:chExt cx="2175022" cy="5067300"/>
          </a:xfrm>
        </p:grpSpPr>
        <p:sp>
          <p:nvSpPr>
            <p:cNvPr id="20" name="Rectangle 19">
              <a:extLst>
                <a:ext uri="{FF2B5EF4-FFF2-40B4-BE49-F238E27FC236}">
                  <a16:creationId xmlns:a16="http://schemas.microsoft.com/office/drawing/2014/main" id="{35FF9B5A-CF40-ACFA-46F2-A871D7545159}"/>
                </a:ext>
              </a:extLst>
            </p:cNvPr>
            <p:cNvSpPr/>
            <p:nvPr/>
          </p:nvSpPr>
          <p:spPr>
            <a:xfrm>
              <a:off x="838199" y="1669942"/>
              <a:ext cx="2146446" cy="454742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2" name="Rectangle 21">
              <a:extLst>
                <a:ext uri="{FF2B5EF4-FFF2-40B4-BE49-F238E27FC236}">
                  <a16:creationId xmlns:a16="http://schemas.microsoft.com/office/drawing/2014/main" id="{C81D4BFF-FFCB-B1DC-028A-B22C9F1664E5}"/>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3" name="TextBox 22">
              <a:extLst>
                <a:ext uri="{FF2B5EF4-FFF2-40B4-BE49-F238E27FC236}">
                  <a16:creationId xmlns:a16="http://schemas.microsoft.com/office/drawing/2014/main" id="{A361257A-18CC-D575-5811-1EDA9FEE8ACB}"/>
                </a:ext>
              </a:extLst>
            </p:cNvPr>
            <p:cNvSpPr txBox="1"/>
            <p:nvPr/>
          </p:nvSpPr>
          <p:spPr>
            <a:xfrm>
              <a:off x="866775" y="1753646"/>
              <a:ext cx="2087197"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34" name="TextBox 33">
              <a:extLst>
                <a:ext uri="{FF2B5EF4-FFF2-40B4-BE49-F238E27FC236}">
                  <a16:creationId xmlns:a16="http://schemas.microsoft.com/office/drawing/2014/main" id="{327E26B8-F641-762F-511C-00239115D46B}"/>
                </a:ext>
              </a:extLst>
            </p:cNvPr>
            <p:cNvSpPr txBox="1"/>
            <p:nvPr/>
          </p:nvSpPr>
          <p:spPr>
            <a:xfrm>
              <a:off x="866774" y="2507829"/>
              <a:ext cx="2146447"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36" name="TextBox 35">
              <a:extLst>
                <a:ext uri="{FF2B5EF4-FFF2-40B4-BE49-F238E27FC236}">
                  <a16:creationId xmlns:a16="http://schemas.microsoft.com/office/drawing/2014/main" id="{6F1747B9-B092-33DC-909F-9800D600B5DB}"/>
                </a:ext>
              </a:extLst>
            </p:cNvPr>
            <p:cNvSpPr txBox="1"/>
            <p:nvPr/>
          </p:nvSpPr>
          <p:spPr>
            <a:xfrm>
              <a:off x="866773" y="3108124"/>
              <a:ext cx="2146447" cy="1169551"/>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38" name="TextBox 37">
              <a:extLst>
                <a:ext uri="{FF2B5EF4-FFF2-40B4-BE49-F238E27FC236}">
                  <a16:creationId xmlns:a16="http://schemas.microsoft.com/office/drawing/2014/main" id="{53361FC6-2A45-E965-63B4-2AE32B179573}"/>
                </a:ext>
              </a:extLst>
            </p:cNvPr>
            <p:cNvSpPr txBox="1"/>
            <p:nvPr/>
          </p:nvSpPr>
          <p:spPr>
            <a:xfrm>
              <a:off x="866774" y="4323972"/>
              <a:ext cx="2146447"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40" name="TextBox 39">
              <a:extLst>
                <a:ext uri="{FF2B5EF4-FFF2-40B4-BE49-F238E27FC236}">
                  <a16:creationId xmlns:a16="http://schemas.microsoft.com/office/drawing/2014/main" id="{EFB0E1F0-2C86-619F-998A-114D7760B819}"/>
                </a:ext>
              </a:extLst>
            </p:cNvPr>
            <p:cNvSpPr txBox="1"/>
            <p:nvPr/>
          </p:nvSpPr>
          <p:spPr>
            <a:xfrm>
              <a:off x="866774" y="4924267"/>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41" name="TextBox 40">
              <a:extLst>
                <a:ext uri="{FF2B5EF4-FFF2-40B4-BE49-F238E27FC236}">
                  <a16:creationId xmlns:a16="http://schemas.microsoft.com/office/drawing/2014/main" id="{E00CB47E-9C26-5712-C9A8-71ED108D7FB6}"/>
                </a:ext>
              </a:extLst>
            </p:cNvPr>
            <p:cNvSpPr txBox="1"/>
            <p:nvPr/>
          </p:nvSpPr>
          <p:spPr>
            <a:xfrm>
              <a:off x="1026885" y="1179173"/>
              <a:ext cx="1826222"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AN IMAGE</a:t>
              </a:r>
            </a:p>
          </p:txBody>
        </p:sp>
        <p:sp>
          <p:nvSpPr>
            <p:cNvPr id="42" name="TextBox 41">
              <a:extLst>
                <a:ext uri="{FF2B5EF4-FFF2-40B4-BE49-F238E27FC236}">
                  <a16:creationId xmlns:a16="http://schemas.microsoft.com/office/drawing/2014/main" id="{A539EC66-EE3C-7961-0B4A-B4394E876A46}"/>
                </a:ext>
              </a:extLst>
            </p:cNvPr>
            <p:cNvSpPr txBox="1"/>
            <p:nvPr userDrawn="1"/>
          </p:nvSpPr>
          <p:spPr>
            <a:xfrm>
              <a:off x="866774" y="5522715"/>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4" name="Title 3">
            <a:extLst>
              <a:ext uri="{FF2B5EF4-FFF2-40B4-BE49-F238E27FC236}">
                <a16:creationId xmlns:a16="http://schemas.microsoft.com/office/drawing/2014/main" id="{D3FD7A04-FF3A-D911-8726-D78195627598}"/>
              </a:ext>
            </a:extLst>
          </p:cNvPr>
          <p:cNvSpPr>
            <a:spLocks noGrp="1"/>
          </p:cNvSpPr>
          <p:nvPr>
            <p:ph type="title" hasCustomPrompt="1"/>
          </p:nvPr>
        </p:nvSpPr>
        <p:spPr>
          <a:xfrm>
            <a:off x="450851" y="517402"/>
            <a:ext cx="3835400" cy="498598"/>
          </a:xfrm>
        </p:spPr>
        <p:txBody>
          <a:bodyPr/>
          <a:lstStyle/>
          <a:p>
            <a:r>
              <a:rPr lang="en-US" dirty="0"/>
              <a:t>Insert title here</a:t>
            </a:r>
            <a:endParaRPr lang="en-GB" dirty="0"/>
          </a:p>
        </p:txBody>
      </p:sp>
      <p:sp>
        <p:nvSpPr>
          <p:cNvPr id="5" name="Text Placeholder 10">
            <a:extLst>
              <a:ext uri="{FF2B5EF4-FFF2-40B4-BE49-F238E27FC236}">
                <a16:creationId xmlns:a16="http://schemas.microsoft.com/office/drawing/2014/main" id="{255F67DA-35C4-19E7-8367-1615706E4E77}"/>
              </a:ext>
            </a:extLst>
          </p:cNvPr>
          <p:cNvSpPr>
            <a:spLocks noGrp="1"/>
          </p:cNvSpPr>
          <p:nvPr>
            <p:ph type="body" sz="quarter" idx="37" hasCustomPrompt="1"/>
          </p:nvPr>
        </p:nvSpPr>
        <p:spPr>
          <a:xfrm>
            <a:off x="10958140" y="449777"/>
            <a:ext cx="565200" cy="565200"/>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a:defRPr/>
            </a:lvl1pPr>
          </a:lstStyle>
          <a:p>
            <a:pPr lvl="0"/>
            <a:r>
              <a:rPr lang="en-GB"/>
              <a:t> </a:t>
            </a:r>
            <a:endParaRPr lang="en-GB" dirty="0"/>
          </a:p>
        </p:txBody>
      </p:sp>
      <p:sp>
        <p:nvSpPr>
          <p:cNvPr id="6" name="Footer Placeholder 4">
            <a:extLst>
              <a:ext uri="{FF2B5EF4-FFF2-40B4-BE49-F238E27FC236}">
                <a16:creationId xmlns:a16="http://schemas.microsoft.com/office/drawing/2014/main" id="{0E53C0AC-7192-6473-2C36-39F93222E70A}"/>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7" name="Text Placeholder 6">
            <a:extLst>
              <a:ext uri="{FF2B5EF4-FFF2-40B4-BE49-F238E27FC236}">
                <a16:creationId xmlns:a16="http://schemas.microsoft.com/office/drawing/2014/main" id="{C60651E1-4482-5697-76C3-89B01B83BBB1}"/>
              </a:ext>
            </a:extLst>
          </p:cNvPr>
          <p:cNvSpPr>
            <a:spLocks noGrp="1"/>
          </p:cNvSpPr>
          <p:nvPr>
            <p:ph type="body" sz="quarter" idx="38" hasCustomPrompt="1"/>
          </p:nvPr>
        </p:nvSpPr>
        <p:spPr>
          <a:xfrm>
            <a:off x="468309" y="1520825"/>
            <a:ext cx="3817941" cy="2554545"/>
          </a:xfrm>
        </p:spPr>
        <p:txBody>
          <a:bodyPr/>
          <a:lstStyle>
            <a:lvl5pPr>
              <a:defRPr/>
            </a:lvl5pPr>
          </a:lstStyle>
          <a:p>
            <a:pPr lvl="0"/>
            <a:r>
              <a:rPr lang="en-GB" dirty="0"/>
              <a:t>Use this space to add in a summary of the service line here. This should help to cover e.g. the questions/challenges we’re able to help our clients answer or overcome. We suggest you sign off the text with:</a:t>
            </a:r>
          </a:p>
          <a:p>
            <a:pPr lvl="1"/>
            <a:r>
              <a:rPr lang="en-GB" dirty="0"/>
              <a:t>Second level</a:t>
            </a:r>
          </a:p>
          <a:p>
            <a:pPr lvl="2"/>
            <a:r>
              <a:rPr lang="en-GB" dirty="0"/>
              <a:t>Third level</a:t>
            </a:r>
          </a:p>
          <a:p>
            <a:pPr lvl="3"/>
            <a:r>
              <a:rPr lang="en-GB" dirty="0"/>
              <a:t>Fourth level</a:t>
            </a:r>
          </a:p>
          <a:p>
            <a:pPr lvl="4"/>
            <a:r>
              <a:rPr lang="en-GB" dirty="0"/>
              <a:t>Fifth level </a:t>
            </a:r>
          </a:p>
        </p:txBody>
      </p:sp>
    </p:spTree>
    <p:custDataLst>
      <p:tags r:id="rId1"/>
    </p:custDataLst>
    <p:extLst>
      <p:ext uri="{BB962C8B-B14F-4D97-AF65-F5344CB8AC3E}">
        <p14:creationId xmlns:p14="http://schemas.microsoft.com/office/powerpoint/2010/main" val="46491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Our services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F58C912-8061-1B6C-A26F-C124D2EA1411}"/>
              </a:ext>
            </a:extLst>
          </p:cNvPr>
          <p:cNvSpPr>
            <a:spLocks noGrp="1"/>
          </p:cNvSpPr>
          <p:nvPr>
            <p:ph type="pic" sz="quarter" idx="16" hasCustomPrompt="1"/>
          </p:nvPr>
        </p:nvSpPr>
        <p:spPr>
          <a:xfrm>
            <a:off x="4991099" y="0"/>
            <a:ext cx="7193508" cy="6858000"/>
          </a:xfrm>
        </p:spPr>
        <p:txBody>
          <a:bodyPr anchor="ctr"/>
          <a:lstStyle>
            <a:lvl1pPr algn="ctr">
              <a:defRPr/>
            </a:lvl1pPr>
          </a:lstStyle>
          <a:p>
            <a:r>
              <a:rPr lang="en-GB" dirty="0"/>
              <a:t>Click icon to insert image &gt; Right click &gt; Send to Back</a:t>
            </a:r>
            <a:br>
              <a:rPr lang="en-GB" dirty="0"/>
            </a:br>
            <a:br>
              <a:rPr lang="en-GB" dirty="0"/>
            </a:br>
            <a:br>
              <a:rPr lang="en-GB" dirty="0"/>
            </a:br>
            <a:endParaRPr lang="en-GB" dirty="0"/>
          </a:p>
        </p:txBody>
      </p:sp>
      <p:sp>
        <p:nvSpPr>
          <p:cNvPr id="21" name="Text Placeholder 3">
            <a:extLst>
              <a:ext uri="{FF2B5EF4-FFF2-40B4-BE49-F238E27FC236}">
                <a16:creationId xmlns:a16="http://schemas.microsoft.com/office/drawing/2014/main" id="{58407BAC-5573-C140-1F0D-B66F11CE201A}"/>
              </a:ext>
            </a:extLst>
          </p:cNvPr>
          <p:cNvSpPr>
            <a:spLocks noGrp="1"/>
          </p:cNvSpPr>
          <p:nvPr>
            <p:ph type="body" sz="quarter" idx="32"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19" name="Text Placeholder 18">
            <a:extLst>
              <a:ext uri="{FF2B5EF4-FFF2-40B4-BE49-F238E27FC236}">
                <a16:creationId xmlns:a16="http://schemas.microsoft.com/office/drawing/2014/main" id="{8C4384F4-4786-CA33-07FD-2788AA0F1F99}"/>
              </a:ext>
            </a:extLst>
          </p:cNvPr>
          <p:cNvSpPr>
            <a:spLocks noGrp="1"/>
          </p:cNvSpPr>
          <p:nvPr>
            <p:ph type="body" sz="quarter" idx="31" hasCustomPrompt="1"/>
          </p:nvPr>
        </p:nvSpPr>
        <p:spPr>
          <a:xfrm>
            <a:off x="8392479" y="3252156"/>
            <a:ext cx="3132000" cy="3132000"/>
          </a:xfrm>
          <a:blipFill dpi="0" rotWithShape="1">
            <a:blip r:embed="rId3"/>
            <a:srcRect/>
            <a:tile tx="0" ty="0" sx="100000" sy="100000" flip="none" algn="tl"/>
          </a:blipFill>
        </p:spPr>
        <p:txBody>
          <a:bodyPr>
            <a:noAutofit/>
          </a:bodyPr>
          <a:lstStyle>
            <a:lvl1pPr>
              <a:defRPr/>
            </a:lvl1pPr>
          </a:lstStyle>
          <a:p>
            <a:pPr lvl="0"/>
            <a:r>
              <a:rPr lang="en-GB"/>
              <a:t> </a:t>
            </a:r>
            <a:endParaRPr lang="en-GB" dirty="0"/>
          </a:p>
        </p:txBody>
      </p:sp>
      <p:sp>
        <p:nvSpPr>
          <p:cNvPr id="40" name="Date Placeholder 39">
            <a:extLst>
              <a:ext uri="{FF2B5EF4-FFF2-40B4-BE49-F238E27FC236}">
                <a16:creationId xmlns:a16="http://schemas.microsoft.com/office/drawing/2014/main" id="{F03C8A8E-7B4C-2427-9C20-10D0D700768A}"/>
              </a:ext>
            </a:extLst>
          </p:cNvPr>
          <p:cNvSpPr>
            <a:spLocks noGrp="1"/>
          </p:cNvSpPr>
          <p:nvPr>
            <p:ph type="dt" sz="half" idx="34"/>
          </p:nvPr>
        </p:nvSpPr>
        <p:spPr/>
        <p:txBody>
          <a:bodyPr>
            <a:noAutofit/>
          </a:bodyPr>
          <a:lstStyle/>
          <a:p>
            <a:endParaRPr lang="en-GB" dirty="0"/>
          </a:p>
        </p:txBody>
      </p:sp>
      <p:sp>
        <p:nvSpPr>
          <p:cNvPr id="42" name="Slide Number Placeholder 41">
            <a:extLst>
              <a:ext uri="{FF2B5EF4-FFF2-40B4-BE49-F238E27FC236}">
                <a16:creationId xmlns:a16="http://schemas.microsoft.com/office/drawing/2014/main" id="{BFCFE170-17AD-B044-5C11-8432F675B5BD}"/>
              </a:ext>
            </a:extLst>
          </p:cNvPr>
          <p:cNvSpPr>
            <a:spLocks noGrp="1"/>
          </p:cNvSpPr>
          <p:nvPr>
            <p:ph type="sldNum" sz="quarter" idx="36"/>
          </p:nvPr>
        </p:nvSpPr>
        <p:spPr/>
        <p:txBody>
          <a:bodyPr>
            <a:noAutofit/>
          </a:bodyPr>
          <a:lstStyle/>
          <a:p>
            <a:fld id="{BB07EAE1-021A-493C-B07F-6FE9E5D11BEB}" type="slidenum">
              <a:rPr lang="en-GB" smtClean="0"/>
              <a:pPr/>
              <a:t>‹#›</a:t>
            </a:fld>
            <a:endParaRPr lang="en-GB" dirty="0"/>
          </a:p>
        </p:txBody>
      </p:sp>
      <p:grpSp>
        <p:nvGrpSpPr>
          <p:cNvPr id="45" name="Group 44">
            <a:extLst>
              <a:ext uri="{FF2B5EF4-FFF2-40B4-BE49-F238E27FC236}">
                <a16:creationId xmlns:a16="http://schemas.microsoft.com/office/drawing/2014/main" id="{11655657-D024-44D0-E5DB-892A57E4CB97}"/>
              </a:ext>
            </a:extLst>
          </p:cNvPr>
          <p:cNvGrpSpPr/>
          <p:nvPr userDrawn="1"/>
        </p:nvGrpSpPr>
        <p:grpSpPr>
          <a:xfrm>
            <a:off x="12287571" y="0"/>
            <a:ext cx="2175022" cy="5067300"/>
            <a:chOff x="838199" y="1150069"/>
            <a:chExt cx="2175022" cy="5067300"/>
          </a:xfrm>
        </p:grpSpPr>
        <p:sp>
          <p:nvSpPr>
            <p:cNvPr id="46" name="Rectangle 45">
              <a:extLst>
                <a:ext uri="{FF2B5EF4-FFF2-40B4-BE49-F238E27FC236}">
                  <a16:creationId xmlns:a16="http://schemas.microsoft.com/office/drawing/2014/main" id="{56D9E249-3F1E-84E8-729C-DD99077C9DA6}"/>
                </a:ext>
              </a:extLst>
            </p:cNvPr>
            <p:cNvSpPr/>
            <p:nvPr/>
          </p:nvSpPr>
          <p:spPr>
            <a:xfrm>
              <a:off x="838199" y="1669942"/>
              <a:ext cx="2146446" cy="454742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47" name="Rectangle 46">
              <a:extLst>
                <a:ext uri="{FF2B5EF4-FFF2-40B4-BE49-F238E27FC236}">
                  <a16:creationId xmlns:a16="http://schemas.microsoft.com/office/drawing/2014/main" id="{DFD5DD30-89E5-29A5-56E8-06033F1A1452}"/>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48" name="TextBox 47">
              <a:extLst>
                <a:ext uri="{FF2B5EF4-FFF2-40B4-BE49-F238E27FC236}">
                  <a16:creationId xmlns:a16="http://schemas.microsoft.com/office/drawing/2014/main" id="{6D8A8E57-34DD-6E51-34B8-E69AFF7F3507}"/>
                </a:ext>
              </a:extLst>
            </p:cNvPr>
            <p:cNvSpPr txBox="1"/>
            <p:nvPr/>
          </p:nvSpPr>
          <p:spPr>
            <a:xfrm>
              <a:off x="866775" y="1753646"/>
              <a:ext cx="2087197"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49" name="TextBox 48">
              <a:extLst>
                <a:ext uri="{FF2B5EF4-FFF2-40B4-BE49-F238E27FC236}">
                  <a16:creationId xmlns:a16="http://schemas.microsoft.com/office/drawing/2014/main" id="{79FA99D7-CDA5-4390-1190-FCABECAD30C5}"/>
                </a:ext>
              </a:extLst>
            </p:cNvPr>
            <p:cNvSpPr txBox="1"/>
            <p:nvPr/>
          </p:nvSpPr>
          <p:spPr>
            <a:xfrm>
              <a:off x="866774" y="2507829"/>
              <a:ext cx="2146447"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50" name="TextBox 49">
              <a:extLst>
                <a:ext uri="{FF2B5EF4-FFF2-40B4-BE49-F238E27FC236}">
                  <a16:creationId xmlns:a16="http://schemas.microsoft.com/office/drawing/2014/main" id="{CAAB25AD-CD26-5CE0-FE7E-826A6E046DC5}"/>
                </a:ext>
              </a:extLst>
            </p:cNvPr>
            <p:cNvSpPr txBox="1"/>
            <p:nvPr/>
          </p:nvSpPr>
          <p:spPr>
            <a:xfrm>
              <a:off x="866773" y="3108124"/>
              <a:ext cx="2146447" cy="1169551"/>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51" name="TextBox 50">
              <a:extLst>
                <a:ext uri="{FF2B5EF4-FFF2-40B4-BE49-F238E27FC236}">
                  <a16:creationId xmlns:a16="http://schemas.microsoft.com/office/drawing/2014/main" id="{94A34292-32A6-C49D-889F-41BD0B1506A6}"/>
                </a:ext>
              </a:extLst>
            </p:cNvPr>
            <p:cNvSpPr txBox="1"/>
            <p:nvPr/>
          </p:nvSpPr>
          <p:spPr>
            <a:xfrm>
              <a:off x="866774" y="4323972"/>
              <a:ext cx="2146447"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52" name="TextBox 51">
              <a:extLst>
                <a:ext uri="{FF2B5EF4-FFF2-40B4-BE49-F238E27FC236}">
                  <a16:creationId xmlns:a16="http://schemas.microsoft.com/office/drawing/2014/main" id="{4DBD5CB2-BA88-8E9B-868E-70AC4F94371C}"/>
                </a:ext>
              </a:extLst>
            </p:cNvPr>
            <p:cNvSpPr txBox="1"/>
            <p:nvPr/>
          </p:nvSpPr>
          <p:spPr>
            <a:xfrm>
              <a:off x="866774" y="4924267"/>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53" name="TextBox 52">
              <a:extLst>
                <a:ext uri="{FF2B5EF4-FFF2-40B4-BE49-F238E27FC236}">
                  <a16:creationId xmlns:a16="http://schemas.microsoft.com/office/drawing/2014/main" id="{1C3D0519-C91C-FEF0-C917-97E06A80E2AA}"/>
                </a:ext>
              </a:extLst>
            </p:cNvPr>
            <p:cNvSpPr txBox="1"/>
            <p:nvPr/>
          </p:nvSpPr>
          <p:spPr>
            <a:xfrm>
              <a:off x="1026885" y="1179173"/>
              <a:ext cx="1826222"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AN IMAGE</a:t>
              </a:r>
            </a:p>
          </p:txBody>
        </p:sp>
        <p:sp>
          <p:nvSpPr>
            <p:cNvPr id="54" name="TextBox 53">
              <a:extLst>
                <a:ext uri="{FF2B5EF4-FFF2-40B4-BE49-F238E27FC236}">
                  <a16:creationId xmlns:a16="http://schemas.microsoft.com/office/drawing/2014/main" id="{98331026-2771-0CAF-5402-C8447BF98AE6}"/>
                </a:ext>
              </a:extLst>
            </p:cNvPr>
            <p:cNvSpPr txBox="1"/>
            <p:nvPr userDrawn="1"/>
          </p:nvSpPr>
          <p:spPr>
            <a:xfrm>
              <a:off x="866774" y="5522715"/>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grpSp>
        <p:nvGrpSpPr>
          <p:cNvPr id="55" name="Group 54">
            <a:extLst>
              <a:ext uri="{FF2B5EF4-FFF2-40B4-BE49-F238E27FC236}">
                <a16:creationId xmlns:a16="http://schemas.microsoft.com/office/drawing/2014/main" id="{18239C6E-E06D-224C-ECE1-5C8FBE8A90BA}"/>
              </a:ext>
            </a:extLst>
          </p:cNvPr>
          <p:cNvGrpSpPr/>
          <p:nvPr userDrawn="1"/>
        </p:nvGrpSpPr>
        <p:grpSpPr>
          <a:xfrm>
            <a:off x="12287572" y="0"/>
            <a:ext cx="2175021" cy="5486150"/>
            <a:chOff x="12287572" y="0"/>
            <a:chExt cx="2175021" cy="5486150"/>
          </a:xfrm>
        </p:grpSpPr>
        <p:grpSp>
          <p:nvGrpSpPr>
            <p:cNvPr id="56" name="Group 55">
              <a:extLst>
                <a:ext uri="{FF2B5EF4-FFF2-40B4-BE49-F238E27FC236}">
                  <a16:creationId xmlns:a16="http://schemas.microsoft.com/office/drawing/2014/main" id="{6246A7FB-6FF4-AEC9-B2D4-B74B2D1E1D6E}"/>
                </a:ext>
              </a:extLst>
            </p:cNvPr>
            <p:cNvGrpSpPr/>
            <p:nvPr/>
          </p:nvGrpSpPr>
          <p:grpSpPr>
            <a:xfrm>
              <a:off x="12287572" y="0"/>
              <a:ext cx="2175021" cy="4839558"/>
              <a:chOff x="838200" y="1150069"/>
              <a:chExt cx="2175021" cy="4839558"/>
            </a:xfrm>
          </p:grpSpPr>
          <p:sp>
            <p:nvSpPr>
              <p:cNvPr id="68" name="Rectangle 67">
                <a:extLst>
                  <a:ext uri="{FF2B5EF4-FFF2-40B4-BE49-F238E27FC236}">
                    <a16:creationId xmlns:a16="http://schemas.microsoft.com/office/drawing/2014/main" id="{C7624226-3CA1-9064-241F-231BC01CAA47}"/>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69" name="Rectangle 68">
                <a:extLst>
                  <a:ext uri="{FF2B5EF4-FFF2-40B4-BE49-F238E27FC236}">
                    <a16:creationId xmlns:a16="http://schemas.microsoft.com/office/drawing/2014/main" id="{89F57542-9703-6E46-B6C9-7CC009D92B42}"/>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70" name="TextBox 69">
                <a:extLst>
                  <a:ext uri="{FF2B5EF4-FFF2-40B4-BE49-F238E27FC236}">
                    <a16:creationId xmlns:a16="http://schemas.microsoft.com/office/drawing/2014/main" id="{FD211677-D0AB-4361-B6C0-BEBDCEDA1646}"/>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71" name="TextBox 70">
                <a:extLst>
                  <a:ext uri="{FF2B5EF4-FFF2-40B4-BE49-F238E27FC236}">
                    <a16:creationId xmlns:a16="http://schemas.microsoft.com/office/drawing/2014/main" id="{80B506D1-EBD7-BEA3-CBB4-67E536B291A5}"/>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72" name="TextBox 71">
                <a:extLst>
                  <a:ext uri="{FF2B5EF4-FFF2-40B4-BE49-F238E27FC236}">
                    <a16:creationId xmlns:a16="http://schemas.microsoft.com/office/drawing/2014/main" id="{2132C6BF-BB02-F450-8A6E-E35DA8B1CA84}"/>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73" name="TextBox 72">
                <a:extLst>
                  <a:ext uri="{FF2B5EF4-FFF2-40B4-BE49-F238E27FC236}">
                    <a16:creationId xmlns:a16="http://schemas.microsoft.com/office/drawing/2014/main" id="{4ABFF4F3-DD81-94E7-4D32-A984213F15A1}"/>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74" name="TextBox 73">
                <a:extLst>
                  <a:ext uri="{FF2B5EF4-FFF2-40B4-BE49-F238E27FC236}">
                    <a16:creationId xmlns:a16="http://schemas.microsoft.com/office/drawing/2014/main" id="{AEBDA3DE-A19D-844F-CADF-2F99442289E7}"/>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75" name="TextBox 74">
                <a:extLst>
                  <a:ext uri="{FF2B5EF4-FFF2-40B4-BE49-F238E27FC236}">
                    <a16:creationId xmlns:a16="http://schemas.microsoft.com/office/drawing/2014/main" id="{0FFF4031-5299-F392-DDE3-C08C601C1AAD}"/>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76" name="TextBox 75">
                <a:extLst>
                  <a:ext uri="{FF2B5EF4-FFF2-40B4-BE49-F238E27FC236}">
                    <a16:creationId xmlns:a16="http://schemas.microsoft.com/office/drawing/2014/main" id="{95892906-9407-BAF2-25B2-86BB1325DF46}"/>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57" name="Group 56">
              <a:extLst>
                <a:ext uri="{FF2B5EF4-FFF2-40B4-BE49-F238E27FC236}">
                  <a16:creationId xmlns:a16="http://schemas.microsoft.com/office/drawing/2014/main" id="{54DF6102-0208-B2CB-AFC0-191437EDE369}"/>
                </a:ext>
              </a:extLst>
            </p:cNvPr>
            <p:cNvGrpSpPr/>
            <p:nvPr userDrawn="1"/>
          </p:nvGrpSpPr>
          <p:grpSpPr>
            <a:xfrm>
              <a:off x="12287572" y="0"/>
              <a:ext cx="2175021" cy="5486150"/>
              <a:chOff x="838200" y="1150069"/>
              <a:chExt cx="2175021" cy="5486150"/>
            </a:xfrm>
          </p:grpSpPr>
          <p:sp>
            <p:nvSpPr>
              <p:cNvPr id="59" name="Rectangle 58">
                <a:extLst>
                  <a:ext uri="{FF2B5EF4-FFF2-40B4-BE49-F238E27FC236}">
                    <a16:creationId xmlns:a16="http://schemas.microsoft.com/office/drawing/2014/main" id="{B3A1AF16-1E76-8FDD-62B2-0B055833C761}"/>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60" name="Rectangle 59">
                <a:extLst>
                  <a:ext uri="{FF2B5EF4-FFF2-40B4-BE49-F238E27FC236}">
                    <a16:creationId xmlns:a16="http://schemas.microsoft.com/office/drawing/2014/main" id="{E5EFC55A-BFA0-F333-5335-D394B3A1028B}"/>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61" name="TextBox 60">
                <a:extLst>
                  <a:ext uri="{FF2B5EF4-FFF2-40B4-BE49-F238E27FC236}">
                    <a16:creationId xmlns:a16="http://schemas.microsoft.com/office/drawing/2014/main" id="{5EDAC296-7904-67CA-78A2-E820C885DC1E}"/>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62" name="TextBox 61">
                <a:extLst>
                  <a:ext uri="{FF2B5EF4-FFF2-40B4-BE49-F238E27FC236}">
                    <a16:creationId xmlns:a16="http://schemas.microsoft.com/office/drawing/2014/main" id="{F2F9996D-4729-935D-F729-D8460EF5844F}"/>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63" name="TextBox 62">
                <a:extLst>
                  <a:ext uri="{FF2B5EF4-FFF2-40B4-BE49-F238E27FC236}">
                    <a16:creationId xmlns:a16="http://schemas.microsoft.com/office/drawing/2014/main" id="{BF607D8E-13CE-667D-91D1-6C419E82BF9A}"/>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64" name="TextBox 63">
                <a:extLst>
                  <a:ext uri="{FF2B5EF4-FFF2-40B4-BE49-F238E27FC236}">
                    <a16:creationId xmlns:a16="http://schemas.microsoft.com/office/drawing/2014/main" id="{D55E42BD-61F3-4326-F077-1F4CDC406D6A}"/>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65" name="TextBox 64">
                <a:extLst>
                  <a:ext uri="{FF2B5EF4-FFF2-40B4-BE49-F238E27FC236}">
                    <a16:creationId xmlns:a16="http://schemas.microsoft.com/office/drawing/2014/main" id="{EC166E79-4D21-56FB-7FF5-49293CB7AA3C}"/>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66" name="TextBox 65">
                <a:extLst>
                  <a:ext uri="{FF2B5EF4-FFF2-40B4-BE49-F238E27FC236}">
                    <a16:creationId xmlns:a16="http://schemas.microsoft.com/office/drawing/2014/main" id="{C6CC56E0-BD59-0523-FFB9-BB8C249CA4C3}"/>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67" name="TextBox 66">
                <a:extLst>
                  <a:ext uri="{FF2B5EF4-FFF2-40B4-BE49-F238E27FC236}">
                    <a16:creationId xmlns:a16="http://schemas.microsoft.com/office/drawing/2014/main" id="{4D67F511-27D9-FE04-1FA7-1BBEC77BE50A}"/>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58" name="TextBox 57">
              <a:extLst>
                <a:ext uri="{FF2B5EF4-FFF2-40B4-BE49-F238E27FC236}">
                  <a16:creationId xmlns:a16="http://schemas.microsoft.com/office/drawing/2014/main" id="{2C9B62D6-D3EF-C817-8A98-3DD6E1088528}"/>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4" name="Title 3">
            <a:extLst>
              <a:ext uri="{FF2B5EF4-FFF2-40B4-BE49-F238E27FC236}">
                <a16:creationId xmlns:a16="http://schemas.microsoft.com/office/drawing/2014/main" id="{8FAC2ED6-3BBE-9B83-41BF-F62B588D94BE}"/>
              </a:ext>
            </a:extLst>
          </p:cNvPr>
          <p:cNvSpPr>
            <a:spLocks noGrp="1"/>
          </p:cNvSpPr>
          <p:nvPr>
            <p:ph type="title" hasCustomPrompt="1"/>
          </p:nvPr>
        </p:nvSpPr>
        <p:spPr/>
        <p:txBody>
          <a:bodyPr/>
          <a:lstStyle/>
          <a:p>
            <a:r>
              <a:rPr lang="en-US" dirty="0"/>
              <a:t>Insert title here</a:t>
            </a:r>
            <a:endParaRPr lang="en-GB" dirty="0"/>
          </a:p>
        </p:txBody>
      </p:sp>
      <p:sp>
        <p:nvSpPr>
          <p:cNvPr id="5" name="Text Placeholder 10">
            <a:extLst>
              <a:ext uri="{FF2B5EF4-FFF2-40B4-BE49-F238E27FC236}">
                <a16:creationId xmlns:a16="http://schemas.microsoft.com/office/drawing/2014/main" id="{75AC9C03-E6DA-4A09-48FC-94C94E429D80}"/>
              </a:ext>
            </a:extLst>
          </p:cNvPr>
          <p:cNvSpPr>
            <a:spLocks noGrp="1"/>
          </p:cNvSpPr>
          <p:nvPr>
            <p:ph type="body" sz="quarter" idx="37" hasCustomPrompt="1"/>
          </p:nvPr>
        </p:nvSpPr>
        <p:spPr>
          <a:xfrm>
            <a:off x="10958140" y="449777"/>
            <a:ext cx="565200" cy="565200"/>
          </a:xfrm>
          <a:blipFill>
            <a:blip r:embed="rId4">
              <a:extLst>
                <a:ext uri="{96DAC541-7B7A-43D3-8B79-37D633B846F1}">
                  <asvg:svgBlip xmlns:asvg="http://schemas.microsoft.com/office/drawing/2016/SVG/main" r:embed="rId5"/>
                </a:ext>
              </a:extLst>
            </a:blip>
            <a:stretch>
              <a:fillRect/>
            </a:stretch>
          </a:blipFill>
        </p:spPr>
        <p:txBody>
          <a:bodyPr>
            <a:normAutofit/>
          </a:bodyPr>
          <a:lstStyle>
            <a:lvl1pPr>
              <a:defRPr/>
            </a:lvl1pPr>
          </a:lstStyle>
          <a:p>
            <a:pPr lvl="0"/>
            <a:r>
              <a:rPr lang="en-GB"/>
              <a:t> </a:t>
            </a:r>
            <a:endParaRPr lang="en-GB" dirty="0"/>
          </a:p>
        </p:txBody>
      </p:sp>
      <p:sp>
        <p:nvSpPr>
          <p:cNvPr id="6" name="Footer Placeholder 4">
            <a:extLst>
              <a:ext uri="{FF2B5EF4-FFF2-40B4-BE49-F238E27FC236}">
                <a16:creationId xmlns:a16="http://schemas.microsoft.com/office/drawing/2014/main" id="{D5951493-C1B4-9EB8-58EC-B291807D21BC}"/>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2" name="Text Placeholder 25">
            <a:extLst>
              <a:ext uri="{FF2B5EF4-FFF2-40B4-BE49-F238E27FC236}">
                <a16:creationId xmlns:a16="http://schemas.microsoft.com/office/drawing/2014/main" id="{0DE59C91-5FA0-383F-BDE7-8A7F3853C542}"/>
              </a:ext>
            </a:extLst>
          </p:cNvPr>
          <p:cNvSpPr>
            <a:spLocks noGrp="1"/>
          </p:cNvSpPr>
          <p:nvPr>
            <p:ph type="body" sz="quarter" idx="33" hasCustomPrompt="1"/>
          </p:nvPr>
        </p:nvSpPr>
        <p:spPr>
          <a:xfrm>
            <a:off x="0" y="4437855"/>
            <a:ext cx="4286250" cy="963612"/>
          </a:xfrm>
          <a:solidFill>
            <a:schemeClr val="accent4">
              <a:alpha val="50000"/>
            </a:schemeClr>
          </a:solidFill>
        </p:spPr>
        <p:txBody>
          <a:bodyPr lIns="540000" anchor="ctr">
            <a:noAutofit/>
          </a:bodyPr>
          <a:lstStyle>
            <a:lvl1pPr>
              <a:defRPr sz="1600">
                <a:latin typeface="+mj-lt"/>
              </a:defRPr>
            </a:lvl1pPr>
          </a:lstStyle>
          <a:p>
            <a:pPr lvl="0"/>
            <a:r>
              <a:rPr lang="en-GB" dirty="0"/>
              <a:t>So, how can we help you?</a:t>
            </a:r>
          </a:p>
        </p:txBody>
      </p:sp>
      <p:sp>
        <p:nvSpPr>
          <p:cNvPr id="7" name="Text Placeholder 6">
            <a:extLst>
              <a:ext uri="{FF2B5EF4-FFF2-40B4-BE49-F238E27FC236}">
                <a16:creationId xmlns:a16="http://schemas.microsoft.com/office/drawing/2014/main" id="{7E91D1D3-70D6-37A3-8F60-45FC5A1F0BCD}"/>
              </a:ext>
            </a:extLst>
          </p:cNvPr>
          <p:cNvSpPr>
            <a:spLocks noGrp="1"/>
          </p:cNvSpPr>
          <p:nvPr>
            <p:ph type="body" sz="quarter" idx="38" hasCustomPrompt="1"/>
          </p:nvPr>
        </p:nvSpPr>
        <p:spPr>
          <a:xfrm>
            <a:off x="468309" y="1520825"/>
            <a:ext cx="3817941" cy="2554545"/>
          </a:xfrm>
        </p:spPr>
        <p:txBody>
          <a:bodyPr>
            <a:noAutofit/>
          </a:bodyPr>
          <a:lstStyle>
            <a:lvl5pPr>
              <a:defRPr/>
            </a:lvl5pPr>
          </a:lstStyle>
          <a:p>
            <a:pPr lvl="0"/>
            <a:r>
              <a:rPr lang="en-GB" dirty="0"/>
              <a:t>Use this space to add in a summary of the service line here. This should help to cover e.g. the questions/challenges we’re able to help our clients answer or overcome. We suggest you sign off the text with:</a:t>
            </a:r>
          </a:p>
          <a:p>
            <a:pPr lvl="1"/>
            <a:r>
              <a:rPr lang="en-GB" dirty="0"/>
              <a:t>Second level</a:t>
            </a:r>
          </a:p>
          <a:p>
            <a:pPr lvl="2"/>
            <a:r>
              <a:rPr lang="en-GB" dirty="0"/>
              <a:t>Third level</a:t>
            </a:r>
          </a:p>
          <a:p>
            <a:pPr lvl="3"/>
            <a:r>
              <a:rPr lang="en-GB" dirty="0"/>
              <a:t>Fourth level</a:t>
            </a:r>
          </a:p>
          <a:p>
            <a:pPr lvl="4"/>
            <a:r>
              <a:rPr lang="en-GB" dirty="0"/>
              <a:t>Fifth level </a:t>
            </a:r>
          </a:p>
        </p:txBody>
      </p:sp>
      <p:sp>
        <p:nvSpPr>
          <p:cNvPr id="8" name="Text Placeholder 10">
            <a:extLst>
              <a:ext uri="{FF2B5EF4-FFF2-40B4-BE49-F238E27FC236}">
                <a16:creationId xmlns:a16="http://schemas.microsoft.com/office/drawing/2014/main" id="{F1BD2526-5E06-0DC3-4117-F79EF32037AC}"/>
              </a:ext>
            </a:extLst>
          </p:cNvPr>
          <p:cNvSpPr>
            <a:spLocks noGrp="1"/>
          </p:cNvSpPr>
          <p:nvPr>
            <p:ph type="body" sz="quarter" idx="39" hasCustomPrompt="1"/>
          </p:nvPr>
        </p:nvSpPr>
        <p:spPr>
          <a:xfrm>
            <a:off x="4769650" y="5388517"/>
            <a:ext cx="999006" cy="995639"/>
          </a:xfrm>
          <a:blipFill>
            <a:blip r:embed="rId6">
              <a:extLst>
                <a:ext uri="{96DAC541-7B7A-43D3-8B79-37D633B846F1}">
                  <asvg:svgBlip xmlns:asvg="http://schemas.microsoft.com/office/drawing/2016/SVG/main" r:embed="rId7"/>
                </a:ext>
              </a:extLst>
            </a:blip>
            <a:stretch>
              <a:fillRect/>
            </a:stretch>
          </a:blipFill>
        </p:spPr>
        <p:txBody>
          <a:bodyPr>
            <a:noAutofit/>
          </a:bodyPr>
          <a:lstStyle>
            <a:lvl1pPr>
              <a:defRPr/>
            </a:lvl1pPr>
          </a:lstStyle>
          <a:p>
            <a:pPr lvl="0"/>
            <a:r>
              <a:rPr lang="en-GB"/>
              <a:t> </a:t>
            </a:r>
            <a:endParaRPr lang="en-GB" dirty="0"/>
          </a:p>
        </p:txBody>
      </p:sp>
      <p:sp>
        <p:nvSpPr>
          <p:cNvPr id="9" name="Text Placeholder 8">
            <a:extLst>
              <a:ext uri="{FF2B5EF4-FFF2-40B4-BE49-F238E27FC236}">
                <a16:creationId xmlns:a16="http://schemas.microsoft.com/office/drawing/2014/main" id="{BD08F75F-7897-CCDF-8FF9-30184172B7ED}"/>
              </a:ext>
            </a:extLst>
          </p:cNvPr>
          <p:cNvSpPr>
            <a:spLocks noGrp="1"/>
          </p:cNvSpPr>
          <p:nvPr>
            <p:ph type="body" sz="quarter" idx="104" hasCustomPrompt="1"/>
          </p:nvPr>
        </p:nvSpPr>
        <p:spPr>
          <a:xfrm>
            <a:off x="8710086" y="3636481"/>
            <a:ext cx="880617" cy="195814"/>
          </a:xfrm>
          <a:solidFill>
            <a:schemeClr val="accent3"/>
          </a:solidFill>
        </p:spPr>
        <p:txBody>
          <a:bodyPr wrap="none" lIns="36000" tIns="36000" rIns="36000" bIns="36000" anchor="ctr">
            <a:noAutofit/>
          </a:bodyPr>
          <a:lstStyle>
            <a:lvl1pPr algn="l">
              <a:defRPr sz="800" cap="all" spc="70" baseline="0">
                <a:solidFill>
                  <a:schemeClr val="bg1"/>
                </a:solidFill>
                <a:latin typeface="+mj-lt"/>
              </a:defRPr>
            </a:lvl1pPr>
          </a:lstStyle>
          <a:p>
            <a:pPr lvl="0"/>
            <a:r>
              <a:rPr lang="en-GB" dirty="0"/>
              <a:t>subheading</a:t>
            </a:r>
          </a:p>
        </p:txBody>
      </p:sp>
      <p:sp>
        <p:nvSpPr>
          <p:cNvPr id="10" name="Text Placeholder 74">
            <a:extLst>
              <a:ext uri="{FF2B5EF4-FFF2-40B4-BE49-F238E27FC236}">
                <a16:creationId xmlns:a16="http://schemas.microsoft.com/office/drawing/2014/main" id="{9F06D9C6-E53C-B2E2-C23B-5178E1703197}"/>
              </a:ext>
            </a:extLst>
          </p:cNvPr>
          <p:cNvSpPr>
            <a:spLocks noGrp="1"/>
          </p:cNvSpPr>
          <p:nvPr>
            <p:ph type="body" sz="quarter" idx="105" hasCustomPrompt="1"/>
          </p:nvPr>
        </p:nvSpPr>
        <p:spPr>
          <a:xfrm>
            <a:off x="8710085" y="4001220"/>
            <a:ext cx="2556085" cy="1692771"/>
          </a:xfrm>
        </p:spPr>
        <p:txBody>
          <a:bodyPr>
            <a:noAutofit/>
          </a:bodyPr>
          <a:lstStyle>
            <a:lvl1pPr>
              <a:defRPr/>
            </a:lvl1pPr>
            <a:lvl2pPr>
              <a:buClr>
                <a:schemeClr val="accent3"/>
              </a:buClr>
              <a:defRPr/>
            </a:lvl2pPr>
            <a:lvl3pPr>
              <a:buClr>
                <a:schemeClr val="accent3"/>
              </a:buClr>
              <a:defRPr/>
            </a:lvl3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1"/>
    </p:custDataLst>
    <p:extLst>
      <p:ext uri="{BB962C8B-B14F-4D97-AF65-F5344CB8AC3E}">
        <p14:creationId xmlns:p14="http://schemas.microsoft.com/office/powerpoint/2010/main" val="130464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xpertise (1)">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ED301570-C281-17F3-7340-9336433523C0}"/>
              </a:ext>
            </a:extLst>
          </p:cNvPr>
          <p:cNvSpPr>
            <a:spLocks noGrp="1"/>
          </p:cNvSpPr>
          <p:nvPr>
            <p:ph type="body" sz="quarter" idx="14"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8" name="Picture Placeholder 2">
            <a:extLst>
              <a:ext uri="{FF2B5EF4-FFF2-40B4-BE49-F238E27FC236}">
                <a16:creationId xmlns:a16="http://schemas.microsoft.com/office/drawing/2014/main" id="{26F4FC27-7FAA-018A-CCE2-4A7FED475C81}"/>
              </a:ext>
            </a:extLst>
          </p:cNvPr>
          <p:cNvSpPr>
            <a:spLocks noGrp="1"/>
          </p:cNvSpPr>
          <p:nvPr>
            <p:ph type="pic" sz="quarter" idx="16" hasCustomPrompt="1"/>
          </p:nvPr>
        </p:nvSpPr>
        <p:spPr>
          <a:xfrm>
            <a:off x="8128000" y="0"/>
            <a:ext cx="3843017" cy="6858000"/>
          </a:xfrm>
        </p:spPr>
        <p:txBody>
          <a:bodyPr anchor="ctr"/>
          <a:lstStyle>
            <a:lvl1pPr algn="ctr">
              <a:defRPr/>
            </a:lvl1pPr>
          </a:lstStyle>
          <a:p>
            <a:r>
              <a:rPr lang="en-GB" dirty="0"/>
              <a:t>Click icon to insert image &gt; Right click &gt; Send to Back</a:t>
            </a:r>
            <a:br>
              <a:rPr lang="en-GB" dirty="0"/>
            </a:br>
            <a:br>
              <a:rPr lang="en-GB" dirty="0"/>
            </a:br>
            <a:br>
              <a:rPr lang="en-GB" dirty="0"/>
            </a:br>
            <a:endParaRPr lang="en-GB" dirty="0"/>
          </a:p>
        </p:txBody>
      </p:sp>
      <p:sp>
        <p:nvSpPr>
          <p:cNvPr id="20" name="Date Placeholder 19">
            <a:extLst>
              <a:ext uri="{FF2B5EF4-FFF2-40B4-BE49-F238E27FC236}">
                <a16:creationId xmlns:a16="http://schemas.microsoft.com/office/drawing/2014/main" id="{EA61E1B2-599D-E0D3-38CF-A28BC1BE1C4C}"/>
              </a:ext>
            </a:extLst>
          </p:cNvPr>
          <p:cNvSpPr>
            <a:spLocks noGrp="1"/>
          </p:cNvSpPr>
          <p:nvPr>
            <p:ph type="dt" sz="half" idx="52"/>
          </p:nvPr>
        </p:nvSpPr>
        <p:spPr/>
        <p:txBody>
          <a:bodyPr>
            <a:noAutofit/>
          </a:bodyPr>
          <a:lstStyle/>
          <a:p>
            <a:endParaRPr lang="en-GB" dirty="0"/>
          </a:p>
        </p:txBody>
      </p:sp>
      <p:sp>
        <p:nvSpPr>
          <p:cNvPr id="22" name="Slide Number Placeholder 21">
            <a:extLst>
              <a:ext uri="{FF2B5EF4-FFF2-40B4-BE49-F238E27FC236}">
                <a16:creationId xmlns:a16="http://schemas.microsoft.com/office/drawing/2014/main" id="{5B1ABF82-ACCE-C11A-76DE-13DA4ED38773}"/>
              </a:ext>
            </a:extLst>
          </p:cNvPr>
          <p:cNvSpPr>
            <a:spLocks noGrp="1"/>
          </p:cNvSpPr>
          <p:nvPr>
            <p:ph type="sldNum" sz="quarter" idx="54"/>
          </p:nvPr>
        </p:nvSpPr>
        <p:spPr/>
        <p:txBody>
          <a:bodyPr>
            <a:noAutofit/>
          </a:bodyPr>
          <a:lstStyle/>
          <a:p>
            <a:fld id="{BB07EAE1-021A-493C-B07F-6FE9E5D11BEB}" type="slidenum">
              <a:rPr lang="en-GB" smtClean="0"/>
              <a:pPr/>
              <a:t>‹#›</a:t>
            </a:fld>
            <a:endParaRPr lang="en-GB" dirty="0"/>
          </a:p>
        </p:txBody>
      </p:sp>
      <p:grpSp>
        <p:nvGrpSpPr>
          <p:cNvPr id="33" name="Group 32">
            <a:extLst>
              <a:ext uri="{FF2B5EF4-FFF2-40B4-BE49-F238E27FC236}">
                <a16:creationId xmlns:a16="http://schemas.microsoft.com/office/drawing/2014/main" id="{2E06567C-95C9-88DD-D706-F204962576A6}"/>
              </a:ext>
            </a:extLst>
          </p:cNvPr>
          <p:cNvGrpSpPr/>
          <p:nvPr userDrawn="1"/>
        </p:nvGrpSpPr>
        <p:grpSpPr>
          <a:xfrm>
            <a:off x="12287572" y="0"/>
            <a:ext cx="2175021" cy="5486150"/>
            <a:chOff x="12287572" y="0"/>
            <a:chExt cx="2175021" cy="5486150"/>
          </a:xfrm>
        </p:grpSpPr>
        <p:grpSp>
          <p:nvGrpSpPr>
            <p:cNvPr id="34" name="Group 33">
              <a:extLst>
                <a:ext uri="{FF2B5EF4-FFF2-40B4-BE49-F238E27FC236}">
                  <a16:creationId xmlns:a16="http://schemas.microsoft.com/office/drawing/2014/main" id="{8E9506F0-3C1F-EB45-7029-2754E1422F40}"/>
                </a:ext>
              </a:extLst>
            </p:cNvPr>
            <p:cNvGrpSpPr/>
            <p:nvPr/>
          </p:nvGrpSpPr>
          <p:grpSpPr>
            <a:xfrm>
              <a:off x="12287572" y="0"/>
              <a:ext cx="2175021" cy="4839558"/>
              <a:chOff x="838200" y="1150069"/>
              <a:chExt cx="2175021" cy="4839558"/>
            </a:xfrm>
          </p:grpSpPr>
          <p:sp>
            <p:nvSpPr>
              <p:cNvPr id="46" name="Rectangle 45">
                <a:extLst>
                  <a:ext uri="{FF2B5EF4-FFF2-40B4-BE49-F238E27FC236}">
                    <a16:creationId xmlns:a16="http://schemas.microsoft.com/office/drawing/2014/main" id="{6C81495B-A9A0-C3CB-89E1-8E0F22B378F0}"/>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47" name="Rectangle 46">
                <a:extLst>
                  <a:ext uri="{FF2B5EF4-FFF2-40B4-BE49-F238E27FC236}">
                    <a16:creationId xmlns:a16="http://schemas.microsoft.com/office/drawing/2014/main" id="{3E8B2FB8-2A71-3132-F1C5-A154B882C0E8}"/>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48" name="TextBox 47">
                <a:extLst>
                  <a:ext uri="{FF2B5EF4-FFF2-40B4-BE49-F238E27FC236}">
                    <a16:creationId xmlns:a16="http://schemas.microsoft.com/office/drawing/2014/main" id="{274898EA-E3D4-2238-B463-A1B3835CCD39}"/>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49" name="TextBox 48">
                <a:extLst>
                  <a:ext uri="{FF2B5EF4-FFF2-40B4-BE49-F238E27FC236}">
                    <a16:creationId xmlns:a16="http://schemas.microsoft.com/office/drawing/2014/main" id="{EB7A8078-A5AE-A55D-F4A9-9DF05CE8DC15}"/>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50" name="TextBox 49">
                <a:extLst>
                  <a:ext uri="{FF2B5EF4-FFF2-40B4-BE49-F238E27FC236}">
                    <a16:creationId xmlns:a16="http://schemas.microsoft.com/office/drawing/2014/main" id="{8D3613EA-7E77-42E6-515A-6120434ABC2F}"/>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51" name="TextBox 50">
                <a:extLst>
                  <a:ext uri="{FF2B5EF4-FFF2-40B4-BE49-F238E27FC236}">
                    <a16:creationId xmlns:a16="http://schemas.microsoft.com/office/drawing/2014/main" id="{A7EED9F7-7F79-E96E-FE32-173C0175A7C2}"/>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52" name="TextBox 51">
                <a:extLst>
                  <a:ext uri="{FF2B5EF4-FFF2-40B4-BE49-F238E27FC236}">
                    <a16:creationId xmlns:a16="http://schemas.microsoft.com/office/drawing/2014/main" id="{D72337FF-B03B-4744-8EBA-3C1B299AE608}"/>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53" name="TextBox 52">
                <a:extLst>
                  <a:ext uri="{FF2B5EF4-FFF2-40B4-BE49-F238E27FC236}">
                    <a16:creationId xmlns:a16="http://schemas.microsoft.com/office/drawing/2014/main" id="{86533980-C072-D2BB-1508-945C4A81210F}"/>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54" name="TextBox 53">
                <a:extLst>
                  <a:ext uri="{FF2B5EF4-FFF2-40B4-BE49-F238E27FC236}">
                    <a16:creationId xmlns:a16="http://schemas.microsoft.com/office/drawing/2014/main" id="{E3A5819A-90E3-D607-0204-52D0D9B2C192}"/>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35" name="Group 34">
              <a:extLst>
                <a:ext uri="{FF2B5EF4-FFF2-40B4-BE49-F238E27FC236}">
                  <a16:creationId xmlns:a16="http://schemas.microsoft.com/office/drawing/2014/main" id="{59481F93-A12B-5CAF-0021-396D19C26897}"/>
                </a:ext>
              </a:extLst>
            </p:cNvPr>
            <p:cNvGrpSpPr/>
            <p:nvPr userDrawn="1"/>
          </p:nvGrpSpPr>
          <p:grpSpPr>
            <a:xfrm>
              <a:off x="12287572" y="0"/>
              <a:ext cx="2175021" cy="5486150"/>
              <a:chOff x="838200" y="1150069"/>
              <a:chExt cx="2175021" cy="5486150"/>
            </a:xfrm>
          </p:grpSpPr>
          <p:sp>
            <p:nvSpPr>
              <p:cNvPr id="37" name="Rectangle 36">
                <a:extLst>
                  <a:ext uri="{FF2B5EF4-FFF2-40B4-BE49-F238E27FC236}">
                    <a16:creationId xmlns:a16="http://schemas.microsoft.com/office/drawing/2014/main" id="{D03A8D05-B7D7-3425-56FB-B86429FB1657}"/>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38" name="Rectangle 37">
                <a:extLst>
                  <a:ext uri="{FF2B5EF4-FFF2-40B4-BE49-F238E27FC236}">
                    <a16:creationId xmlns:a16="http://schemas.microsoft.com/office/drawing/2014/main" id="{E75BDD9C-B872-8302-8B5E-C77E12201141}"/>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9" name="TextBox 38">
                <a:extLst>
                  <a:ext uri="{FF2B5EF4-FFF2-40B4-BE49-F238E27FC236}">
                    <a16:creationId xmlns:a16="http://schemas.microsoft.com/office/drawing/2014/main" id="{96BFB6E8-F4E1-3D15-FE04-161DEA6205E3}"/>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40" name="TextBox 39">
                <a:extLst>
                  <a:ext uri="{FF2B5EF4-FFF2-40B4-BE49-F238E27FC236}">
                    <a16:creationId xmlns:a16="http://schemas.microsoft.com/office/drawing/2014/main" id="{DEBC67A3-EE43-046E-BF7F-B997E9F6C7A6}"/>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41" name="TextBox 40">
                <a:extLst>
                  <a:ext uri="{FF2B5EF4-FFF2-40B4-BE49-F238E27FC236}">
                    <a16:creationId xmlns:a16="http://schemas.microsoft.com/office/drawing/2014/main" id="{543C0D4A-65C4-8137-5F54-25DA7CF08D2F}"/>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42" name="TextBox 41">
                <a:extLst>
                  <a:ext uri="{FF2B5EF4-FFF2-40B4-BE49-F238E27FC236}">
                    <a16:creationId xmlns:a16="http://schemas.microsoft.com/office/drawing/2014/main" id="{5F49B976-53BA-0AF9-CC20-E6F17B6346C6}"/>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43" name="TextBox 42">
                <a:extLst>
                  <a:ext uri="{FF2B5EF4-FFF2-40B4-BE49-F238E27FC236}">
                    <a16:creationId xmlns:a16="http://schemas.microsoft.com/office/drawing/2014/main" id="{8500205C-68F8-0FDB-E987-CB615E5C01FF}"/>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44" name="TextBox 43">
                <a:extLst>
                  <a:ext uri="{FF2B5EF4-FFF2-40B4-BE49-F238E27FC236}">
                    <a16:creationId xmlns:a16="http://schemas.microsoft.com/office/drawing/2014/main" id="{9E8E516A-8A6D-820E-4CA2-1E803128BDB0}"/>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45" name="TextBox 44">
                <a:extLst>
                  <a:ext uri="{FF2B5EF4-FFF2-40B4-BE49-F238E27FC236}">
                    <a16:creationId xmlns:a16="http://schemas.microsoft.com/office/drawing/2014/main" id="{09010324-4CA3-7318-643B-F7F897DC90DD}"/>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36" name="TextBox 35">
              <a:extLst>
                <a:ext uri="{FF2B5EF4-FFF2-40B4-BE49-F238E27FC236}">
                  <a16:creationId xmlns:a16="http://schemas.microsoft.com/office/drawing/2014/main" id="{CD1C2B99-38E9-BA0D-2BDC-D095F59EAF9D}"/>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5" name="Title 4">
            <a:extLst>
              <a:ext uri="{FF2B5EF4-FFF2-40B4-BE49-F238E27FC236}">
                <a16:creationId xmlns:a16="http://schemas.microsoft.com/office/drawing/2014/main" id="{6B06A4E8-9878-1794-3605-510CD980D2FC}"/>
              </a:ext>
            </a:extLst>
          </p:cNvPr>
          <p:cNvSpPr>
            <a:spLocks noGrp="1"/>
          </p:cNvSpPr>
          <p:nvPr>
            <p:ph type="title" hasCustomPrompt="1"/>
          </p:nvPr>
        </p:nvSpPr>
        <p:spPr>
          <a:xfrm>
            <a:off x="450850" y="517402"/>
            <a:ext cx="7224713" cy="498598"/>
          </a:xfrm>
        </p:spPr>
        <p:txBody>
          <a:bodyPr/>
          <a:lstStyle/>
          <a:p>
            <a:r>
              <a:rPr lang="en-US" dirty="0"/>
              <a:t>Insert title here</a:t>
            </a:r>
            <a:endParaRPr lang="en-GB" dirty="0"/>
          </a:p>
        </p:txBody>
      </p:sp>
      <p:sp>
        <p:nvSpPr>
          <p:cNvPr id="6" name="Text Placeholder 10">
            <a:extLst>
              <a:ext uri="{FF2B5EF4-FFF2-40B4-BE49-F238E27FC236}">
                <a16:creationId xmlns:a16="http://schemas.microsoft.com/office/drawing/2014/main" id="{DB4E584A-6493-68E7-1EC3-118A5515F360}"/>
              </a:ext>
            </a:extLst>
          </p:cNvPr>
          <p:cNvSpPr>
            <a:spLocks noGrp="1"/>
          </p:cNvSpPr>
          <p:nvPr>
            <p:ph type="body" sz="quarter" idx="55" hasCustomPrompt="1"/>
          </p:nvPr>
        </p:nvSpPr>
        <p:spPr>
          <a:xfrm>
            <a:off x="10958140" y="449777"/>
            <a:ext cx="565200" cy="565200"/>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a:defRPr/>
            </a:lvl1pPr>
          </a:lstStyle>
          <a:p>
            <a:pPr lvl="0"/>
            <a:r>
              <a:rPr lang="en-GB"/>
              <a:t> </a:t>
            </a:r>
            <a:endParaRPr lang="en-GB" dirty="0"/>
          </a:p>
        </p:txBody>
      </p:sp>
      <p:sp>
        <p:nvSpPr>
          <p:cNvPr id="7" name="Footer Placeholder 4">
            <a:extLst>
              <a:ext uri="{FF2B5EF4-FFF2-40B4-BE49-F238E27FC236}">
                <a16:creationId xmlns:a16="http://schemas.microsoft.com/office/drawing/2014/main" id="{D6531627-5B10-1765-E5E5-3C9AF4493386}"/>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4" name="Text Placeholder 3">
            <a:extLst>
              <a:ext uri="{FF2B5EF4-FFF2-40B4-BE49-F238E27FC236}">
                <a16:creationId xmlns:a16="http://schemas.microsoft.com/office/drawing/2014/main" id="{8B1DE873-9446-2C10-6E2B-5DDED813C518}"/>
              </a:ext>
            </a:extLst>
          </p:cNvPr>
          <p:cNvSpPr>
            <a:spLocks noGrp="1"/>
          </p:cNvSpPr>
          <p:nvPr>
            <p:ph type="body" sz="quarter" idx="56" hasCustomPrompt="1"/>
          </p:nvPr>
        </p:nvSpPr>
        <p:spPr>
          <a:xfrm>
            <a:off x="450850" y="1815527"/>
            <a:ext cx="3382963" cy="2462213"/>
          </a:xfrm>
        </p:spPr>
        <p:txBody>
          <a:bodyPr/>
          <a:lstStyle>
            <a:lvl1pPr>
              <a:defRPr b="0"/>
            </a:lvl1pPr>
            <a:lvl2pPr>
              <a:defRPr b="0"/>
            </a:lvl2pPr>
            <a:lvl3pPr>
              <a:defRPr b="0"/>
            </a:lvl3pPr>
            <a:lvl4pPr>
              <a:defRPr b="0"/>
            </a:lvl4pPr>
            <a:lvl5pPr>
              <a:defRPr b="0"/>
            </a:lvl5pPr>
            <a:lvl8pPr>
              <a:defRPr/>
            </a:lvl8pPr>
          </a:lstStyle>
          <a:p>
            <a:pPr lvl="7"/>
            <a:r>
              <a:rPr lang="en-GB" dirty="0"/>
              <a:t>Insert service list title</a:t>
            </a:r>
          </a:p>
          <a:p>
            <a:pPr lvl="0"/>
            <a:r>
              <a:rPr lang="en-GB" dirty="0"/>
              <a:t>Use this space to write a summary/ description of service here.</a:t>
            </a:r>
          </a:p>
          <a:p>
            <a:pPr lvl="1"/>
            <a:r>
              <a:rPr lang="en-GB" dirty="0"/>
              <a:t>Second level</a:t>
            </a:r>
          </a:p>
          <a:p>
            <a:pPr lvl="2"/>
            <a:r>
              <a:rPr lang="en-GB" dirty="0"/>
              <a:t>Third level</a:t>
            </a:r>
          </a:p>
          <a:p>
            <a:pPr lvl="3"/>
            <a:r>
              <a:rPr lang="en-GB" dirty="0"/>
              <a:t>Fourth level</a:t>
            </a:r>
          </a:p>
          <a:p>
            <a:pPr lvl="4"/>
            <a:r>
              <a:rPr lang="en-GB" dirty="0"/>
              <a:t>Fifth level</a:t>
            </a:r>
          </a:p>
          <a:p>
            <a:pPr lvl="7"/>
            <a:endParaRPr lang="en-GB" dirty="0"/>
          </a:p>
        </p:txBody>
      </p:sp>
      <p:sp>
        <p:nvSpPr>
          <p:cNvPr id="10" name="Text Placeholder 3">
            <a:extLst>
              <a:ext uri="{FF2B5EF4-FFF2-40B4-BE49-F238E27FC236}">
                <a16:creationId xmlns:a16="http://schemas.microsoft.com/office/drawing/2014/main" id="{BFE238EF-DB77-7866-82E3-AFC574481348}"/>
              </a:ext>
            </a:extLst>
          </p:cNvPr>
          <p:cNvSpPr>
            <a:spLocks noGrp="1"/>
          </p:cNvSpPr>
          <p:nvPr>
            <p:ph type="body" sz="quarter" idx="58" hasCustomPrompt="1"/>
          </p:nvPr>
        </p:nvSpPr>
        <p:spPr>
          <a:xfrm>
            <a:off x="4286250" y="1815527"/>
            <a:ext cx="3382963" cy="2462213"/>
          </a:xfrm>
        </p:spPr>
        <p:txBody>
          <a:bodyPr/>
          <a:lstStyle>
            <a:lvl1pPr>
              <a:defRPr b="0"/>
            </a:lvl1pPr>
            <a:lvl2pPr>
              <a:defRPr b="0"/>
            </a:lvl2pPr>
            <a:lvl3pPr>
              <a:defRPr b="0"/>
            </a:lvl3pPr>
            <a:lvl4pPr>
              <a:defRPr b="0"/>
            </a:lvl4pPr>
            <a:lvl5pPr>
              <a:defRPr b="0"/>
            </a:lvl5pPr>
            <a:lvl8pPr>
              <a:defRPr/>
            </a:lvl8pPr>
          </a:lstStyle>
          <a:p>
            <a:pPr lvl="7"/>
            <a:r>
              <a:rPr lang="en-GB" dirty="0"/>
              <a:t>Insert service list title</a:t>
            </a:r>
          </a:p>
          <a:p>
            <a:pPr lvl="0"/>
            <a:r>
              <a:rPr lang="en-GB" dirty="0"/>
              <a:t>Use this space to write a summary/ description of service here.</a:t>
            </a:r>
          </a:p>
          <a:p>
            <a:pPr lvl="1"/>
            <a:r>
              <a:rPr lang="en-GB" dirty="0"/>
              <a:t>Second level</a:t>
            </a:r>
          </a:p>
          <a:p>
            <a:pPr lvl="2"/>
            <a:r>
              <a:rPr lang="en-GB" dirty="0"/>
              <a:t>Third level</a:t>
            </a:r>
          </a:p>
          <a:p>
            <a:pPr lvl="3"/>
            <a:r>
              <a:rPr lang="en-GB" dirty="0"/>
              <a:t>Fourth level</a:t>
            </a:r>
          </a:p>
          <a:p>
            <a:pPr lvl="4"/>
            <a:r>
              <a:rPr lang="en-GB" dirty="0"/>
              <a:t>Fifth level</a:t>
            </a:r>
          </a:p>
          <a:p>
            <a:pPr lvl="7"/>
            <a:endParaRPr lang="en-GB" dirty="0"/>
          </a:p>
        </p:txBody>
      </p:sp>
      <p:sp>
        <p:nvSpPr>
          <p:cNvPr id="2" name="Text Placeholder 27">
            <a:extLst>
              <a:ext uri="{FF2B5EF4-FFF2-40B4-BE49-F238E27FC236}">
                <a16:creationId xmlns:a16="http://schemas.microsoft.com/office/drawing/2014/main" id="{5AA76702-863E-970E-0D57-4C3131787827}"/>
              </a:ext>
            </a:extLst>
          </p:cNvPr>
          <p:cNvSpPr>
            <a:spLocks noGrp="1"/>
          </p:cNvSpPr>
          <p:nvPr>
            <p:ph type="body" sz="quarter" idx="81" hasCustomPrompt="1"/>
          </p:nvPr>
        </p:nvSpPr>
        <p:spPr>
          <a:xfrm>
            <a:off x="449263" y="1125735"/>
            <a:ext cx="7226300" cy="395090"/>
          </a:xfrm>
        </p:spPr>
        <p:txBody>
          <a:bodyPr/>
          <a:lstStyle/>
          <a:p>
            <a:pPr lvl="0"/>
            <a:r>
              <a:rPr lang="en-GB" dirty="0"/>
              <a:t>Insert introduction</a:t>
            </a:r>
          </a:p>
        </p:txBody>
      </p:sp>
    </p:spTree>
    <p:custDataLst>
      <p:tags r:id="rId1"/>
    </p:custDataLst>
    <p:extLst>
      <p:ext uri="{BB962C8B-B14F-4D97-AF65-F5344CB8AC3E}">
        <p14:creationId xmlns:p14="http://schemas.microsoft.com/office/powerpoint/2010/main" val="56797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xpertise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ED301570-C281-17F3-7340-9336433523C0}"/>
              </a:ext>
            </a:extLst>
          </p:cNvPr>
          <p:cNvSpPr>
            <a:spLocks noGrp="1"/>
          </p:cNvSpPr>
          <p:nvPr>
            <p:ph type="body" sz="quarter" idx="14"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28" name="Picture Placeholder 2">
            <a:extLst>
              <a:ext uri="{FF2B5EF4-FFF2-40B4-BE49-F238E27FC236}">
                <a16:creationId xmlns:a16="http://schemas.microsoft.com/office/drawing/2014/main" id="{D4382543-5EA1-38BB-9B4F-4C722E835648}"/>
              </a:ext>
            </a:extLst>
          </p:cNvPr>
          <p:cNvSpPr>
            <a:spLocks noGrp="1"/>
          </p:cNvSpPr>
          <p:nvPr>
            <p:ph type="pic" sz="quarter" idx="16" hasCustomPrompt="1"/>
          </p:nvPr>
        </p:nvSpPr>
        <p:spPr>
          <a:xfrm>
            <a:off x="0" y="-9428"/>
            <a:ext cx="3833814" cy="6867427"/>
          </a:xfrm>
        </p:spPr>
        <p:txBody>
          <a:bodyPr anchor="ctr"/>
          <a:lstStyle>
            <a:lvl1pPr algn="ctr">
              <a:defRPr/>
            </a:lvl1pPr>
          </a:lstStyle>
          <a:p>
            <a:r>
              <a:rPr lang="en-GB" dirty="0"/>
              <a:t>Click icon to insert image</a:t>
            </a:r>
            <a:br>
              <a:rPr lang="en-GB" dirty="0"/>
            </a:br>
            <a:br>
              <a:rPr lang="en-GB" dirty="0"/>
            </a:br>
            <a:br>
              <a:rPr lang="en-GB" dirty="0"/>
            </a:br>
            <a:endParaRPr lang="en-GB" dirty="0"/>
          </a:p>
        </p:txBody>
      </p:sp>
      <p:sp>
        <p:nvSpPr>
          <p:cNvPr id="41" name="Date Placeholder 40">
            <a:extLst>
              <a:ext uri="{FF2B5EF4-FFF2-40B4-BE49-F238E27FC236}">
                <a16:creationId xmlns:a16="http://schemas.microsoft.com/office/drawing/2014/main" id="{F82DC00B-A2B8-30F4-37B9-D47C2F11B6C2}"/>
              </a:ext>
            </a:extLst>
          </p:cNvPr>
          <p:cNvSpPr>
            <a:spLocks noGrp="1"/>
          </p:cNvSpPr>
          <p:nvPr>
            <p:ph type="dt" sz="half" idx="52"/>
          </p:nvPr>
        </p:nvSpPr>
        <p:spPr/>
        <p:txBody>
          <a:bodyPr>
            <a:noAutofit/>
          </a:bodyPr>
          <a:lstStyle/>
          <a:p>
            <a:endParaRPr lang="en-GB" dirty="0"/>
          </a:p>
        </p:txBody>
      </p:sp>
      <p:sp>
        <p:nvSpPr>
          <p:cNvPr id="43" name="Slide Number Placeholder 42">
            <a:extLst>
              <a:ext uri="{FF2B5EF4-FFF2-40B4-BE49-F238E27FC236}">
                <a16:creationId xmlns:a16="http://schemas.microsoft.com/office/drawing/2014/main" id="{9C657DF0-94B2-5337-876D-BC2E3593FBA5}"/>
              </a:ext>
            </a:extLst>
          </p:cNvPr>
          <p:cNvSpPr>
            <a:spLocks noGrp="1"/>
          </p:cNvSpPr>
          <p:nvPr>
            <p:ph type="sldNum" sz="quarter" idx="54"/>
          </p:nvPr>
        </p:nvSpPr>
        <p:spPr/>
        <p:txBody>
          <a:bodyPr>
            <a:noAutofit/>
          </a:bodyPr>
          <a:lstStyle/>
          <a:p>
            <a:fld id="{BB07EAE1-021A-493C-B07F-6FE9E5D11BEB}" type="slidenum">
              <a:rPr lang="en-GB" smtClean="0"/>
              <a:pPr/>
              <a:t>‹#›</a:t>
            </a:fld>
            <a:endParaRPr lang="en-GB" dirty="0"/>
          </a:p>
        </p:txBody>
      </p:sp>
      <p:grpSp>
        <p:nvGrpSpPr>
          <p:cNvPr id="14" name="Group 13">
            <a:extLst>
              <a:ext uri="{FF2B5EF4-FFF2-40B4-BE49-F238E27FC236}">
                <a16:creationId xmlns:a16="http://schemas.microsoft.com/office/drawing/2014/main" id="{DE65473B-95F4-A7E6-F98F-1D44CFB763FE}"/>
              </a:ext>
            </a:extLst>
          </p:cNvPr>
          <p:cNvGrpSpPr/>
          <p:nvPr userDrawn="1"/>
        </p:nvGrpSpPr>
        <p:grpSpPr>
          <a:xfrm>
            <a:off x="12287572" y="0"/>
            <a:ext cx="2175021" cy="5486150"/>
            <a:chOff x="12287572" y="0"/>
            <a:chExt cx="2175021" cy="5486150"/>
          </a:xfrm>
        </p:grpSpPr>
        <p:grpSp>
          <p:nvGrpSpPr>
            <p:cNvPr id="15" name="Group 14">
              <a:extLst>
                <a:ext uri="{FF2B5EF4-FFF2-40B4-BE49-F238E27FC236}">
                  <a16:creationId xmlns:a16="http://schemas.microsoft.com/office/drawing/2014/main" id="{5A125FD3-54BA-9971-731E-3FDDF220F2B5}"/>
                </a:ext>
              </a:extLst>
            </p:cNvPr>
            <p:cNvGrpSpPr/>
            <p:nvPr/>
          </p:nvGrpSpPr>
          <p:grpSpPr>
            <a:xfrm>
              <a:off x="12287572" y="0"/>
              <a:ext cx="2175021" cy="4839558"/>
              <a:chOff x="838200" y="1150069"/>
              <a:chExt cx="2175021" cy="4839558"/>
            </a:xfrm>
          </p:grpSpPr>
          <p:sp>
            <p:nvSpPr>
              <p:cNvPr id="45" name="Rectangle 44">
                <a:extLst>
                  <a:ext uri="{FF2B5EF4-FFF2-40B4-BE49-F238E27FC236}">
                    <a16:creationId xmlns:a16="http://schemas.microsoft.com/office/drawing/2014/main" id="{2E87C889-911C-FE40-F7ED-AEFC3C6AEDCB}"/>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46" name="Rectangle 45">
                <a:extLst>
                  <a:ext uri="{FF2B5EF4-FFF2-40B4-BE49-F238E27FC236}">
                    <a16:creationId xmlns:a16="http://schemas.microsoft.com/office/drawing/2014/main" id="{FEF7D7BC-BF64-37DB-F79C-CDDA904210E7}"/>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47" name="TextBox 46">
                <a:extLst>
                  <a:ext uri="{FF2B5EF4-FFF2-40B4-BE49-F238E27FC236}">
                    <a16:creationId xmlns:a16="http://schemas.microsoft.com/office/drawing/2014/main" id="{9A1DD24C-4805-4619-84E4-DB14286AEA1F}"/>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48" name="TextBox 47">
                <a:extLst>
                  <a:ext uri="{FF2B5EF4-FFF2-40B4-BE49-F238E27FC236}">
                    <a16:creationId xmlns:a16="http://schemas.microsoft.com/office/drawing/2014/main" id="{571A672E-DE28-1A04-07C7-53E6A0198E4E}"/>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49" name="TextBox 48">
                <a:extLst>
                  <a:ext uri="{FF2B5EF4-FFF2-40B4-BE49-F238E27FC236}">
                    <a16:creationId xmlns:a16="http://schemas.microsoft.com/office/drawing/2014/main" id="{8528D221-EAC2-21C6-8867-F101DE27ED2B}"/>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50" name="TextBox 49">
                <a:extLst>
                  <a:ext uri="{FF2B5EF4-FFF2-40B4-BE49-F238E27FC236}">
                    <a16:creationId xmlns:a16="http://schemas.microsoft.com/office/drawing/2014/main" id="{2E811534-E4F0-0AB8-6B05-42BFC7334328}"/>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51" name="TextBox 50">
                <a:extLst>
                  <a:ext uri="{FF2B5EF4-FFF2-40B4-BE49-F238E27FC236}">
                    <a16:creationId xmlns:a16="http://schemas.microsoft.com/office/drawing/2014/main" id="{2C87D308-EE8D-746C-4E60-220B22D11AD1}"/>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52" name="TextBox 51">
                <a:extLst>
                  <a:ext uri="{FF2B5EF4-FFF2-40B4-BE49-F238E27FC236}">
                    <a16:creationId xmlns:a16="http://schemas.microsoft.com/office/drawing/2014/main" id="{032AEAEB-00CA-8EF5-28F7-E745F552BCB2}"/>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53" name="TextBox 52">
                <a:extLst>
                  <a:ext uri="{FF2B5EF4-FFF2-40B4-BE49-F238E27FC236}">
                    <a16:creationId xmlns:a16="http://schemas.microsoft.com/office/drawing/2014/main" id="{2DE0810F-2B32-5631-0300-04B41DD4013F}"/>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16" name="Group 15">
              <a:extLst>
                <a:ext uri="{FF2B5EF4-FFF2-40B4-BE49-F238E27FC236}">
                  <a16:creationId xmlns:a16="http://schemas.microsoft.com/office/drawing/2014/main" id="{48CDBA2C-795E-5AF0-2425-3BAAB2DC10F7}"/>
                </a:ext>
              </a:extLst>
            </p:cNvPr>
            <p:cNvGrpSpPr/>
            <p:nvPr userDrawn="1"/>
          </p:nvGrpSpPr>
          <p:grpSpPr>
            <a:xfrm>
              <a:off x="12287572" y="0"/>
              <a:ext cx="2175021" cy="5486150"/>
              <a:chOff x="838200" y="1150069"/>
              <a:chExt cx="2175021" cy="5486150"/>
            </a:xfrm>
          </p:grpSpPr>
          <p:sp>
            <p:nvSpPr>
              <p:cNvPr id="18" name="Rectangle 17">
                <a:extLst>
                  <a:ext uri="{FF2B5EF4-FFF2-40B4-BE49-F238E27FC236}">
                    <a16:creationId xmlns:a16="http://schemas.microsoft.com/office/drawing/2014/main" id="{22248921-DB5F-C958-CCEB-DD536A242649}"/>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9" name="Rectangle 18">
                <a:extLst>
                  <a:ext uri="{FF2B5EF4-FFF2-40B4-BE49-F238E27FC236}">
                    <a16:creationId xmlns:a16="http://schemas.microsoft.com/office/drawing/2014/main" id="{ACE47B89-23AE-A580-C647-36C45B20ABAF}"/>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0" name="TextBox 19">
                <a:extLst>
                  <a:ext uri="{FF2B5EF4-FFF2-40B4-BE49-F238E27FC236}">
                    <a16:creationId xmlns:a16="http://schemas.microsoft.com/office/drawing/2014/main" id="{8CE3E623-05F9-AAF0-7073-FDEAC2D21B8C}"/>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21" name="TextBox 20">
                <a:extLst>
                  <a:ext uri="{FF2B5EF4-FFF2-40B4-BE49-F238E27FC236}">
                    <a16:creationId xmlns:a16="http://schemas.microsoft.com/office/drawing/2014/main" id="{CE8FCD98-EE85-9648-1491-8BC27C032CA3}"/>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22" name="TextBox 21">
                <a:extLst>
                  <a:ext uri="{FF2B5EF4-FFF2-40B4-BE49-F238E27FC236}">
                    <a16:creationId xmlns:a16="http://schemas.microsoft.com/office/drawing/2014/main" id="{A86E00D4-C833-3911-6A35-6A5B1D9ACD0C}"/>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27" name="TextBox 26">
                <a:extLst>
                  <a:ext uri="{FF2B5EF4-FFF2-40B4-BE49-F238E27FC236}">
                    <a16:creationId xmlns:a16="http://schemas.microsoft.com/office/drawing/2014/main" id="{38A544A1-301A-01F4-5247-C92F76340ED5}"/>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38" name="TextBox 37">
                <a:extLst>
                  <a:ext uri="{FF2B5EF4-FFF2-40B4-BE49-F238E27FC236}">
                    <a16:creationId xmlns:a16="http://schemas.microsoft.com/office/drawing/2014/main" id="{1EBA4B77-836F-303D-BE63-F58125F36B80}"/>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40" name="TextBox 39">
                <a:extLst>
                  <a:ext uri="{FF2B5EF4-FFF2-40B4-BE49-F238E27FC236}">
                    <a16:creationId xmlns:a16="http://schemas.microsoft.com/office/drawing/2014/main" id="{9B9E52C9-F4A4-650F-DF19-A7E429D7350B}"/>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44" name="TextBox 43">
                <a:extLst>
                  <a:ext uri="{FF2B5EF4-FFF2-40B4-BE49-F238E27FC236}">
                    <a16:creationId xmlns:a16="http://schemas.microsoft.com/office/drawing/2014/main" id="{F5D36A17-A4E6-3E30-0217-2819FEA5090A}"/>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17" name="TextBox 16">
              <a:extLst>
                <a:ext uri="{FF2B5EF4-FFF2-40B4-BE49-F238E27FC236}">
                  <a16:creationId xmlns:a16="http://schemas.microsoft.com/office/drawing/2014/main" id="{49C1C745-7DBD-B6FE-CF97-C35B04D8C206}"/>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4" name="Title 3">
            <a:extLst>
              <a:ext uri="{FF2B5EF4-FFF2-40B4-BE49-F238E27FC236}">
                <a16:creationId xmlns:a16="http://schemas.microsoft.com/office/drawing/2014/main" id="{C601F24E-D394-9B7D-C5F9-8F44B9E70F2F}"/>
              </a:ext>
            </a:extLst>
          </p:cNvPr>
          <p:cNvSpPr>
            <a:spLocks noGrp="1"/>
          </p:cNvSpPr>
          <p:nvPr>
            <p:ph type="title" hasCustomPrompt="1"/>
          </p:nvPr>
        </p:nvSpPr>
        <p:spPr>
          <a:xfrm>
            <a:off x="4286250" y="517402"/>
            <a:ext cx="6202363" cy="498598"/>
          </a:xfrm>
        </p:spPr>
        <p:txBody>
          <a:bodyPr/>
          <a:lstStyle/>
          <a:p>
            <a:r>
              <a:rPr lang="en-US" dirty="0"/>
              <a:t>Insert title here</a:t>
            </a:r>
            <a:endParaRPr lang="en-GB" dirty="0"/>
          </a:p>
        </p:txBody>
      </p:sp>
      <p:sp>
        <p:nvSpPr>
          <p:cNvPr id="5" name="Footer Placeholder 4">
            <a:extLst>
              <a:ext uri="{FF2B5EF4-FFF2-40B4-BE49-F238E27FC236}">
                <a16:creationId xmlns:a16="http://schemas.microsoft.com/office/drawing/2014/main" id="{2831C5E9-EB91-B501-F247-323CD2F90E50}"/>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2" name="Text Placeholder 3">
            <a:extLst>
              <a:ext uri="{FF2B5EF4-FFF2-40B4-BE49-F238E27FC236}">
                <a16:creationId xmlns:a16="http://schemas.microsoft.com/office/drawing/2014/main" id="{62B1833D-A28E-4121-D38E-DB5E7171FD12}"/>
              </a:ext>
            </a:extLst>
          </p:cNvPr>
          <p:cNvSpPr>
            <a:spLocks noGrp="1"/>
          </p:cNvSpPr>
          <p:nvPr>
            <p:ph type="body" sz="quarter" idx="56" hasCustomPrompt="1"/>
          </p:nvPr>
        </p:nvSpPr>
        <p:spPr>
          <a:xfrm>
            <a:off x="4302125" y="1528763"/>
            <a:ext cx="3382963" cy="2462213"/>
          </a:xfrm>
        </p:spPr>
        <p:txBody>
          <a:bodyPr/>
          <a:lstStyle>
            <a:lvl1pPr>
              <a:defRPr b="0"/>
            </a:lvl1pPr>
            <a:lvl2pPr>
              <a:defRPr b="0"/>
            </a:lvl2pPr>
            <a:lvl3pPr>
              <a:defRPr b="0"/>
            </a:lvl3pPr>
            <a:lvl4pPr>
              <a:defRPr b="0"/>
            </a:lvl4pPr>
            <a:lvl5pPr>
              <a:defRPr b="0"/>
            </a:lvl5pPr>
            <a:lvl8pPr>
              <a:defRPr/>
            </a:lvl8pPr>
          </a:lstStyle>
          <a:p>
            <a:pPr lvl="7"/>
            <a:r>
              <a:rPr lang="en-GB" dirty="0"/>
              <a:t>Insert service list title</a:t>
            </a:r>
          </a:p>
          <a:p>
            <a:pPr lvl="0"/>
            <a:r>
              <a:rPr lang="en-GB" dirty="0"/>
              <a:t>Use this space to write a summary/ description of service here.</a:t>
            </a:r>
          </a:p>
          <a:p>
            <a:pPr lvl="1"/>
            <a:r>
              <a:rPr lang="en-GB" dirty="0"/>
              <a:t>Second level</a:t>
            </a:r>
          </a:p>
          <a:p>
            <a:pPr lvl="2"/>
            <a:r>
              <a:rPr lang="en-GB" dirty="0"/>
              <a:t>Third level</a:t>
            </a:r>
          </a:p>
          <a:p>
            <a:pPr lvl="3"/>
            <a:r>
              <a:rPr lang="en-GB" dirty="0"/>
              <a:t>Fourth level</a:t>
            </a:r>
          </a:p>
          <a:p>
            <a:pPr lvl="4"/>
            <a:r>
              <a:rPr lang="en-GB" dirty="0"/>
              <a:t>Fifth level</a:t>
            </a:r>
          </a:p>
          <a:p>
            <a:pPr lvl="7"/>
            <a:endParaRPr lang="en-GB" dirty="0"/>
          </a:p>
        </p:txBody>
      </p:sp>
      <p:sp>
        <p:nvSpPr>
          <p:cNvPr id="8" name="Text Placeholder 3">
            <a:extLst>
              <a:ext uri="{FF2B5EF4-FFF2-40B4-BE49-F238E27FC236}">
                <a16:creationId xmlns:a16="http://schemas.microsoft.com/office/drawing/2014/main" id="{EABB3F23-EC05-4C98-25A9-EDE01EDEF89B}"/>
              </a:ext>
            </a:extLst>
          </p:cNvPr>
          <p:cNvSpPr>
            <a:spLocks noGrp="1"/>
          </p:cNvSpPr>
          <p:nvPr>
            <p:ph type="body" sz="quarter" idx="58" hasCustomPrompt="1"/>
          </p:nvPr>
        </p:nvSpPr>
        <p:spPr>
          <a:xfrm>
            <a:off x="8137525" y="1528763"/>
            <a:ext cx="3382963" cy="2462213"/>
          </a:xfrm>
        </p:spPr>
        <p:txBody>
          <a:bodyPr/>
          <a:lstStyle>
            <a:lvl1pPr>
              <a:defRPr b="0"/>
            </a:lvl1pPr>
            <a:lvl2pPr>
              <a:defRPr b="0"/>
            </a:lvl2pPr>
            <a:lvl3pPr>
              <a:defRPr b="0"/>
            </a:lvl3pPr>
            <a:lvl4pPr>
              <a:defRPr b="0"/>
            </a:lvl4pPr>
            <a:lvl5pPr>
              <a:defRPr b="0"/>
            </a:lvl5pPr>
            <a:lvl8pPr>
              <a:defRPr/>
            </a:lvl8pPr>
          </a:lstStyle>
          <a:p>
            <a:pPr lvl="7"/>
            <a:r>
              <a:rPr lang="en-GB" dirty="0"/>
              <a:t>Insert service list title</a:t>
            </a:r>
          </a:p>
          <a:p>
            <a:pPr lvl="0"/>
            <a:r>
              <a:rPr lang="en-GB" dirty="0"/>
              <a:t>Use this space to write a summary/ description of service here.</a:t>
            </a:r>
          </a:p>
          <a:p>
            <a:pPr lvl="1"/>
            <a:r>
              <a:rPr lang="en-GB" dirty="0"/>
              <a:t>Second level</a:t>
            </a:r>
          </a:p>
          <a:p>
            <a:pPr lvl="2"/>
            <a:r>
              <a:rPr lang="en-GB" dirty="0"/>
              <a:t>Third level</a:t>
            </a:r>
          </a:p>
          <a:p>
            <a:pPr lvl="3"/>
            <a:r>
              <a:rPr lang="en-GB" dirty="0"/>
              <a:t>Fourth level</a:t>
            </a:r>
          </a:p>
          <a:p>
            <a:pPr lvl="4"/>
            <a:r>
              <a:rPr lang="en-GB" dirty="0"/>
              <a:t>Fifth level</a:t>
            </a:r>
          </a:p>
          <a:p>
            <a:pPr lvl="7"/>
            <a:endParaRPr lang="en-GB" dirty="0"/>
          </a:p>
        </p:txBody>
      </p:sp>
    </p:spTree>
    <p:custDataLst>
      <p:tags r:id="rId1"/>
    </p:custDataLst>
    <p:extLst>
      <p:ext uri="{BB962C8B-B14F-4D97-AF65-F5344CB8AC3E}">
        <p14:creationId xmlns:p14="http://schemas.microsoft.com/office/powerpoint/2010/main" val="199469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xpertise (3)">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C1276132-1358-6BB5-EF31-A7BC5CBB5A30}"/>
              </a:ext>
            </a:extLst>
          </p:cNvPr>
          <p:cNvSpPr>
            <a:spLocks noGrp="1"/>
          </p:cNvSpPr>
          <p:nvPr>
            <p:ph type="body" sz="quarter" idx="62" hasCustomPrompt="1"/>
          </p:nvPr>
        </p:nvSpPr>
        <p:spPr>
          <a:xfrm>
            <a:off x="8121651" y="5040557"/>
            <a:ext cx="1466850" cy="335077"/>
          </a:xfrm>
        </p:spPr>
        <p:txBody>
          <a:bodyPr>
            <a:noAutofit/>
          </a:bodyPr>
          <a:lstStyle>
            <a:lvl1pPr>
              <a:defRPr b="0"/>
            </a:lvl1pPr>
            <a:lvl2pPr>
              <a:defRPr b="0"/>
            </a:lvl2pPr>
            <a:lvl3pPr>
              <a:defRPr b="0"/>
            </a:lvl3pPr>
            <a:lvl4pPr>
              <a:defRPr b="0"/>
            </a:lvl4pPr>
            <a:lvl5pPr>
              <a:defRPr b="0"/>
            </a:lvl5pPr>
            <a:lvl9pPr algn="ctr">
              <a:defRPr/>
            </a:lvl9pPr>
          </a:lstStyle>
          <a:p>
            <a:pPr lvl="8"/>
            <a:r>
              <a:rPr lang="en-GB" dirty="0"/>
              <a:t>Insert service name</a:t>
            </a:r>
          </a:p>
        </p:txBody>
      </p:sp>
      <p:sp>
        <p:nvSpPr>
          <p:cNvPr id="28" name="Text Placeholder 81">
            <a:extLst>
              <a:ext uri="{FF2B5EF4-FFF2-40B4-BE49-F238E27FC236}">
                <a16:creationId xmlns:a16="http://schemas.microsoft.com/office/drawing/2014/main" id="{7A4FCD1D-C0EE-FD7E-7FF3-15AE8F299C9D}"/>
              </a:ext>
            </a:extLst>
          </p:cNvPr>
          <p:cNvSpPr>
            <a:spLocks noGrp="1"/>
          </p:cNvSpPr>
          <p:nvPr>
            <p:ph type="body" sz="quarter" idx="64" hasCustomPrompt="1"/>
          </p:nvPr>
        </p:nvSpPr>
        <p:spPr>
          <a:xfrm>
            <a:off x="8269289" y="3643672"/>
            <a:ext cx="1171575" cy="1171575"/>
          </a:xfrm>
          <a:solidFill>
            <a:schemeClr val="accent1"/>
          </a:solidFill>
        </p:spPr>
        <p:txBody>
          <a:bodyPr>
            <a:noAutofit/>
          </a:bodyPr>
          <a:lstStyle>
            <a:lvl1pPr>
              <a:defRPr/>
            </a:lvl1pPr>
          </a:lstStyle>
          <a:p>
            <a:pPr lvl="0"/>
            <a:r>
              <a:rPr lang="en-GB"/>
              <a:t> </a:t>
            </a:r>
            <a:endParaRPr lang="en-GB" dirty="0"/>
          </a:p>
        </p:txBody>
      </p:sp>
      <p:sp>
        <p:nvSpPr>
          <p:cNvPr id="3" name="Text Placeholder 3">
            <a:extLst>
              <a:ext uri="{FF2B5EF4-FFF2-40B4-BE49-F238E27FC236}">
                <a16:creationId xmlns:a16="http://schemas.microsoft.com/office/drawing/2014/main" id="{ED301570-C281-17F3-7340-9336433523C0}"/>
              </a:ext>
            </a:extLst>
          </p:cNvPr>
          <p:cNvSpPr>
            <a:spLocks noGrp="1"/>
          </p:cNvSpPr>
          <p:nvPr>
            <p:ph type="body" sz="quarter" idx="14"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59" name="Picture Placeholder 79">
            <a:extLst>
              <a:ext uri="{FF2B5EF4-FFF2-40B4-BE49-F238E27FC236}">
                <a16:creationId xmlns:a16="http://schemas.microsoft.com/office/drawing/2014/main" id="{16E84308-6734-10A3-EB26-D11B0255E58E}"/>
              </a:ext>
            </a:extLst>
          </p:cNvPr>
          <p:cNvSpPr>
            <a:spLocks noGrp="1"/>
          </p:cNvSpPr>
          <p:nvPr>
            <p:ph type="pic" sz="quarter" idx="38" hasCustomPrompt="1"/>
          </p:nvPr>
        </p:nvSpPr>
        <p:spPr>
          <a:xfrm>
            <a:off x="8506620" y="3880210"/>
            <a:ext cx="696913" cy="698500"/>
          </a:xfrm>
        </p:spPr>
        <p:txBody>
          <a:bodyPr>
            <a:noAutofit/>
          </a:bodyPr>
          <a:lstStyle>
            <a:lvl1pPr algn="ctr">
              <a:defRPr/>
            </a:lvl1pPr>
          </a:lstStyle>
          <a:p>
            <a:r>
              <a:rPr lang="en-GB" dirty="0"/>
              <a:t>Icon</a:t>
            </a:r>
          </a:p>
        </p:txBody>
      </p:sp>
      <p:sp>
        <p:nvSpPr>
          <p:cNvPr id="50" name="Text Placeholder 81">
            <a:extLst>
              <a:ext uri="{FF2B5EF4-FFF2-40B4-BE49-F238E27FC236}">
                <a16:creationId xmlns:a16="http://schemas.microsoft.com/office/drawing/2014/main" id="{85A10C07-39FB-2F66-93EF-ED47684126C8}"/>
              </a:ext>
            </a:extLst>
          </p:cNvPr>
          <p:cNvSpPr>
            <a:spLocks noGrp="1"/>
          </p:cNvSpPr>
          <p:nvPr>
            <p:ph type="body" sz="quarter" idx="33" hasCustomPrompt="1"/>
          </p:nvPr>
        </p:nvSpPr>
        <p:spPr>
          <a:xfrm>
            <a:off x="10199689" y="3643672"/>
            <a:ext cx="1171575" cy="1171575"/>
          </a:xfrm>
          <a:solidFill>
            <a:schemeClr val="accent1"/>
          </a:solidFill>
        </p:spPr>
        <p:txBody>
          <a:bodyPr>
            <a:noAutofit/>
          </a:bodyPr>
          <a:lstStyle>
            <a:lvl1pPr>
              <a:defRPr/>
            </a:lvl1pPr>
          </a:lstStyle>
          <a:p>
            <a:pPr lvl="0"/>
            <a:r>
              <a:rPr lang="en-GB"/>
              <a:t> </a:t>
            </a:r>
            <a:endParaRPr lang="en-GB" dirty="0"/>
          </a:p>
        </p:txBody>
      </p:sp>
      <p:sp>
        <p:nvSpPr>
          <p:cNvPr id="65" name="Picture Placeholder 79">
            <a:extLst>
              <a:ext uri="{FF2B5EF4-FFF2-40B4-BE49-F238E27FC236}">
                <a16:creationId xmlns:a16="http://schemas.microsoft.com/office/drawing/2014/main" id="{FE504F2D-54C1-B0E9-0ED0-470C89E9B03D}"/>
              </a:ext>
            </a:extLst>
          </p:cNvPr>
          <p:cNvSpPr>
            <a:spLocks noGrp="1"/>
          </p:cNvSpPr>
          <p:nvPr>
            <p:ph type="pic" sz="quarter" idx="41" hasCustomPrompt="1"/>
          </p:nvPr>
        </p:nvSpPr>
        <p:spPr>
          <a:xfrm>
            <a:off x="10437020" y="3880210"/>
            <a:ext cx="696913" cy="698500"/>
          </a:xfrm>
        </p:spPr>
        <p:txBody>
          <a:bodyPr>
            <a:noAutofit/>
          </a:bodyPr>
          <a:lstStyle>
            <a:lvl1pPr algn="ctr">
              <a:defRPr/>
            </a:lvl1pPr>
          </a:lstStyle>
          <a:p>
            <a:r>
              <a:rPr lang="en-GB" dirty="0"/>
              <a:t>Icon</a:t>
            </a:r>
          </a:p>
        </p:txBody>
      </p:sp>
      <p:sp>
        <p:nvSpPr>
          <p:cNvPr id="57" name="Text Placeholder 81">
            <a:extLst>
              <a:ext uri="{FF2B5EF4-FFF2-40B4-BE49-F238E27FC236}">
                <a16:creationId xmlns:a16="http://schemas.microsoft.com/office/drawing/2014/main" id="{C0CE4CE1-B0E6-5974-315A-C6087690CE9D}"/>
              </a:ext>
            </a:extLst>
          </p:cNvPr>
          <p:cNvSpPr>
            <a:spLocks noGrp="1"/>
          </p:cNvSpPr>
          <p:nvPr>
            <p:ph type="body" sz="quarter" idx="36" hasCustomPrompt="1"/>
          </p:nvPr>
        </p:nvSpPr>
        <p:spPr>
          <a:xfrm>
            <a:off x="8269289" y="1528763"/>
            <a:ext cx="1171575" cy="1171575"/>
          </a:xfrm>
          <a:solidFill>
            <a:schemeClr val="accent1"/>
          </a:solidFill>
        </p:spPr>
        <p:txBody>
          <a:bodyPr>
            <a:noAutofit/>
          </a:bodyPr>
          <a:lstStyle>
            <a:lvl1pPr>
              <a:defRPr/>
            </a:lvl1pPr>
          </a:lstStyle>
          <a:p>
            <a:pPr lvl="0"/>
            <a:r>
              <a:rPr lang="en-GB"/>
              <a:t> </a:t>
            </a:r>
            <a:endParaRPr lang="en-GB" dirty="0"/>
          </a:p>
        </p:txBody>
      </p:sp>
      <p:sp>
        <p:nvSpPr>
          <p:cNvPr id="44" name="Picture Placeholder 79">
            <a:extLst>
              <a:ext uri="{FF2B5EF4-FFF2-40B4-BE49-F238E27FC236}">
                <a16:creationId xmlns:a16="http://schemas.microsoft.com/office/drawing/2014/main" id="{E12776F1-9835-FEA3-CB39-20114E9C2370}"/>
              </a:ext>
            </a:extLst>
          </p:cNvPr>
          <p:cNvSpPr>
            <a:spLocks noGrp="1"/>
          </p:cNvSpPr>
          <p:nvPr>
            <p:ph type="pic" sz="quarter" idx="30" hasCustomPrompt="1"/>
          </p:nvPr>
        </p:nvSpPr>
        <p:spPr>
          <a:xfrm>
            <a:off x="8506620" y="1765301"/>
            <a:ext cx="696913" cy="698500"/>
          </a:xfrm>
        </p:spPr>
        <p:txBody>
          <a:bodyPr>
            <a:noAutofit/>
          </a:bodyPr>
          <a:lstStyle>
            <a:lvl1pPr algn="ctr">
              <a:defRPr/>
            </a:lvl1pPr>
          </a:lstStyle>
          <a:p>
            <a:r>
              <a:rPr lang="en-GB" dirty="0"/>
              <a:t>Icon</a:t>
            </a:r>
          </a:p>
        </p:txBody>
      </p:sp>
      <p:sp>
        <p:nvSpPr>
          <p:cNvPr id="62" name="Text Placeholder 81">
            <a:extLst>
              <a:ext uri="{FF2B5EF4-FFF2-40B4-BE49-F238E27FC236}">
                <a16:creationId xmlns:a16="http://schemas.microsoft.com/office/drawing/2014/main" id="{495A5493-4332-DED3-1690-04C7BA2ADED6}"/>
              </a:ext>
            </a:extLst>
          </p:cNvPr>
          <p:cNvSpPr>
            <a:spLocks noGrp="1"/>
          </p:cNvSpPr>
          <p:nvPr>
            <p:ph type="body" sz="quarter" idx="39" hasCustomPrompt="1"/>
          </p:nvPr>
        </p:nvSpPr>
        <p:spPr>
          <a:xfrm>
            <a:off x="10199689" y="1528763"/>
            <a:ext cx="1171575" cy="1171575"/>
          </a:xfrm>
          <a:solidFill>
            <a:schemeClr val="accent1"/>
          </a:solidFill>
        </p:spPr>
        <p:txBody>
          <a:bodyPr>
            <a:noAutofit/>
          </a:bodyPr>
          <a:lstStyle>
            <a:lvl1pPr>
              <a:defRPr/>
            </a:lvl1pPr>
          </a:lstStyle>
          <a:p>
            <a:pPr lvl="0"/>
            <a:r>
              <a:rPr lang="en-GB"/>
              <a:t> </a:t>
            </a:r>
            <a:endParaRPr lang="en-GB" dirty="0"/>
          </a:p>
        </p:txBody>
      </p:sp>
      <p:sp>
        <p:nvSpPr>
          <p:cNvPr id="56" name="Picture Placeholder 79">
            <a:extLst>
              <a:ext uri="{FF2B5EF4-FFF2-40B4-BE49-F238E27FC236}">
                <a16:creationId xmlns:a16="http://schemas.microsoft.com/office/drawing/2014/main" id="{A671436E-8F46-6B94-DFB5-7F15FEEABD0B}"/>
              </a:ext>
            </a:extLst>
          </p:cNvPr>
          <p:cNvSpPr>
            <a:spLocks noGrp="1"/>
          </p:cNvSpPr>
          <p:nvPr>
            <p:ph type="pic" sz="quarter" idx="35" hasCustomPrompt="1"/>
          </p:nvPr>
        </p:nvSpPr>
        <p:spPr>
          <a:xfrm>
            <a:off x="10437020" y="1765301"/>
            <a:ext cx="696913" cy="698500"/>
          </a:xfrm>
        </p:spPr>
        <p:txBody>
          <a:bodyPr>
            <a:noAutofit/>
          </a:bodyPr>
          <a:lstStyle>
            <a:lvl1pPr algn="ctr">
              <a:defRPr/>
            </a:lvl1pPr>
          </a:lstStyle>
          <a:p>
            <a:r>
              <a:rPr lang="en-GB" dirty="0"/>
              <a:t>Icon</a:t>
            </a:r>
          </a:p>
        </p:txBody>
      </p:sp>
      <p:sp>
        <p:nvSpPr>
          <p:cNvPr id="16" name="Date Placeholder 15">
            <a:extLst>
              <a:ext uri="{FF2B5EF4-FFF2-40B4-BE49-F238E27FC236}">
                <a16:creationId xmlns:a16="http://schemas.microsoft.com/office/drawing/2014/main" id="{31DE9C2D-576A-6167-2AAB-8831FEFA7087}"/>
              </a:ext>
            </a:extLst>
          </p:cNvPr>
          <p:cNvSpPr>
            <a:spLocks noGrp="1"/>
          </p:cNvSpPr>
          <p:nvPr>
            <p:ph type="dt" sz="half" idx="52"/>
          </p:nvPr>
        </p:nvSpPr>
        <p:spPr/>
        <p:txBody>
          <a:bodyPr>
            <a:noAutofit/>
          </a:bodyPr>
          <a:lstStyle/>
          <a:p>
            <a:endParaRPr lang="en-GB" dirty="0"/>
          </a:p>
        </p:txBody>
      </p:sp>
      <p:sp>
        <p:nvSpPr>
          <p:cNvPr id="18" name="Slide Number Placeholder 17">
            <a:extLst>
              <a:ext uri="{FF2B5EF4-FFF2-40B4-BE49-F238E27FC236}">
                <a16:creationId xmlns:a16="http://schemas.microsoft.com/office/drawing/2014/main" id="{F1201561-0A56-B1EA-74E2-AA6A026CFCFB}"/>
              </a:ext>
            </a:extLst>
          </p:cNvPr>
          <p:cNvSpPr>
            <a:spLocks noGrp="1"/>
          </p:cNvSpPr>
          <p:nvPr>
            <p:ph type="sldNum" sz="quarter" idx="54"/>
          </p:nvPr>
        </p:nvSpPr>
        <p:spPr/>
        <p:txBody>
          <a:bodyPr>
            <a:noAutofit/>
          </a:bodyPr>
          <a:lstStyle/>
          <a:p>
            <a:fld id="{BB07EAE1-021A-493C-B07F-6FE9E5D11BEB}" type="slidenum">
              <a:rPr lang="en-GB" smtClean="0"/>
              <a:pPr/>
              <a:t>‹#›</a:t>
            </a:fld>
            <a:endParaRPr lang="en-GB" dirty="0"/>
          </a:p>
        </p:txBody>
      </p:sp>
      <p:grpSp>
        <p:nvGrpSpPr>
          <p:cNvPr id="2" name="Group 1">
            <a:extLst>
              <a:ext uri="{FF2B5EF4-FFF2-40B4-BE49-F238E27FC236}">
                <a16:creationId xmlns:a16="http://schemas.microsoft.com/office/drawing/2014/main" id="{8E2752DD-BC91-6949-AC1A-37781DF9C689}"/>
              </a:ext>
            </a:extLst>
          </p:cNvPr>
          <p:cNvGrpSpPr/>
          <p:nvPr userDrawn="1"/>
        </p:nvGrpSpPr>
        <p:grpSpPr>
          <a:xfrm>
            <a:off x="12338004" y="0"/>
            <a:ext cx="2094954" cy="3914775"/>
            <a:chOff x="-2178418" y="4487679"/>
            <a:chExt cx="2094954" cy="3914775"/>
          </a:xfrm>
        </p:grpSpPr>
        <p:sp>
          <p:nvSpPr>
            <p:cNvPr id="5" name="Rectangle 4">
              <a:extLst>
                <a:ext uri="{FF2B5EF4-FFF2-40B4-BE49-F238E27FC236}">
                  <a16:creationId xmlns:a16="http://schemas.microsoft.com/office/drawing/2014/main" id="{AD40C43E-24B4-392F-A4C0-72052E48F944}"/>
                </a:ext>
              </a:extLst>
            </p:cNvPr>
            <p:cNvSpPr/>
            <p:nvPr/>
          </p:nvSpPr>
          <p:spPr>
            <a:xfrm>
              <a:off x="-2178418" y="4487680"/>
              <a:ext cx="2094954" cy="391477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6" name="Rectangle 5">
              <a:extLst>
                <a:ext uri="{FF2B5EF4-FFF2-40B4-BE49-F238E27FC236}">
                  <a16:creationId xmlns:a16="http://schemas.microsoft.com/office/drawing/2014/main" id="{7A05ABB9-6101-9AF1-F203-05D9C3B4D886}"/>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7" name="TextBox 6">
              <a:extLst>
                <a:ext uri="{FF2B5EF4-FFF2-40B4-BE49-F238E27FC236}">
                  <a16:creationId xmlns:a16="http://schemas.microsoft.com/office/drawing/2014/main" id="{5AE2483F-E665-5D17-DAD2-117281BBB5E0}"/>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AN ICON</a:t>
              </a:r>
            </a:p>
          </p:txBody>
        </p:sp>
        <p:sp>
          <p:nvSpPr>
            <p:cNvPr id="8" name="TextBox 7">
              <a:extLst>
                <a:ext uri="{FF2B5EF4-FFF2-40B4-BE49-F238E27FC236}">
                  <a16:creationId xmlns:a16="http://schemas.microsoft.com/office/drawing/2014/main" id="{09FD0B53-EC07-3B2D-3FF9-35DE673C9FA7}"/>
                </a:ext>
              </a:extLst>
            </p:cNvPr>
            <p:cNvSpPr txBox="1"/>
            <p:nvPr/>
          </p:nvSpPr>
          <p:spPr>
            <a:xfrm>
              <a:off x="-2156460" y="5847658"/>
              <a:ext cx="1976174" cy="861774"/>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shape </a:t>
              </a:r>
              <a:r>
                <a:rPr lang="en-GB" sz="1000" dirty="0">
                  <a:solidFill>
                    <a:srgbClr val="333333"/>
                  </a:solidFill>
                </a:rPr>
                <a:t>you wish to add your icon to and choose the icon needed from the PPT Icon Library.</a:t>
              </a:r>
              <a:br>
                <a:rPr lang="en-GB" sz="1000" dirty="0">
                  <a:solidFill>
                    <a:srgbClr val="333333"/>
                  </a:solidFill>
                </a:rPr>
              </a:br>
              <a:r>
                <a:rPr lang="en-GB" sz="1000" dirty="0">
                  <a:solidFill>
                    <a:srgbClr val="333333"/>
                  </a:solidFill>
                </a:rPr>
                <a:t>Insert &gt; Icons</a:t>
              </a:r>
            </a:p>
          </p:txBody>
        </p:sp>
        <p:sp>
          <p:nvSpPr>
            <p:cNvPr id="9" name="TextBox 8">
              <a:extLst>
                <a:ext uri="{FF2B5EF4-FFF2-40B4-BE49-F238E27FC236}">
                  <a16:creationId xmlns:a16="http://schemas.microsoft.com/office/drawing/2014/main" id="{93A94EC0-F046-A717-F7F2-A55302604723}"/>
                </a:ext>
              </a:extLst>
            </p:cNvPr>
            <p:cNvSpPr txBox="1"/>
            <p:nvPr/>
          </p:nvSpPr>
          <p:spPr>
            <a:xfrm>
              <a:off x="-2156460" y="6706540"/>
              <a:ext cx="1881569" cy="1015663"/>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Picture/Format Graphic </a:t>
              </a:r>
              <a:r>
                <a:rPr lang="en-GB" sz="1000" dirty="0">
                  <a:solidFill>
                    <a:srgbClr val="333333"/>
                  </a:solidFill>
                </a:rPr>
                <a:t>tab in the ribbon and choose </a:t>
              </a:r>
              <a:r>
                <a:rPr lang="en-GB" sz="1000" b="0" dirty="0">
                  <a:solidFill>
                    <a:srgbClr val="333333"/>
                  </a:solidFill>
                  <a:latin typeface="Gotham Medium" pitchFamily="50" charset="0"/>
                </a:rPr>
                <a:t>Crop</a:t>
              </a:r>
              <a:r>
                <a:rPr lang="en-GB" sz="1000" dirty="0">
                  <a:solidFill>
                    <a:srgbClr val="333333"/>
                  </a:solidFill>
                </a:rPr>
                <a:t> option to edit the position and composition of your icon.</a:t>
              </a:r>
            </a:p>
          </p:txBody>
        </p:sp>
        <p:sp>
          <p:nvSpPr>
            <p:cNvPr id="10" name="TextBox 9">
              <a:extLst>
                <a:ext uri="{FF2B5EF4-FFF2-40B4-BE49-F238E27FC236}">
                  <a16:creationId xmlns:a16="http://schemas.microsoft.com/office/drawing/2014/main" id="{77904110-C6B6-9B58-51BB-1B77116D065F}"/>
                </a:ext>
              </a:extLst>
            </p:cNvPr>
            <p:cNvSpPr txBox="1"/>
            <p:nvPr/>
          </p:nvSpPr>
          <p:spPr>
            <a:xfrm>
              <a:off x="-2156460" y="7748950"/>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Medium" pitchFamily="50" charset="0"/>
                </a:rPr>
                <a:t>Fit</a:t>
              </a:r>
              <a:r>
                <a:rPr lang="en-GB" sz="1000" dirty="0">
                  <a:solidFill>
                    <a:srgbClr val="333333"/>
                  </a:solidFill>
                </a:rPr>
                <a:t> to fit the icon to the placeholder.</a:t>
              </a:r>
            </a:p>
          </p:txBody>
        </p:sp>
        <p:sp>
          <p:nvSpPr>
            <p:cNvPr id="11" name="TextBox 10">
              <a:extLst>
                <a:ext uri="{FF2B5EF4-FFF2-40B4-BE49-F238E27FC236}">
                  <a16:creationId xmlns:a16="http://schemas.microsoft.com/office/drawing/2014/main" id="{BD67C341-0A2D-E81E-015B-6CCD2CE8B718}"/>
                </a:ext>
              </a:extLst>
            </p:cNvPr>
            <p:cNvSpPr txBox="1"/>
            <p:nvPr/>
          </p:nvSpPr>
          <p:spPr>
            <a:xfrm>
              <a:off x="-2156460" y="5119692"/>
              <a:ext cx="1976174"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icon, first delete it. Only use icons from the PowerPoint icon library: </a:t>
              </a:r>
              <a:r>
                <a:rPr lang="en-GB" sz="1000" dirty="0">
                  <a:solidFill>
                    <a:srgbClr val="333333"/>
                  </a:solidFill>
                  <a:latin typeface="Gotham Medium" pitchFamily="50" charset="0"/>
                </a:rPr>
                <a:t>Insert &gt; Icons. </a:t>
              </a:r>
            </a:p>
          </p:txBody>
        </p:sp>
      </p:grpSp>
      <p:sp>
        <p:nvSpPr>
          <p:cNvPr id="12" name="Title 11">
            <a:extLst>
              <a:ext uri="{FF2B5EF4-FFF2-40B4-BE49-F238E27FC236}">
                <a16:creationId xmlns:a16="http://schemas.microsoft.com/office/drawing/2014/main" id="{E5F4AA51-8E59-9620-DEDB-8C9963A37196}"/>
              </a:ext>
            </a:extLst>
          </p:cNvPr>
          <p:cNvSpPr>
            <a:spLocks noGrp="1"/>
          </p:cNvSpPr>
          <p:nvPr>
            <p:ph type="title" hasCustomPrompt="1"/>
          </p:nvPr>
        </p:nvSpPr>
        <p:spPr/>
        <p:txBody>
          <a:bodyPr/>
          <a:lstStyle/>
          <a:p>
            <a:r>
              <a:rPr lang="en-US" dirty="0"/>
              <a:t>Insert title here</a:t>
            </a:r>
            <a:endParaRPr lang="en-GB" dirty="0"/>
          </a:p>
        </p:txBody>
      </p:sp>
      <p:sp>
        <p:nvSpPr>
          <p:cNvPr id="13" name="Footer Placeholder 4">
            <a:extLst>
              <a:ext uri="{FF2B5EF4-FFF2-40B4-BE49-F238E27FC236}">
                <a16:creationId xmlns:a16="http://schemas.microsoft.com/office/drawing/2014/main" id="{1B86525C-459D-DE65-DA0C-075D98FC5664}"/>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23" name="Text Placeholder 3">
            <a:extLst>
              <a:ext uri="{FF2B5EF4-FFF2-40B4-BE49-F238E27FC236}">
                <a16:creationId xmlns:a16="http://schemas.microsoft.com/office/drawing/2014/main" id="{6017DC0A-5827-09EF-E598-2415D8CE30FA}"/>
              </a:ext>
            </a:extLst>
          </p:cNvPr>
          <p:cNvSpPr>
            <a:spLocks noGrp="1"/>
          </p:cNvSpPr>
          <p:nvPr>
            <p:ph type="body" sz="quarter" idx="60" hasCustomPrompt="1"/>
          </p:nvPr>
        </p:nvSpPr>
        <p:spPr>
          <a:xfrm>
            <a:off x="8121651" y="2926472"/>
            <a:ext cx="1466850" cy="335077"/>
          </a:xfrm>
        </p:spPr>
        <p:txBody>
          <a:bodyPr>
            <a:noAutofit/>
          </a:bodyPr>
          <a:lstStyle>
            <a:lvl1pPr>
              <a:defRPr b="0"/>
            </a:lvl1pPr>
            <a:lvl2pPr>
              <a:defRPr b="0"/>
            </a:lvl2pPr>
            <a:lvl3pPr>
              <a:defRPr b="0"/>
            </a:lvl3pPr>
            <a:lvl4pPr>
              <a:defRPr b="0"/>
            </a:lvl4pPr>
            <a:lvl5pPr>
              <a:defRPr b="0"/>
            </a:lvl5pPr>
            <a:lvl9pPr algn="ctr">
              <a:defRPr/>
            </a:lvl9pPr>
          </a:lstStyle>
          <a:p>
            <a:pPr lvl="8"/>
            <a:r>
              <a:rPr lang="en-GB" dirty="0"/>
              <a:t>Insert service name</a:t>
            </a:r>
          </a:p>
        </p:txBody>
      </p:sp>
      <p:sp>
        <p:nvSpPr>
          <p:cNvPr id="24" name="Text Placeholder 3">
            <a:extLst>
              <a:ext uri="{FF2B5EF4-FFF2-40B4-BE49-F238E27FC236}">
                <a16:creationId xmlns:a16="http://schemas.microsoft.com/office/drawing/2014/main" id="{C1A1D4C6-AF56-4B7D-0A58-48065F09237C}"/>
              </a:ext>
            </a:extLst>
          </p:cNvPr>
          <p:cNvSpPr>
            <a:spLocks noGrp="1"/>
          </p:cNvSpPr>
          <p:nvPr>
            <p:ph type="body" sz="quarter" idx="61" hasCustomPrompt="1"/>
          </p:nvPr>
        </p:nvSpPr>
        <p:spPr>
          <a:xfrm>
            <a:off x="10052051" y="2926472"/>
            <a:ext cx="1466850" cy="335077"/>
          </a:xfrm>
        </p:spPr>
        <p:txBody>
          <a:bodyPr>
            <a:noAutofit/>
          </a:bodyPr>
          <a:lstStyle>
            <a:lvl1pPr>
              <a:defRPr b="0"/>
            </a:lvl1pPr>
            <a:lvl2pPr>
              <a:defRPr b="0"/>
            </a:lvl2pPr>
            <a:lvl3pPr>
              <a:defRPr b="0"/>
            </a:lvl3pPr>
            <a:lvl4pPr>
              <a:defRPr b="0"/>
            </a:lvl4pPr>
            <a:lvl5pPr>
              <a:defRPr b="0"/>
            </a:lvl5pPr>
            <a:lvl9pPr algn="ctr">
              <a:defRPr/>
            </a:lvl9pPr>
          </a:lstStyle>
          <a:p>
            <a:pPr lvl="8"/>
            <a:r>
              <a:rPr lang="en-GB" dirty="0"/>
              <a:t>Insert service name</a:t>
            </a:r>
          </a:p>
        </p:txBody>
      </p:sp>
      <p:sp>
        <p:nvSpPr>
          <p:cNvPr id="27" name="Text Placeholder 3">
            <a:extLst>
              <a:ext uri="{FF2B5EF4-FFF2-40B4-BE49-F238E27FC236}">
                <a16:creationId xmlns:a16="http://schemas.microsoft.com/office/drawing/2014/main" id="{F0DAC7CB-047A-11A7-505F-96FAE43254A8}"/>
              </a:ext>
            </a:extLst>
          </p:cNvPr>
          <p:cNvSpPr>
            <a:spLocks noGrp="1"/>
          </p:cNvSpPr>
          <p:nvPr>
            <p:ph type="body" sz="quarter" idx="63" hasCustomPrompt="1"/>
          </p:nvPr>
        </p:nvSpPr>
        <p:spPr>
          <a:xfrm>
            <a:off x="10052051" y="5040557"/>
            <a:ext cx="1466850" cy="335077"/>
          </a:xfrm>
        </p:spPr>
        <p:txBody>
          <a:bodyPr>
            <a:noAutofit/>
          </a:bodyPr>
          <a:lstStyle>
            <a:lvl1pPr>
              <a:defRPr b="0"/>
            </a:lvl1pPr>
            <a:lvl2pPr>
              <a:defRPr b="0"/>
            </a:lvl2pPr>
            <a:lvl3pPr>
              <a:defRPr b="0"/>
            </a:lvl3pPr>
            <a:lvl4pPr>
              <a:defRPr b="0"/>
            </a:lvl4pPr>
            <a:lvl5pPr>
              <a:defRPr b="0"/>
            </a:lvl5pPr>
            <a:lvl9pPr algn="ctr">
              <a:defRPr/>
            </a:lvl9pPr>
          </a:lstStyle>
          <a:p>
            <a:pPr lvl="8"/>
            <a:r>
              <a:rPr lang="en-GB" dirty="0"/>
              <a:t>Insert service name</a:t>
            </a:r>
          </a:p>
        </p:txBody>
      </p:sp>
      <p:sp>
        <p:nvSpPr>
          <p:cNvPr id="14" name="Text Placeholder 3">
            <a:extLst>
              <a:ext uri="{FF2B5EF4-FFF2-40B4-BE49-F238E27FC236}">
                <a16:creationId xmlns:a16="http://schemas.microsoft.com/office/drawing/2014/main" id="{5571423F-5FC5-CFDC-A598-588F1810E674}"/>
              </a:ext>
            </a:extLst>
          </p:cNvPr>
          <p:cNvSpPr>
            <a:spLocks noGrp="1"/>
          </p:cNvSpPr>
          <p:nvPr>
            <p:ph type="body" sz="quarter" idx="56" hasCustomPrompt="1"/>
          </p:nvPr>
        </p:nvSpPr>
        <p:spPr>
          <a:xfrm>
            <a:off x="450850" y="1815527"/>
            <a:ext cx="3382963" cy="2462213"/>
          </a:xfrm>
        </p:spPr>
        <p:txBody>
          <a:bodyPr/>
          <a:lstStyle>
            <a:lvl1pPr>
              <a:defRPr b="0"/>
            </a:lvl1pPr>
            <a:lvl2pPr>
              <a:defRPr b="0"/>
            </a:lvl2pPr>
            <a:lvl3pPr>
              <a:defRPr b="0"/>
            </a:lvl3pPr>
            <a:lvl4pPr>
              <a:defRPr b="0"/>
            </a:lvl4pPr>
            <a:lvl5pPr>
              <a:defRPr b="0"/>
            </a:lvl5pPr>
            <a:lvl8pPr>
              <a:defRPr/>
            </a:lvl8pPr>
          </a:lstStyle>
          <a:p>
            <a:pPr lvl="7"/>
            <a:r>
              <a:rPr lang="en-GB" dirty="0"/>
              <a:t>Insert service list title</a:t>
            </a:r>
          </a:p>
          <a:p>
            <a:pPr lvl="0"/>
            <a:r>
              <a:rPr lang="en-GB" dirty="0"/>
              <a:t>Use this space to write a summary/ description of service here.</a:t>
            </a:r>
          </a:p>
          <a:p>
            <a:pPr lvl="1"/>
            <a:r>
              <a:rPr lang="en-GB" dirty="0"/>
              <a:t>Second level</a:t>
            </a:r>
          </a:p>
          <a:p>
            <a:pPr lvl="2"/>
            <a:r>
              <a:rPr lang="en-GB" dirty="0"/>
              <a:t>Third level</a:t>
            </a:r>
          </a:p>
          <a:p>
            <a:pPr lvl="3"/>
            <a:r>
              <a:rPr lang="en-GB" dirty="0"/>
              <a:t>Fourth level</a:t>
            </a:r>
          </a:p>
          <a:p>
            <a:pPr lvl="4"/>
            <a:r>
              <a:rPr lang="en-GB" dirty="0"/>
              <a:t>Fifth level</a:t>
            </a:r>
          </a:p>
          <a:p>
            <a:pPr lvl="7"/>
            <a:endParaRPr lang="en-GB" dirty="0"/>
          </a:p>
        </p:txBody>
      </p:sp>
      <p:sp>
        <p:nvSpPr>
          <p:cNvPr id="15" name="Text Placeholder 3">
            <a:extLst>
              <a:ext uri="{FF2B5EF4-FFF2-40B4-BE49-F238E27FC236}">
                <a16:creationId xmlns:a16="http://schemas.microsoft.com/office/drawing/2014/main" id="{C014B554-0BC7-7BCF-9180-953D1445F04A}"/>
              </a:ext>
            </a:extLst>
          </p:cNvPr>
          <p:cNvSpPr>
            <a:spLocks noGrp="1"/>
          </p:cNvSpPr>
          <p:nvPr>
            <p:ph type="body" sz="quarter" idx="58" hasCustomPrompt="1"/>
          </p:nvPr>
        </p:nvSpPr>
        <p:spPr>
          <a:xfrm>
            <a:off x="4286250" y="1815527"/>
            <a:ext cx="3382963" cy="2462213"/>
          </a:xfrm>
        </p:spPr>
        <p:txBody>
          <a:bodyPr/>
          <a:lstStyle>
            <a:lvl1pPr>
              <a:defRPr b="0"/>
            </a:lvl1pPr>
            <a:lvl2pPr>
              <a:defRPr b="0"/>
            </a:lvl2pPr>
            <a:lvl3pPr>
              <a:defRPr b="0"/>
            </a:lvl3pPr>
            <a:lvl4pPr>
              <a:defRPr b="0"/>
            </a:lvl4pPr>
            <a:lvl5pPr>
              <a:defRPr b="0"/>
            </a:lvl5pPr>
            <a:lvl8pPr>
              <a:defRPr/>
            </a:lvl8pPr>
          </a:lstStyle>
          <a:p>
            <a:pPr lvl="7"/>
            <a:r>
              <a:rPr lang="en-GB" dirty="0"/>
              <a:t>Insert service list title</a:t>
            </a:r>
          </a:p>
          <a:p>
            <a:pPr lvl="0"/>
            <a:r>
              <a:rPr lang="en-GB" dirty="0"/>
              <a:t>Use this space to write a summary/ description of service here.</a:t>
            </a:r>
          </a:p>
          <a:p>
            <a:pPr lvl="1"/>
            <a:r>
              <a:rPr lang="en-GB" dirty="0"/>
              <a:t>Second level</a:t>
            </a:r>
          </a:p>
          <a:p>
            <a:pPr lvl="2"/>
            <a:r>
              <a:rPr lang="en-GB" dirty="0"/>
              <a:t>Third level</a:t>
            </a:r>
          </a:p>
          <a:p>
            <a:pPr lvl="3"/>
            <a:r>
              <a:rPr lang="en-GB" dirty="0"/>
              <a:t>Fourth level</a:t>
            </a:r>
          </a:p>
          <a:p>
            <a:pPr lvl="4"/>
            <a:r>
              <a:rPr lang="en-GB" dirty="0"/>
              <a:t>Fifth level</a:t>
            </a:r>
          </a:p>
          <a:p>
            <a:pPr lvl="7"/>
            <a:endParaRPr lang="en-GB" dirty="0"/>
          </a:p>
        </p:txBody>
      </p:sp>
    </p:spTree>
    <p:custDataLst>
      <p:tags r:id="rId1"/>
    </p:custDataLst>
    <p:extLst>
      <p:ext uri="{BB962C8B-B14F-4D97-AF65-F5344CB8AC3E}">
        <p14:creationId xmlns:p14="http://schemas.microsoft.com/office/powerpoint/2010/main" val="122757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xpertise (4)">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ED301570-C281-17F3-7340-9336433523C0}"/>
              </a:ext>
            </a:extLst>
          </p:cNvPr>
          <p:cNvSpPr>
            <a:spLocks noGrp="1"/>
          </p:cNvSpPr>
          <p:nvPr>
            <p:ph type="body" sz="quarter" idx="14"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119" name="Date Placeholder 118">
            <a:extLst>
              <a:ext uri="{FF2B5EF4-FFF2-40B4-BE49-F238E27FC236}">
                <a16:creationId xmlns:a16="http://schemas.microsoft.com/office/drawing/2014/main" id="{91D76C22-7F81-EF12-6A96-66D53FB23377}"/>
              </a:ext>
            </a:extLst>
          </p:cNvPr>
          <p:cNvSpPr>
            <a:spLocks noGrp="1"/>
          </p:cNvSpPr>
          <p:nvPr>
            <p:ph type="dt" sz="half" idx="51"/>
          </p:nvPr>
        </p:nvSpPr>
        <p:spPr/>
        <p:txBody>
          <a:bodyPr>
            <a:noAutofit/>
          </a:bodyPr>
          <a:lstStyle/>
          <a:p>
            <a:endParaRPr lang="en-GB" dirty="0"/>
          </a:p>
        </p:txBody>
      </p:sp>
      <p:sp>
        <p:nvSpPr>
          <p:cNvPr id="121" name="Slide Number Placeholder 120">
            <a:extLst>
              <a:ext uri="{FF2B5EF4-FFF2-40B4-BE49-F238E27FC236}">
                <a16:creationId xmlns:a16="http://schemas.microsoft.com/office/drawing/2014/main" id="{FCD8D161-F477-AC65-3C41-D257BE983A6F}"/>
              </a:ext>
            </a:extLst>
          </p:cNvPr>
          <p:cNvSpPr>
            <a:spLocks noGrp="1"/>
          </p:cNvSpPr>
          <p:nvPr>
            <p:ph type="sldNum" sz="quarter" idx="53"/>
          </p:nvPr>
        </p:nvSpPr>
        <p:spPr/>
        <p:txBody>
          <a:bodyPr>
            <a:noAutofit/>
          </a:bodyPr>
          <a:lstStyle/>
          <a:p>
            <a:fld id="{BB07EAE1-021A-493C-B07F-6FE9E5D11BEB}" type="slidenum">
              <a:rPr lang="en-GB" smtClean="0"/>
              <a:pPr/>
              <a:t>‹#›</a:t>
            </a:fld>
            <a:endParaRPr lang="en-GB" dirty="0"/>
          </a:p>
        </p:txBody>
      </p:sp>
      <p:grpSp>
        <p:nvGrpSpPr>
          <p:cNvPr id="5" name="Group 4">
            <a:extLst>
              <a:ext uri="{FF2B5EF4-FFF2-40B4-BE49-F238E27FC236}">
                <a16:creationId xmlns:a16="http://schemas.microsoft.com/office/drawing/2014/main" id="{6B7ABAD9-E4A8-09C9-264E-180D52AE94C2}"/>
              </a:ext>
            </a:extLst>
          </p:cNvPr>
          <p:cNvGrpSpPr/>
          <p:nvPr userDrawn="1"/>
        </p:nvGrpSpPr>
        <p:grpSpPr>
          <a:xfrm>
            <a:off x="12338004" y="0"/>
            <a:ext cx="2094954" cy="3914775"/>
            <a:chOff x="-2178418" y="4487679"/>
            <a:chExt cx="2094954" cy="3914775"/>
          </a:xfrm>
        </p:grpSpPr>
        <p:sp>
          <p:nvSpPr>
            <p:cNvPr id="6" name="Rectangle 5">
              <a:extLst>
                <a:ext uri="{FF2B5EF4-FFF2-40B4-BE49-F238E27FC236}">
                  <a16:creationId xmlns:a16="http://schemas.microsoft.com/office/drawing/2014/main" id="{E31BCA21-A511-E236-9B31-6BFDD9CC9640}"/>
                </a:ext>
              </a:extLst>
            </p:cNvPr>
            <p:cNvSpPr/>
            <p:nvPr/>
          </p:nvSpPr>
          <p:spPr>
            <a:xfrm>
              <a:off x="-2178418" y="4487680"/>
              <a:ext cx="2094954" cy="391477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7" name="Rectangle 6">
              <a:extLst>
                <a:ext uri="{FF2B5EF4-FFF2-40B4-BE49-F238E27FC236}">
                  <a16:creationId xmlns:a16="http://schemas.microsoft.com/office/drawing/2014/main" id="{FBF57383-8FD1-438E-C675-B1654D59ED7B}"/>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8" name="TextBox 7">
              <a:extLst>
                <a:ext uri="{FF2B5EF4-FFF2-40B4-BE49-F238E27FC236}">
                  <a16:creationId xmlns:a16="http://schemas.microsoft.com/office/drawing/2014/main" id="{A08E00B0-306E-BC11-AB1A-E27C726177B4}"/>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AN ICON</a:t>
              </a:r>
            </a:p>
          </p:txBody>
        </p:sp>
        <p:sp>
          <p:nvSpPr>
            <p:cNvPr id="9" name="TextBox 8">
              <a:extLst>
                <a:ext uri="{FF2B5EF4-FFF2-40B4-BE49-F238E27FC236}">
                  <a16:creationId xmlns:a16="http://schemas.microsoft.com/office/drawing/2014/main" id="{908656A6-11D0-98EA-C0C7-E04D8233F740}"/>
                </a:ext>
              </a:extLst>
            </p:cNvPr>
            <p:cNvSpPr txBox="1"/>
            <p:nvPr/>
          </p:nvSpPr>
          <p:spPr>
            <a:xfrm>
              <a:off x="-2156460" y="5847658"/>
              <a:ext cx="1976174" cy="861774"/>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shape </a:t>
              </a:r>
              <a:r>
                <a:rPr lang="en-GB" sz="1000" dirty="0">
                  <a:solidFill>
                    <a:srgbClr val="333333"/>
                  </a:solidFill>
                </a:rPr>
                <a:t>you wish to add your icon to and choose the icon needed from the PPT Icon Library.</a:t>
              </a:r>
              <a:br>
                <a:rPr lang="en-GB" sz="1000" dirty="0">
                  <a:solidFill>
                    <a:srgbClr val="333333"/>
                  </a:solidFill>
                </a:rPr>
              </a:br>
              <a:r>
                <a:rPr lang="en-GB" sz="1000" dirty="0">
                  <a:solidFill>
                    <a:srgbClr val="333333"/>
                  </a:solidFill>
                </a:rPr>
                <a:t>Insert &gt; Icons</a:t>
              </a:r>
            </a:p>
          </p:txBody>
        </p:sp>
        <p:sp>
          <p:nvSpPr>
            <p:cNvPr id="10" name="TextBox 9">
              <a:extLst>
                <a:ext uri="{FF2B5EF4-FFF2-40B4-BE49-F238E27FC236}">
                  <a16:creationId xmlns:a16="http://schemas.microsoft.com/office/drawing/2014/main" id="{E4E6FBCB-D2B0-1A7A-DB6B-195A3EE7CFD3}"/>
                </a:ext>
              </a:extLst>
            </p:cNvPr>
            <p:cNvSpPr txBox="1"/>
            <p:nvPr/>
          </p:nvSpPr>
          <p:spPr>
            <a:xfrm>
              <a:off x="-2156460" y="6706540"/>
              <a:ext cx="1881569" cy="1015663"/>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Picture/Format Graphic </a:t>
              </a:r>
              <a:r>
                <a:rPr lang="en-GB" sz="1000" dirty="0">
                  <a:solidFill>
                    <a:srgbClr val="333333"/>
                  </a:solidFill>
                </a:rPr>
                <a:t>tab in the ribbon and choose </a:t>
              </a:r>
              <a:r>
                <a:rPr lang="en-GB" sz="1000" b="0" dirty="0">
                  <a:solidFill>
                    <a:srgbClr val="333333"/>
                  </a:solidFill>
                  <a:latin typeface="Gotham Medium" pitchFamily="50" charset="0"/>
                </a:rPr>
                <a:t>Crop</a:t>
              </a:r>
              <a:r>
                <a:rPr lang="en-GB" sz="1000" dirty="0">
                  <a:solidFill>
                    <a:srgbClr val="333333"/>
                  </a:solidFill>
                </a:rPr>
                <a:t> option to edit the position and composition of your icon.</a:t>
              </a:r>
            </a:p>
          </p:txBody>
        </p:sp>
        <p:sp>
          <p:nvSpPr>
            <p:cNvPr id="11" name="TextBox 10">
              <a:extLst>
                <a:ext uri="{FF2B5EF4-FFF2-40B4-BE49-F238E27FC236}">
                  <a16:creationId xmlns:a16="http://schemas.microsoft.com/office/drawing/2014/main" id="{B236FB5A-E2B7-CE4F-C89E-AABF1802CE61}"/>
                </a:ext>
              </a:extLst>
            </p:cNvPr>
            <p:cNvSpPr txBox="1"/>
            <p:nvPr/>
          </p:nvSpPr>
          <p:spPr>
            <a:xfrm>
              <a:off x="-2156460" y="7748950"/>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Medium" pitchFamily="50" charset="0"/>
                </a:rPr>
                <a:t>Fit</a:t>
              </a:r>
              <a:r>
                <a:rPr lang="en-GB" sz="1000" dirty="0">
                  <a:solidFill>
                    <a:srgbClr val="333333"/>
                  </a:solidFill>
                </a:rPr>
                <a:t> to fit the icon to the placeholder.</a:t>
              </a:r>
            </a:p>
          </p:txBody>
        </p:sp>
        <p:sp>
          <p:nvSpPr>
            <p:cNvPr id="12" name="TextBox 11">
              <a:extLst>
                <a:ext uri="{FF2B5EF4-FFF2-40B4-BE49-F238E27FC236}">
                  <a16:creationId xmlns:a16="http://schemas.microsoft.com/office/drawing/2014/main" id="{86037B13-BB1E-3D66-D3B5-1B42563E61FA}"/>
                </a:ext>
              </a:extLst>
            </p:cNvPr>
            <p:cNvSpPr txBox="1"/>
            <p:nvPr/>
          </p:nvSpPr>
          <p:spPr>
            <a:xfrm>
              <a:off x="-2156460" y="5119692"/>
              <a:ext cx="1976174"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icon, first delete it. Only use icons from the PowerPoint icon library: </a:t>
              </a:r>
              <a:r>
                <a:rPr lang="en-GB" sz="1000" dirty="0">
                  <a:solidFill>
                    <a:srgbClr val="333333"/>
                  </a:solidFill>
                  <a:latin typeface="Gotham Medium" pitchFamily="50" charset="0"/>
                </a:rPr>
                <a:t>Insert &gt; Icons. </a:t>
              </a:r>
            </a:p>
          </p:txBody>
        </p:sp>
      </p:grpSp>
      <p:sp>
        <p:nvSpPr>
          <p:cNvPr id="13" name="Title 12">
            <a:extLst>
              <a:ext uri="{FF2B5EF4-FFF2-40B4-BE49-F238E27FC236}">
                <a16:creationId xmlns:a16="http://schemas.microsoft.com/office/drawing/2014/main" id="{E8EDD0E5-D951-4551-7EA3-5623DF502744}"/>
              </a:ext>
            </a:extLst>
          </p:cNvPr>
          <p:cNvSpPr>
            <a:spLocks noGrp="1"/>
          </p:cNvSpPr>
          <p:nvPr>
            <p:ph type="title" hasCustomPrompt="1"/>
          </p:nvPr>
        </p:nvSpPr>
        <p:spPr/>
        <p:txBody>
          <a:bodyPr/>
          <a:lstStyle/>
          <a:p>
            <a:r>
              <a:rPr lang="en-US" dirty="0"/>
              <a:t>Insert title here</a:t>
            </a:r>
            <a:endParaRPr lang="en-GB" dirty="0"/>
          </a:p>
        </p:txBody>
      </p:sp>
      <p:sp>
        <p:nvSpPr>
          <p:cNvPr id="14" name="Footer Placeholder 4">
            <a:extLst>
              <a:ext uri="{FF2B5EF4-FFF2-40B4-BE49-F238E27FC236}">
                <a16:creationId xmlns:a16="http://schemas.microsoft.com/office/drawing/2014/main" id="{7AFDD20F-2648-23FA-8901-0E180D8DA53B}"/>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4" name="Text Placeholder 81">
            <a:extLst>
              <a:ext uri="{FF2B5EF4-FFF2-40B4-BE49-F238E27FC236}">
                <a16:creationId xmlns:a16="http://schemas.microsoft.com/office/drawing/2014/main" id="{6CA76ED4-6AEF-1B40-C2BD-C39F237BD3DD}"/>
              </a:ext>
            </a:extLst>
          </p:cNvPr>
          <p:cNvSpPr>
            <a:spLocks noGrp="1"/>
          </p:cNvSpPr>
          <p:nvPr>
            <p:ph type="body" sz="quarter" idx="36" hasCustomPrompt="1"/>
          </p:nvPr>
        </p:nvSpPr>
        <p:spPr>
          <a:xfrm>
            <a:off x="4438651" y="1528763"/>
            <a:ext cx="1171575" cy="1171575"/>
          </a:xfrm>
          <a:solidFill>
            <a:schemeClr val="accent1"/>
          </a:solidFill>
        </p:spPr>
        <p:txBody>
          <a:bodyPr>
            <a:noAutofit/>
          </a:bodyPr>
          <a:lstStyle>
            <a:lvl1pPr>
              <a:defRPr/>
            </a:lvl1pPr>
          </a:lstStyle>
          <a:p>
            <a:pPr lvl="0"/>
            <a:r>
              <a:rPr lang="en-GB"/>
              <a:t> </a:t>
            </a:r>
            <a:endParaRPr lang="en-GB" dirty="0"/>
          </a:p>
        </p:txBody>
      </p:sp>
      <p:sp>
        <p:nvSpPr>
          <p:cNvPr id="15" name="Picture Placeholder 79">
            <a:extLst>
              <a:ext uri="{FF2B5EF4-FFF2-40B4-BE49-F238E27FC236}">
                <a16:creationId xmlns:a16="http://schemas.microsoft.com/office/drawing/2014/main" id="{024B3D4B-1E29-5B0A-89BB-CC0417BFE902}"/>
              </a:ext>
            </a:extLst>
          </p:cNvPr>
          <p:cNvSpPr>
            <a:spLocks noGrp="1"/>
          </p:cNvSpPr>
          <p:nvPr>
            <p:ph type="pic" sz="quarter" idx="30" hasCustomPrompt="1"/>
          </p:nvPr>
        </p:nvSpPr>
        <p:spPr>
          <a:xfrm>
            <a:off x="4675982" y="1765301"/>
            <a:ext cx="696913" cy="698500"/>
          </a:xfrm>
        </p:spPr>
        <p:txBody>
          <a:bodyPr/>
          <a:lstStyle>
            <a:lvl1pPr algn="ctr">
              <a:defRPr/>
            </a:lvl1pPr>
          </a:lstStyle>
          <a:p>
            <a:r>
              <a:rPr lang="en-GB" dirty="0"/>
              <a:t>Icon</a:t>
            </a:r>
          </a:p>
        </p:txBody>
      </p:sp>
      <p:sp>
        <p:nvSpPr>
          <p:cNvPr id="16" name="Text Placeholder 3">
            <a:extLst>
              <a:ext uri="{FF2B5EF4-FFF2-40B4-BE49-F238E27FC236}">
                <a16:creationId xmlns:a16="http://schemas.microsoft.com/office/drawing/2014/main" id="{326C84A6-5EB2-3A3C-930E-0CF6E74D6434}"/>
              </a:ext>
            </a:extLst>
          </p:cNvPr>
          <p:cNvSpPr>
            <a:spLocks noGrp="1"/>
          </p:cNvSpPr>
          <p:nvPr>
            <p:ph type="body" sz="quarter" idx="60" hasCustomPrompt="1"/>
          </p:nvPr>
        </p:nvSpPr>
        <p:spPr>
          <a:xfrm>
            <a:off x="4291013" y="2926472"/>
            <a:ext cx="1466850" cy="335077"/>
          </a:xfrm>
        </p:spPr>
        <p:txBody>
          <a:bodyPr/>
          <a:lstStyle>
            <a:lvl1pPr>
              <a:defRPr b="0"/>
            </a:lvl1pPr>
            <a:lvl2pPr>
              <a:defRPr b="0"/>
            </a:lvl2pPr>
            <a:lvl3pPr>
              <a:defRPr b="0"/>
            </a:lvl3pPr>
            <a:lvl4pPr>
              <a:defRPr b="0"/>
            </a:lvl4pPr>
            <a:lvl5pPr>
              <a:defRPr b="0"/>
            </a:lvl5pPr>
            <a:lvl9pPr algn="ctr">
              <a:defRPr/>
            </a:lvl9pPr>
          </a:lstStyle>
          <a:p>
            <a:pPr lvl="8"/>
            <a:r>
              <a:rPr lang="en-GB" dirty="0"/>
              <a:t>Insert service name</a:t>
            </a:r>
          </a:p>
        </p:txBody>
      </p:sp>
      <p:sp>
        <p:nvSpPr>
          <p:cNvPr id="17" name="Text Placeholder 81">
            <a:extLst>
              <a:ext uri="{FF2B5EF4-FFF2-40B4-BE49-F238E27FC236}">
                <a16:creationId xmlns:a16="http://schemas.microsoft.com/office/drawing/2014/main" id="{74EE7AAC-24E2-5B44-96E4-5AE7A06C5176}"/>
              </a:ext>
            </a:extLst>
          </p:cNvPr>
          <p:cNvSpPr>
            <a:spLocks noGrp="1"/>
          </p:cNvSpPr>
          <p:nvPr>
            <p:ph type="body" sz="quarter" idx="61" hasCustomPrompt="1"/>
          </p:nvPr>
        </p:nvSpPr>
        <p:spPr>
          <a:xfrm>
            <a:off x="6360584" y="1528763"/>
            <a:ext cx="1171575" cy="1171575"/>
          </a:xfrm>
          <a:solidFill>
            <a:schemeClr val="accent1"/>
          </a:solidFill>
        </p:spPr>
        <p:txBody>
          <a:bodyPr>
            <a:noAutofit/>
          </a:bodyPr>
          <a:lstStyle>
            <a:lvl1pPr>
              <a:defRPr/>
            </a:lvl1pPr>
          </a:lstStyle>
          <a:p>
            <a:pPr lvl="0"/>
            <a:r>
              <a:rPr lang="en-GB"/>
              <a:t> </a:t>
            </a:r>
            <a:endParaRPr lang="en-GB" dirty="0"/>
          </a:p>
        </p:txBody>
      </p:sp>
      <p:sp>
        <p:nvSpPr>
          <p:cNvPr id="18" name="Picture Placeholder 79">
            <a:extLst>
              <a:ext uri="{FF2B5EF4-FFF2-40B4-BE49-F238E27FC236}">
                <a16:creationId xmlns:a16="http://schemas.microsoft.com/office/drawing/2014/main" id="{09C2E86A-E4F3-4A21-3B54-119230254FDE}"/>
              </a:ext>
            </a:extLst>
          </p:cNvPr>
          <p:cNvSpPr>
            <a:spLocks noGrp="1"/>
          </p:cNvSpPr>
          <p:nvPr>
            <p:ph type="pic" sz="quarter" idx="62" hasCustomPrompt="1"/>
          </p:nvPr>
        </p:nvSpPr>
        <p:spPr>
          <a:xfrm>
            <a:off x="6597915" y="1765301"/>
            <a:ext cx="696913" cy="698500"/>
          </a:xfrm>
        </p:spPr>
        <p:txBody>
          <a:bodyPr/>
          <a:lstStyle>
            <a:lvl1pPr algn="ctr">
              <a:defRPr/>
            </a:lvl1pPr>
          </a:lstStyle>
          <a:p>
            <a:r>
              <a:rPr lang="en-GB" dirty="0"/>
              <a:t>Icon</a:t>
            </a:r>
          </a:p>
        </p:txBody>
      </p:sp>
      <p:sp>
        <p:nvSpPr>
          <p:cNvPr id="19" name="Text Placeholder 3">
            <a:extLst>
              <a:ext uri="{FF2B5EF4-FFF2-40B4-BE49-F238E27FC236}">
                <a16:creationId xmlns:a16="http://schemas.microsoft.com/office/drawing/2014/main" id="{D510F0D1-396F-1564-CAF5-F74C226010AC}"/>
              </a:ext>
            </a:extLst>
          </p:cNvPr>
          <p:cNvSpPr>
            <a:spLocks noGrp="1"/>
          </p:cNvSpPr>
          <p:nvPr>
            <p:ph type="body" sz="quarter" idx="63" hasCustomPrompt="1"/>
          </p:nvPr>
        </p:nvSpPr>
        <p:spPr>
          <a:xfrm>
            <a:off x="6212946" y="2926472"/>
            <a:ext cx="1466850" cy="335077"/>
          </a:xfrm>
        </p:spPr>
        <p:txBody>
          <a:bodyPr/>
          <a:lstStyle>
            <a:lvl1pPr>
              <a:defRPr b="0"/>
            </a:lvl1pPr>
            <a:lvl2pPr>
              <a:defRPr b="0"/>
            </a:lvl2pPr>
            <a:lvl3pPr>
              <a:defRPr b="0"/>
            </a:lvl3pPr>
            <a:lvl4pPr>
              <a:defRPr b="0"/>
            </a:lvl4pPr>
            <a:lvl5pPr>
              <a:defRPr b="0"/>
            </a:lvl5pPr>
            <a:lvl9pPr algn="ctr">
              <a:defRPr/>
            </a:lvl9pPr>
          </a:lstStyle>
          <a:p>
            <a:pPr lvl="8"/>
            <a:r>
              <a:rPr lang="en-GB" dirty="0"/>
              <a:t>Insert service name</a:t>
            </a:r>
          </a:p>
        </p:txBody>
      </p:sp>
      <p:sp>
        <p:nvSpPr>
          <p:cNvPr id="20" name="Text Placeholder 81">
            <a:extLst>
              <a:ext uri="{FF2B5EF4-FFF2-40B4-BE49-F238E27FC236}">
                <a16:creationId xmlns:a16="http://schemas.microsoft.com/office/drawing/2014/main" id="{39739A3D-D0D4-1EE9-E241-21A728DD089A}"/>
              </a:ext>
            </a:extLst>
          </p:cNvPr>
          <p:cNvSpPr>
            <a:spLocks noGrp="1"/>
          </p:cNvSpPr>
          <p:nvPr>
            <p:ph type="body" sz="quarter" idx="64" hasCustomPrompt="1"/>
          </p:nvPr>
        </p:nvSpPr>
        <p:spPr>
          <a:xfrm>
            <a:off x="8282517" y="1528763"/>
            <a:ext cx="1171575" cy="1171575"/>
          </a:xfrm>
          <a:solidFill>
            <a:schemeClr val="accent1"/>
          </a:solidFill>
        </p:spPr>
        <p:txBody>
          <a:bodyPr>
            <a:noAutofit/>
          </a:bodyPr>
          <a:lstStyle>
            <a:lvl1pPr>
              <a:defRPr/>
            </a:lvl1pPr>
          </a:lstStyle>
          <a:p>
            <a:pPr lvl="0"/>
            <a:r>
              <a:rPr lang="en-GB"/>
              <a:t> </a:t>
            </a:r>
            <a:endParaRPr lang="en-GB" dirty="0"/>
          </a:p>
        </p:txBody>
      </p:sp>
      <p:sp>
        <p:nvSpPr>
          <p:cNvPr id="21" name="Picture Placeholder 79">
            <a:extLst>
              <a:ext uri="{FF2B5EF4-FFF2-40B4-BE49-F238E27FC236}">
                <a16:creationId xmlns:a16="http://schemas.microsoft.com/office/drawing/2014/main" id="{02ED76DD-B16F-56DE-3B62-EAF21CE20224}"/>
              </a:ext>
            </a:extLst>
          </p:cNvPr>
          <p:cNvSpPr>
            <a:spLocks noGrp="1"/>
          </p:cNvSpPr>
          <p:nvPr>
            <p:ph type="pic" sz="quarter" idx="65" hasCustomPrompt="1"/>
          </p:nvPr>
        </p:nvSpPr>
        <p:spPr>
          <a:xfrm>
            <a:off x="8519848" y="1765301"/>
            <a:ext cx="696913" cy="698500"/>
          </a:xfrm>
        </p:spPr>
        <p:txBody>
          <a:bodyPr/>
          <a:lstStyle>
            <a:lvl1pPr algn="ctr">
              <a:defRPr/>
            </a:lvl1pPr>
          </a:lstStyle>
          <a:p>
            <a:r>
              <a:rPr lang="en-GB" dirty="0"/>
              <a:t>Icon</a:t>
            </a:r>
          </a:p>
        </p:txBody>
      </p:sp>
      <p:sp>
        <p:nvSpPr>
          <p:cNvPr id="22" name="Text Placeholder 3">
            <a:extLst>
              <a:ext uri="{FF2B5EF4-FFF2-40B4-BE49-F238E27FC236}">
                <a16:creationId xmlns:a16="http://schemas.microsoft.com/office/drawing/2014/main" id="{B0C52EAC-EFFC-6BCF-B2C8-4BE4F9BD9313}"/>
              </a:ext>
            </a:extLst>
          </p:cNvPr>
          <p:cNvSpPr>
            <a:spLocks noGrp="1"/>
          </p:cNvSpPr>
          <p:nvPr>
            <p:ph type="body" sz="quarter" idx="66" hasCustomPrompt="1"/>
          </p:nvPr>
        </p:nvSpPr>
        <p:spPr>
          <a:xfrm>
            <a:off x="8134879" y="2926472"/>
            <a:ext cx="1466850" cy="335077"/>
          </a:xfrm>
        </p:spPr>
        <p:txBody>
          <a:bodyPr/>
          <a:lstStyle>
            <a:lvl1pPr>
              <a:defRPr b="0"/>
            </a:lvl1pPr>
            <a:lvl2pPr>
              <a:defRPr b="0"/>
            </a:lvl2pPr>
            <a:lvl3pPr>
              <a:defRPr b="0"/>
            </a:lvl3pPr>
            <a:lvl4pPr>
              <a:defRPr b="0"/>
            </a:lvl4pPr>
            <a:lvl5pPr>
              <a:defRPr b="0"/>
            </a:lvl5pPr>
            <a:lvl9pPr algn="ctr">
              <a:defRPr/>
            </a:lvl9pPr>
          </a:lstStyle>
          <a:p>
            <a:pPr lvl="8"/>
            <a:r>
              <a:rPr lang="en-GB" dirty="0"/>
              <a:t>Insert service name</a:t>
            </a:r>
          </a:p>
        </p:txBody>
      </p:sp>
      <p:sp>
        <p:nvSpPr>
          <p:cNvPr id="23" name="Text Placeholder 81">
            <a:extLst>
              <a:ext uri="{FF2B5EF4-FFF2-40B4-BE49-F238E27FC236}">
                <a16:creationId xmlns:a16="http://schemas.microsoft.com/office/drawing/2014/main" id="{EA4CBEE4-105B-FD7B-982A-A750E84BC386}"/>
              </a:ext>
            </a:extLst>
          </p:cNvPr>
          <p:cNvSpPr>
            <a:spLocks noGrp="1"/>
          </p:cNvSpPr>
          <p:nvPr>
            <p:ph type="body" sz="quarter" idx="67" hasCustomPrompt="1"/>
          </p:nvPr>
        </p:nvSpPr>
        <p:spPr>
          <a:xfrm>
            <a:off x="10204451" y="1528763"/>
            <a:ext cx="1171575" cy="1171575"/>
          </a:xfrm>
          <a:solidFill>
            <a:schemeClr val="accent1"/>
          </a:solidFill>
        </p:spPr>
        <p:txBody>
          <a:bodyPr>
            <a:noAutofit/>
          </a:bodyPr>
          <a:lstStyle>
            <a:lvl1pPr>
              <a:defRPr/>
            </a:lvl1pPr>
          </a:lstStyle>
          <a:p>
            <a:pPr lvl="0"/>
            <a:r>
              <a:rPr lang="en-GB"/>
              <a:t> </a:t>
            </a:r>
            <a:endParaRPr lang="en-GB" dirty="0"/>
          </a:p>
        </p:txBody>
      </p:sp>
      <p:sp>
        <p:nvSpPr>
          <p:cNvPr id="24" name="Picture Placeholder 79">
            <a:extLst>
              <a:ext uri="{FF2B5EF4-FFF2-40B4-BE49-F238E27FC236}">
                <a16:creationId xmlns:a16="http://schemas.microsoft.com/office/drawing/2014/main" id="{69AA7EDB-8EE0-9F35-1329-3461256B0907}"/>
              </a:ext>
            </a:extLst>
          </p:cNvPr>
          <p:cNvSpPr>
            <a:spLocks noGrp="1"/>
          </p:cNvSpPr>
          <p:nvPr>
            <p:ph type="pic" sz="quarter" idx="68" hasCustomPrompt="1"/>
          </p:nvPr>
        </p:nvSpPr>
        <p:spPr>
          <a:xfrm>
            <a:off x="10441782" y="1765301"/>
            <a:ext cx="696913" cy="698500"/>
          </a:xfrm>
        </p:spPr>
        <p:txBody>
          <a:bodyPr/>
          <a:lstStyle>
            <a:lvl1pPr algn="ctr">
              <a:defRPr/>
            </a:lvl1pPr>
          </a:lstStyle>
          <a:p>
            <a:r>
              <a:rPr lang="en-GB" dirty="0"/>
              <a:t>Icon</a:t>
            </a:r>
          </a:p>
        </p:txBody>
      </p:sp>
      <p:sp>
        <p:nvSpPr>
          <p:cNvPr id="25" name="Text Placeholder 3">
            <a:extLst>
              <a:ext uri="{FF2B5EF4-FFF2-40B4-BE49-F238E27FC236}">
                <a16:creationId xmlns:a16="http://schemas.microsoft.com/office/drawing/2014/main" id="{CA2D5FEB-BB38-2653-A0E3-41A9531B2C3A}"/>
              </a:ext>
            </a:extLst>
          </p:cNvPr>
          <p:cNvSpPr>
            <a:spLocks noGrp="1"/>
          </p:cNvSpPr>
          <p:nvPr>
            <p:ph type="body" sz="quarter" idx="69" hasCustomPrompt="1"/>
          </p:nvPr>
        </p:nvSpPr>
        <p:spPr>
          <a:xfrm>
            <a:off x="10056813" y="2926472"/>
            <a:ext cx="1466850" cy="335077"/>
          </a:xfrm>
        </p:spPr>
        <p:txBody>
          <a:bodyPr/>
          <a:lstStyle>
            <a:lvl1pPr>
              <a:defRPr b="0"/>
            </a:lvl1pPr>
            <a:lvl2pPr>
              <a:defRPr b="0"/>
            </a:lvl2pPr>
            <a:lvl3pPr>
              <a:defRPr b="0"/>
            </a:lvl3pPr>
            <a:lvl4pPr>
              <a:defRPr b="0"/>
            </a:lvl4pPr>
            <a:lvl5pPr>
              <a:defRPr b="0"/>
            </a:lvl5pPr>
            <a:lvl9pPr algn="ctr">
              <a:defRPr/>
            </a:lvl9pPr>
          </a:lstStyle>
          <a:p>
            <a:pPr lvl="8"/>
            <a:r>
              <a:rPr lang="en-GB" dirty="0"/>
              <a:t>Insert service name</a:t>
            </a:r>
          </a:p>
        </p:txBody>
      </p:sp>
      <p:sp>
        <p:nvSpPr>
          <p:cNvPr id="27" name="Text Placeholder 81">
            <a:extLst>
              <a:ext uri="{FF2B5EF4-FFF2-40B4-BE49-F238E27FC236}">
                <a16:creationId xmlns:a16="http://schemas.microsoft.com/office/drawing/2014/main" id="{14663039-063B-EF42-C8CC-AC261CD86A73}"/>
              </a:ext>
            </a:extLst>
          </p:cNvPr>
          <p:cNvSpPr>
            <a:spLocks noGrp="1"/>
          </p:cNvSpPr>
          <p:nvPr>
            <p:ph type="body" sz="quarter" idx="70" hasCustomPrompt="1"/>
          </p:nvPr>
        </p:nvSpPr>
        <p:spPr>
          <a:xfrm>
            <a:off x="4438651" y="3661641"/>
            <a:ext cx="1171575" cy="1171575"/>
          </a:xfrm>
          <a:solidFill>
            <a:schemeClr val="accent1"/>
          </a:solidFill>
        </p:spPr>
        <p:txBody>
          <a:bodyPr>
            <a:noAutofit/>
          </a:bodyPr>
          <a:lstStyle>
            <a:lvl1pPr>
              <a:defRPr/>
            </a:lvl1pPr>
          </a:lstStyle>
          <a:p>
            <a:pPr lvl="0"/>
            <a:r>
              <a:rPr lang="en-GB"/>
              <a:t> </a:t>
            </a:r>
            <a:endParaRPr lang="en-GB" dirty="0"/>
          </a:p>
        </p:txBody>
      </p:sp>
      <p:sp>
        <p:nvSpPr>
          <p:cNvPr id="28" name="Picture Placeholder 79">
            <a:extLst>
              <a:ext uri="{FF2B5EF4-FFF2-40B4-BE49-F238E27FC236}">
                <a16:creationId xmlns:a16="http://schemas.microsoft.com/office/drawing/2014/main" id="{DF988F87-C63E-89CE-C392-2A93381AE3EB}"/>
              </a:ext>
            </a:extLst>
          </p:cNvPr>
          <p:cNvSpPr>
            <a:spLocks noGrp="1"/>
          </p:cNvSpPr>
          <p:nvPr>
            <p:ph type="pic" sz="quarter" idx="71" hasCustomPrompt="1"/>
          </p:nvPr>
        </p:nvSpPr>
        <p:spPr>
          <a:xfrm>
            <a:off x="4675982" y="3898179"/>
            <a:ext cx="696913" cy="698500"/>
          </a:xfrm>
        </p:spPr>
        <p:txBody>
          <a:bodyPr/>
          <a:lstStyle>
            <a:lvl1pPr algn="ctr">
              <a:defRPr/>
            </a:lvl1pPr>
          </a:lstStyle>
          <a:p>
            <a:r>
              <a:rPr lang="en-GB" dirty="0"/>
              <a:t>Icon</a:t>
            </a:r>
          </a:p>
        </p:txBody>
      </p:sp>
      <p:sp>
        <p:nvSpPr>
          <p:cNvPr id="29" name="Text Placeholder 3">
            <a:extLst>
              <a:ext uri="{FF2B5EF4-FFF2-40B4-BE49-F238E27FC236}">
                <a16:creationId xmlns:a16="http://schemas.microsoft.com/office/drawing/2014/main" id="{202A3DAC-475D-22DE-79A0-931622ECDD0E}"/>
              </a:ext>
            </a:extLst>
          </p:cNvPr>
          <p:cNvSpPr>
            <a:spLocks noGrp="1"/>
          </p:cNvSpPr>
          <p:nvPr>
            <p:ph type="body" sz="quarter" idx="72" hasCustomPrompt="1"/>
          </p:nvPr>
        </p:nvSpPr>
        <p:spPr>
          <a:xfrm>
            <a:off x="4291013" y="5059350"/>
            <a:ext cx="1466850" cy="335077"/>
          </a:xfrm>
        </p:spPr>
        <p:txBody>
          <a:bodyPr/>
          <a:lstStyle>
            <a:lvl1pPr>
              <a:defRPr b="0"/>
            </a:lvl1pPr>
            <a:lvl2pPr>
              <a:defRPr b="0"/>
            </a:lvl2pPr>
            <a:lvl3pPr>
              <a:defRPr b="0"/>
            </a:lvl3pPr>
            <a:lvl4pPr>
              <a:defRPr b="0"/>
            </a:lvl4pPr>
            <a:lvl5pPr>
              <a:defRPr b="0"/>
            </a:lvl5pPr>
            <a:lvl9pPr algn="ctr">
              <a:defRPr/>
            </a:lvl9pPr>
          </a:lstStyle>
          <a:p>
            <a:pPr lvl="8"/>
            <a:r>
              <a:rPr lang="en-GB" dirty="0"/>
              <a:t>Insert service name</a:t>
            </a:r>
          </a:p>
        </p:txBody>
      </p:sp>
      <p:sp>
        <p:nvSpPr>
          <p:cNvPr id="30" name="Text Placeholder 81">
            <a:extLst>
              <a:ext uri="{FF2B5EF4-FFF2-40B4-BE49-F238E27FC236}">
                <a16:creationId xmlns:a16="http://schemas.microsoft.com/office/drawing/2014/main" id="{ABF997D1-229D-258B-9D3D-A371F697B7DC}"/>
              </a:ext>
            </a:extLst>
          </p:cNvPr>
          <p:cNvSpPr>
            <a:spLocks noGrp="1"/>
          </p:cNvSpPr>
          <p:nvPr>
            <p:ph type="body" sz="quarter" idx="73" hasCustomPrompt="1"/>
          </p:nvPr>
        </p:nvSpPr>
        <p:spPr>
          <a:xfrm>
            <a:off x="6360584" y="3661641"/>
            <a:ext cx="1171575" cy="1171575"/>
          </a:xfrm>
          <a:solidFill>
            <a:schemeClr val="accent1"/>
          </a:solidFill>
        </p:spPr>
        <p:txBody>
          <a:bodyPr>
            <a:noAutofit/>
          </a:bodyPr>
          <a:lstStyle>
            <a:lvl1pPr>
              <a:defRPr/>
            </a:lvl1pPr>
          </a:lstStyle>
          <a:p>
            <a:pPr lvl="0"/>
            <a:r>
              <a:rPr lang="en-GB"/>
              <a:t> </a:t>
            </a:r>
            <a:endParaRPr lang="en-GB" dirty="0"/>
          </a:p>
        </p:txBody>
      </p:sp>
      <p:sp>
        <p:nvSpPr>
          <p:cNvPr id="31" name="Picture Placeholder 79">
            <a:extLst>
              <a:ext uri="{FF2B5EF4-FFF2-40B4-BE49-F238E27FC236}">
                <a16:creationId xmlns:a16="http://schemas.microsoft.com/office/drawing/2014/main" id="{864CC8E6-90D8-8C5F-E877-61629E1EF582}"/>
              </a:ext>
            </a:extLst>
          </p:cNvPr>
          <p:cNvSpPr>
            <a:spLocks noGrp="1"/>
          </p:cNvSpPr>
          <p:nvPr>
            <p:ph type="pic" sz="quarter" idx="74" hasCustomPrompt="1"/>
          </p:nvPr>
        </p:nvSpPr>
        <p:spPr>
          <a:xfrm>
            <a:off x="6597915" y="3898179"/>
            <a:ext cx="696913" cy="698500"/>
          </a:xfrm>
        </p:spPr>
        <p:txBody>
          <a:bodyPr/>
          <a:lstStyle>
            <a:lvl1pPr algn="ctr">
              <a:defRPr/>
            </a:lvl1pPr>
          </a:lstStyle>
          <a:p>
            <a:r>
              <a:rPr lang="en-GB" dirty="0"/>
              <a:t>Icon</a:t>
            </a:r>
          </a:p>
        </p:txBody>
      </p:sp>
      <p:sp>
        <p:nvSpPr>
          <p:cNvPr id="32" name="Text Placeholder 3">
            <a:extLst>
              <a:ext uri="{FF2B5EF4-FFF2-40B4-BE49-F238E27FC236}">
                <a16:creationId xmlns:a16="http://schemas.microsoft.com/office/drawing/2014/main" id="{D343E853-F3D4-FAF7-D707-41096175C8CE}"/>
              </a:ext>
            </a:extLst>
          </p:cNvPr>
          <p:cNvSpPr>
            <a:spLocks noGrp="1"/>
          </p:cNvSpPr>
          <p:nvPr>
            <p:ph type="body" sz="quarter" idx="75" hasCustomPrompt="1"/>
          </p:nvPr>
        </p:nvSpPr>
        <p:spPr>
          <a:xfrm>
            <a:off x="6212946" y="5059350"/>
            <a:ext cx="1466850" cy="335077"/>
          </a:xfrm>
        </p:spPr>
        <p:txBody>
          <a:bodyPr/>
          <a:lstStyle>
            <a:lvl1pPr>
              <a:defRPr b="0"/>
            </a:lvl1pPr>
            <a:lvl2pPr>
              <a:defRPr b="0"/>
            </a:lvl2pPr>
            <a:lvl3pPr>
              <a:defRPr b="0"/>
            </a:lvl3pPr>
            <a:lvl4pPr>
              <a:defRPr b="0"/>
            </a:lvl4pPr>
            <a:lvl5pPr>
              <a:defRPr b="0"/>
            </a:lvl5pPr>
            <a:lvl9pPr algn="ctr">
              <a:defRPr/>
            </a:lvl9pPr>
          </a:lstStyle>
          <a:p>
            <a:pPr lvl="8"/>
            <a:r>
              <a:rPr lang="en-GB" dirty="0"/>
              <a:t>Insert service name</a:t>
            </a:r>
          </a:p>
        </p:txBody>
      </p:sp>
      <p:sp>
        <p:nvSpPr>
          <p:cNvPr id="33" name="Text Placeholder 81">
            <a:extLst>
              <a:ext uri="{FF2B5EF4-FFF2-40B4-BE49-F238E27FC236}">
                <a16:creationId xmlns:a16="http://schemas.microsoft.com/office/drawing/2014/main" id="{7ECDAE21-F619-1C79-E513-F6F2418C65E4}"/>
              </a:ext>
            </a:extLst>
          </p:cNvPr>
          <p:cNvSpPr>
            <a:spLocks noGrp="1"/>
          </p:cNvSpPr>
          <p:nvPr>
            <p:ph type="body" sz="quarter" idx="76" hasCustomPrompt="1"/>
          </p:nvPr>
        </p:nvSpPr>
        <p:spPr>
          <a:xfrm>
            <a:off x="8282517" y="3661641"/>
            <a:ext cx="1171575" cy="1171575"/>
          </a:xfrm>
          <a:solidFill>
            <a:schemeClr val="accent1"/>
          </a:solidFill>
        </p:spPr>
        <p:txBody>
          <a:bodyPr>
            <a:noAutofit/>
          </a:bodyPr>
          <a:lstStyle>
            <a:lvl1pPr>
              <a:defRPr/>
            </a:lvl1pPr>
          </a:lstStyle>
          <a:p>
            <a:pPr lvl="0"/>
            <a:r>
              <a:rPr lang="en-GB"/>
              <a:t> </a:t>
            </a:r>
            <a:endParaRPr lang="en-GB" dirty="0"/>
          </a:p>
        </p:txBody>
      </p:sp>
      <p:sp>
        <p:nvSpPr>
          <p:cNvPr id="34" name="Picture Placeholder 79">
            <a:extLst>
              <a:ext uri="{FF2B5EF4-FFF2-40B4-BE49-F238E27FC236}">
                <a16:creationId xmlns:a16="http://schemas.microsoft.com/office/drawing/2014/main" id="{ED3664FC-E3FC-ECA8-7FBF-8855F5BE6764}"/>
              </a:ext>
            </a:extLst>
          </p:cNvPr>
          <p:cNvSpPr>
            <a:spLocks noGrp="1"/>
          </p:cNvSpPr>
          <p:nvPr>
            <p:ph type="pic" sz="quarter" idx="77" hasCustomPrompt="1"/>
          </p:nvPr>
        </p:nvSpPr>
        <p:spPr>
          <a:xfrm>
            <a:off x="8519848" y="3898179"/>
            <a:ext cx="696913" cy="698500"/>
          </a:xfrm>
        </p:spPr>
        <p:txBody>
          <a:bodyPr/>
          <a:lstStyle>
            <a:lvl1pPr algn="ctr">
              <a:defRPr/>
            </a:lvl1pPr>
          </a:lstStyle>
          <a:p>
            <a:r>
              <a:rPr lang="en-GB" dirty="0"/>
              <a:t>Icon</a:t>
            </a:r>
          </a:p>
        </p:txBody>
      </p:sp>
      <p:sp>
        <p:nvSpPr>
          <p:cNvPr id="35" name="Text Placeholder 3">
            <a:extLst>
              <a:ext uri="{FF2B5EF4-FFF2-40B4-BE49-F238E27FC236}">
                <a16:creationId xmlns:a16="http://schemas.microsoft.com/office/drawing/2014/main" id="{1FE6F3B1-7DBD-0FAC-5210-1650CA7A423E}"/>
              </a:ext>
            </a:extLst>
          </p:cNvPr>
          <p:cNvSpPr>
            <a:spLocks noGrp="1"/>
          </p:cNvSpPr>
          <p:nvPr>
            <p:ph type="body" sz="quarter" idx="78" hasCustomPrompt="1"/>
          </p:nvPr>
        </p:nvSpPr>
        <p:spPr>
          <a:xfrm>
            <a:off x="8134879" y="5059350"/>
            <a:ext cx="1466850" cy="335077"/>
          </a:xfrm>
        </p:spPr>
        <p:txBody>
          <a:bodyPr/>
          <a:lstStyle>
            <a:lvl1pPr>
              <a:defRPr b="0"/>
            </a:lvl1pPr>
            <a:lvl2pPr>
              <a:defRPr b="0"/>
            </a:lvl2pPr>
            <a:lvl3pPr>
              <a:defRPr b="0"/>
            </a:lvl3pPr>
            <a:lvl4pPr>
              <a:defRPr b="0"/>
            </a:lvl4pPr>
            <a:lvl5pPr>
              <a:defRPr b="0"/>
            </a:lvl5pPr>
            <a:lvl9pPr algn="ctr">
              <a:defRPr/>
            </a:lvl9pPr>
          </a:lstStyle>
          <a:p>
            <a:pPr lvl="8"/>
            <a:r>
              <a:rPr lang="en-GB" dirty="0"/>
              <a:t>Insert service name</a:t>
            </a:r>
          </a:p>
        </p:txBody>
      </p:sp>
      <p:sp>
        <p:nvSpPr>
          <p:cNvPr id="36" name="Text Placeholder 81">
            <a:extLst>
              <a:ext uri="{FF2B5EF4-FFF2-40B4-BE49-F238E27FC236}">
                <a16:creationId xmlns:a16="http://schemas.microsoft.com/office/drawing/2014/main" id="{CE4EED64-E5FB-2C01-2058-A15F75BFCB09}"/>
              </a:ext>
            </a:extLst>
          </p:cNvPr>
          <p:cNvSpPr>
            <a:spLocks noGrp="1"/>
          </p:cNvSpPr>
          <p:nvPr>
            <p:ph type="body" sz="quarter" idx="79" hasCustomPrompt="1"/>
          </p:nvPr>
        </p:nvSpPr>
        <p:spPr>
          <a:xfrm>
            <a:off x="10204451" y="3661641"/>
            <a:ext cx="1171575" cy="1171575"/>
          </a:xfrm>
          <a:solidFill>
            <a:schemeClr val="accent1"/>
          </a:solidFill>
        </p:spPr>
        <p:txBody>
          <a:bodyPr>
            <a:noAutofit/>
          </a:bodyPr>
          <a:lstStyle>
            <a:lvl1pPr>
              <a:defRPr/>
            </a:lvl1pPr>
          </a:lstStyle>
          <a:p>
            <a:pPr lvl="0"/>
            <a:r>
              <a:rPr lang="en-GB"/>
              <a:t> </a:t>
            </a:r>
            <a:endParaRPr lang="en-GB" dirty="0"/>
          </a:p>
        </p:txBody>
      </p:sp>
      <p:sp>
        <p:nvSpPr>
          <p:cNvPr id="37" name="Picture Placeholder 79">
            <a:extLst>
              <a:ext uri="{FF2B5EF4-FFF2-40B4-BE49-F238E27FC236}">
                <a16:creationId xmlns:a16="http://schemas.microsoft.com/office/drawing/2014/main" id="{E37A8450-00C7-4F93-ABE4-B22C7B4B057A}"/>
              </a:ext>
            </a:extLst>
          </p:cNvPr>
          <p:cNvSpPr>
            <a:spLocks noGrp="1"/>
          </p:cNvSpPr>
          <p:nvPr>
            <p:ph type="pic" sz="quarter" idx="80" hasCustomPrompt="1"/>
          </p:nvPr>
        </p:nvSpPr>
        <p:spPr>
          <a:xfrm>
            <a:off x="10441782" y="3898179"/>
            <a:ext cx="696913" cy="698500"/>
          </a:xfrm>
        </p:spPr>
        <p:txBody>
          <a:bodyPr/>
          <a:lstStyle>
            <a:lvl1pPr algn="ctr">
              <a:defRPr/>
            </a:lvl1pPr>
          </a:lstStyle>
          <a:p>
            <a:r>
              <a:rPr lang="en-GB" dirty="0"/>
              <a:t>Icon</a:t>
            </a:r>
          </a:p>
        </p:txBody>
      </p:sp>
      <p:sp>
        <p:nvSpPr>
          <p:cNvPr id="39" name="Text Placeholder 3">
            <a:extLst>
              <a:ext uri="{FF2B5EF4-FFF2-40B4-BE49-F238E27FC236}">
                <a16:creationId xmlns:a16="http://schemas.microsoft.com/office/drawing/2014/main" id="{60710C02-9825-1021-C479-939FA5881FC2}"/>
              </a:ext>
            </a:extLst>
          </p:cNvPr>
          <p:cNvSpPr>
            <a:spLocks noGrp="1"/>
          </p:cNvSpPr>
          <p:nvPr>
            <p:ph type="body" sz="quarter" idx="81" hasCustomPrompt="1"/>
          </p:nvPr>
        </p:nvSpPr>
        <p:spPr>
          <a:xfrm>
            <a:off x="10056813" y="5059350"/>
            <a:ext cx="1466850" cy="335077"/>
          </a:xfrm>
        </p:spPr>
        <p:txBody>
          <a:bodyPr/>
          <a:lstStyle>
            <a:lvl1pPr>
              <a:defRPr b="0"/>
            </a:lvl1pPr>
            <a:lvl2pPr>
              <a:defRPr b="0"/>
            </a:lvl2pPr>
            <a:lvl3pPr>
              <a:defRPr b="0"/>
            </a:lvl3pPr>
            <a:lvl4pPr>
              <a:defRPr b="0"/>
            </a:lvl4pPr>
            <a:lvl5pPr>
              <a:defRPr b="0"/>
            </a:lvl5pPr>
            <a:lvl9pPr algn="ctr">
              <a:defRPr/>
            </a:lvl9pPr>
          </a:lstStyle>
          <a:p>
            <a:pPr lvl="8"/>
            <a:r>
              <a:rPr lang="en-GB" dirty="0"/>
              <a:t>Insert service name</a:t>
            </a:r>
          </a:p>
        </p:txBody>
      </p:sp>
      <p:sp>
        <p:nvSpPr>
          <p:cNvPr id="41" name="Text Placeholder 40">
            <a:extLst>
              <a:ext uri="{FF2B5EF4-FFF2-40B4-BE49-F238E27FC236}">
                <a16:creationId xmlns:a16="http://schemas.microsoft.com/office/drawing/2014/main" id="{D05B7441-C934-64C6-EE00-0753542A1F8D}"/>
              </a:ext>
            </a:extLst>
          </p:cNvPr>
          <p:cNvSpPr>
            <a:spLocks noGrp="1"/>
          </p:cNvSpPr>
          <p:nvPr>
            <p:ph type="body" sz="quarter" idx="82" hasCustomPrompt="1"/>
          </p:nvPr>
        </p:nvSpPr>
        <p:spPr>
          <a:xfrm>
            <a:off x="447675" y="1520825"/>
            <a:ext cx="3395981" cy="1908215"/>
          </a:xfrm>
        </p:spPr>
        <p:txBody>
          <a:bodyPr/>
          <a:lstStyle/>
          <a:p>
            <a:pPr lvl="0"/>
            <a:r>
              <a:rPr lang="en-GB" dirty="0"/>
              <a:t>Use this space to write a summary/ description of service here.</a:t>
            </a:r>
          </a:p>
          <a:p>
            <a:pPr lvl="1"/>
            <a:r>
              <a:rPr lang="en-GB" dirty="0"/>
              <a:t>Second level</a:t>
            </a:r>
          </a:p>
          <a:p>
            <a:pPr lvl="2"/>
            <a:r>
              <a:rPr lang="en-GB" dirty="0"/>
              <a:t>Third level</a:t>
            </a:r>
          </a:p>
          <a:p>
            <a:pPr lvl="3"/>
            <a:r>
              <a:rPr lang="en-GB" dirty="0"/>
              <a:t>Fourth level</a:t>
            </a:r>
          </a:p>
          <a:p>
            <a:pPr lvl="4"/>
            <a:r>
              <a:rPr lang="en-GB" dirty="0"/>
              <a:t>Fifth level</a:t>
            </a:r>
          </a:p>
        </p:txBody>
      </p:sp>
    </p:spTree>
    <p:custDataLst>
      <p:tags r:id="rId1"/>
    </p:custDataLst>
    <p:extLst>
      <p:ext uri="{BB962C8B-B14F-4D97-AF65-F5344CB8AC3E}">
        <p14:creationId xmlns:p14="http://schemas.microsoft.com/office/powerpoint/2010/main" val="386826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Research and insights (1)">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87779A98-50DA-C4BB-34F8-6ECB160B1632}"/>
              </a:ext>
            </a:extLst>
          </p:cNvPr>
          <p:cNvSpPr>
            <a:spLocks noGrp="1"/>
          </p:cNvSpPr>
          <p:nvPr>
            <p:ph type="pic" sz="quarter" idx="89" hasCustomPrompt="1"/>
          </p:nvPr>
        </p:nvSpPr>
        <p:spPr>
          <a:xfrm>
            <a:off x="6210299" y="0"/>
            <a:ext cx="5974307" cy="6858000"/>
          </a:xfrm>
        </p:spPr>
        <p:txBody>
          <a:bodyPr anchor="ctr"/>
          <a:lstStyle>
            <a:lvl1pPr algn="ctr">
              <a:defRPr/>
            </a:lvl1pPr>
          </a:lstStyle>
          <a:p>
            <a:r>
              <a:rPr lang="en-GB" dirty="0"/>
              <a:t>Click icon to insert image &gt; Right click &gt; Send to Back</a:t>
            </a:r>
            <a:br>
              <a:rPr lang="en-GB" dirty="0"/>
            </a:br>
            <a:br>
              <a:rPr lang="en-GB" dirty="0"/>
            </a:br>
            <a:br>
              <a:rPr lang="en-GB" dirty="0"/>
            </a:br>
            <a:endParaRPr lang="en-GB" dirty="0"/>
          </a:p>
        </p:txBody>
      </p:sp>
      <p:sp>
        <p:nvSpPr>
          <p:cNvPr id="12" name="Text Placeholder 18">
            <a:extLst>
              <a:ext uri="{FF2B5EF4-FFF2-40B4-BE49-F238E27FC236}">
                <a16:creationId xmlns:a16="http://schemas.microsoft.com/office/drawing/2014/main" id="{46270A08-B1C1-468E-0A55-F38284818249}"/>
              </a:ext>
            </a:extLst>
          </p:cNvPr>
          <p:cNvSpPr>
            <a:spLocks noGrp="1"/>
          </p:cNvSpPr>
          <p:nvPr>
            <p:ph type="body" sz="quarter" idx="90" hasCustomPrompt="1"/>
          </p:nvPr>
        </p:nvSpPr>
        <p:spPr>
          <a:xfrm>
            <a:off x="8392479" y="3252156"/>
            <a:ext cx="3132000" cy="3132000"/>
          </a:xfrm>
          <a:blipFill dpi="0" rotWithShape="1">
            <a:blip r:embed="rId3"/>
            <a:srcRect/>
            <a:tile tx="0" ty="0" sx="100000" sy="100000" flip="none" algn="tl"/>
          </a:blipFill>
        </p:spPr>
        <p:txBody>
          <a:bodyPr>
            <a:noAutofit/>
          </a:bodyPr>
          <a:lstStyle>
            <a:lvl1pPr>
              <a:defRPr/>
            </a:lvl1pPr>
          </a:lstStyle>
          <a:p>
            <a:pPr lvl="0"/>
            <a:r>
              <a:rPr lang="en-GB"/>
              <a:t> </a:t>
            </a:r>
            <a:endParaRPr lang="en-GB" dirty="0"/>
          </a:p>
        </p:txBody>
      </p:sp>
      <p:sp>
        <p:nvSpPr>
          <p:cNvPr id="14" name="Text Placeholder 74">
            <a:extLst>
              <a:ext uri="{FF2B5EF4-FFF2-40B4-BE49-F238E27FC236}">
                <a16:creationId xmlns:a16="http://schemas.microsoft.com/office/drawing/2014/main" id="{19CB5E83-625C-D122-B358-A82450E3E398}"/>
              </a:ext>
            </a:extLst>
          </p:cNvPr>
          <p:cNvSpPr>
            <a:spLocks noGrp="1"/>
          </p:cNvSpPr>
          <p:nvPr>
            <p:ph type="body" sz="quarter" idx="105" hasCustomPrompt="1"/>
          </p:nvPr>
        </p:nvSpPr>
        <p:spPr>
          <a:xfrm>
            <a:off x="8710085" y="3636481"/>
            <a:ext cx="2556085" cy="1692771"/>
          </a:xfrm>
        </p:spPr>
        <p:txBody>
          <a:bodyPr>
            <a:noAutofit/>
          </a:bodyPr>
          <a:lstStyle>
            <a:lvl1pPr>
              <a:defRPr/>
            </a:lvl1pPr>
            <a:lvl2pPr>
              <a:buClr>
                <a:schemeClr val="accent3"/>
              </a:buClr>
              <a:defRPr/>
            </a:lvl2pPr>
            <a:lvl3pPr>
              <a:buClr>
                <a:schemeClr val="accent3"/>
              </a:buClr>
              <a:defRPr/>
            </a:lvl3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a:extLst>
              <a:ext uri="{FF2B5EF4-FFF2-40B4-BE49-F238E27FC236}">
                <a16:creationId xmlns:a16="http://schemas.microsoft.com/office/drawing/2014/main" id="{11BC9BBC-1CF8-3392-973D-15D9E7B1A473}"/>
              </a:ext>
            </a:extLst>
          </p:cNvPr>
          <p:cNvSpPr>
            <a:spLocks noGrp="1"/>
          </p:cNvSpPr>
          <p:nvPr>
            <p:ph type="body" sz="quarter" idx="31"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grpSp>
        <p:nvGrpSpPr>
          <p:cNvPr id="39" name="Group 38">
            <a:extLst>
              <a:ext uri="{FF2B5EF4-FFF2-40B4-BE49-F238E27FC236}">
                <a16:creationId xmlns:a16="http://schemas.microsoft.com/office/drawing/2014/main" id="{6277FB9C-068B-63F2-DB6C-496B4AA784E7}"/>
              </a:ext>
            </a:extLst>
          </p:cNvPr>
          <p:cNvGrpSpPr/>
          <p:nvPr/>
        </p:nvGrpSpPr>
        <p:grpSpPr>
          <a:xfrm>
            <a:off x="12287572" y="0"/>
            <a:ext cx="2175021" cy="4839558"/>
            <a:chOff x="838200" y="1150069"/>
            <a:chExt cx="2175021" cy="4839558"/>
          </a:xfrm>
        </p:grpSpPr>
        <p:sp>
          <p:nvSpPr>
            <p:cNvPr id="40" name="Rectangle 39">
              <a:extLst>
                <a:ext uri="{FF2B5EF4-FFF2-40B4-BE49-F238E27FC236}">
                  <a16:creationId xmlns:a16="http://schemas.microsoft.com/office/drawing/2014/main" id="{E1DE7384-C460-EE36-F7E3-652470E45DE4}"/>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41" name="Rectangle 40">
              <a:extLst>
                <a:ext uri="{FF2B5EF4-FFF2-40B4-BE49-F238E27FC236}">
                  <a16:creationId xmlns:a16="http://schemas.microsoft.com/office/drawing/2014/main" id="{5B699223-65CE-FFF4-6C92-7C85844E7FB4}"/>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42" name="TextBox 41">
              <a:extLst>
                <a:ext uri="{FF2B5EF4-FFF2-40B4-BE49-F238E27FC236}">
                  <a16:creationId xmlns:a16="http://schemas.microsoft.com/office/drawing/2014/main" id="{76FB401F-8E45-4EE5-ABC5-8E692C7FF9BF}"/>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43" name="TextBox 42">
              <a:extLst>
                <a:ext uri="{FF2B5EF4-FFF2-40B4-BE49-F238E27FC236}">
                  <a16:creationId xmlns:a16="http://schemas.microsoft.com/office/drawing/2014/main" id="{73CF38F1-59B1-05F3-D6C5-56DD390CC305}"/>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44" name="TextBox 43">
              <a:extLst>
                <a:ext uri="{FF2B5EF4-FFF2-40B4-BE49-F238E27FC236}">
                  <a16:creationId xmlns:a16="http://schemas.microsoft.com/office/drawing/2014/main" id="{33928019-39B5-4E6A-AE5F-335D9BF31470}"/>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45" name="TextBox 44">
              <a:extLst>
                <a:ext uri="{FF2B5EF4-FFF2-40B4-BE49-F238E27FC236}">
                  <a16:creationId xmlns:a16="http://schemas.microsoft.com/office/drawing/2014/main" id="{0BDA7903-4274-F800-6EB6-2A6C1F92AD9E}"/>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46" name="TextBox 45">
              <a:extLst>
                <a:ext uri="{FF2B5EF4-FFF2-40B4-BE49-F238E27FC236}">
                  <a16:creationId xmlns:a16="http://schemas.microsoft.com/office/drawing/2014/main" id="{0EE41122-353D-13FA-AC8D-FF282194F422}"/>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47" name="TextBox 46">
              <a:extLst>
                <a:ext uri="{FF2B5EF4-FFF2-40B4-BE49-F238E27FC236}">
                  <a16:creationId xmlns:a16="http://schemas.microsoft.com/office/drawing/2014/main" id="{B08A6E5A-1C1D-BCED-3A69-6555B518C8B9}"/>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48" name="TextBox 47">
              <a:extLst>
                <a:ext uri="{FF2B5EF4-FFF2-40B4-BE49-F238E27FC236}">
                  <a16:creationId xmlns:a16="http://schemas.microsoft.com/office/drawing/2014/main" id="{7276E0CF-8489-E321-2D33-67A2F45F5159}"/>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50" name="Date Placeholder 49">
            <a:extLst>
              <a:ext uri="{FF2B5EF4-FFF2-40B4-BE49-F238E27FC236}">
                <a16:creationId xmlns:a16="http://schemas.microsoft.com/office/drawing/2014/main" id="{62629E55-5FED-5332-01BE-D2E117F47DEB}"/>
              </a:ext>
            </a:extLst>
          </p:cNvPr>
          <p:cNvSpPr>
            <a:spLocks noGrp="1"/>
          </p:cNvSpPr>
          <p:nvPr>
            <p:ph type="dt" sz="half" idx="84"/>
          </p:nvPr>
        </p:nvSpPr>
        <p:spPr/>
        <p:txBody>
          <a:bodyPr>
            <a:noAutofit/>
          </a:bodyPr>
          <a:lstStyle/>
          <a:p>
            <a:endParaRPr lang="en-GB" dirty="0"/>
          </a:p>
        </p:txBody>
      </p:sp>
      <p:sp>
        <p:nvSpPr>
          <p:cNvPr id="52" name="Slide Number Placeholder 51">
            <a:extLst>
              <a:ext uri="{FF2B5EF4-FFF2-40B4-BE49-F238E27FC236}">
                <a16:creationId xmlns:a16="http://schemas.microsoft.com/office/drawing/2014/main" id="{DA67F526-EDD1-A6D5-428E-0844508C1DB0}"/>
              </a:ext>
            </a:extLst>
          </p:cNvPr>
          <p:cNvSpPr>
            <a:spLocks noGrp="1"/>
          </p:cNvSpPr>
          <p:nvPr>
            <p:ph type="sldNum" sz="quarter" idx="86"/>
          </p:nvPr>
        </p:nvSpPr>
        <p:spPr/>
        <p:txBody>
          <a:bodyPr>
            <a:noAutofit/>
          </a:bodyPr>
          <a:lstStyle/>
          <a:p>
            <a:fld id="{BB07EAE1-021A-493C-B07F-6FE9E5D11BEB}" type="slidenum">
              <a:rPr lang="en-GB" smtClean="0"/>
              <a:pPr/>
              <a:t>‹#›</a:t>
            </a:fld>
            <a:endParaRPr lang="en-GB" dirty="0"/>
          </a:p>
        </p:txBody>
      </p:sp>
      <p:grpSp>
        <p:nvGrpSpPr>
          <p:cNvPr id="17" name="Group 16">
            <a:extLst>
              <a:ext uri="{FF2B5EF4-FFF2-40B4-BE49-F238E27FC236}">
                <a16:creationId xmlns:a16="http://schemas.microsoft.com/office/drawing/2014/main" id="{5E49D2AF-E518-B0BE-A8EE-73EC6FCFEE55}"/>
              </a:ext>
            </a:extLst>
          </p:cNvPr>
          <p:cNvGrpSpPr/>
          <p:nvPr userDrawn="1"/>
        </p:nvGrpSpPr>
        <p:grpSpPr>
          <a:xfrm>
            <a:off x="12287571" y="0"/>
            <a:ext cx="2175022" cy="5067300"/>
            <a:chOff x="838199" y="1150069"/>
            <a:chExt cx="2175022" cy="5067300"/>
          </a:xfrm>
        </p:grpSpPr>
        <p:sp>
          <p:nvSpPr>
            <p:cNvPr id="18" name="Rectangle 17">
              <a:extLst>
                <a:ext uri="{FF2B5EF4-FFF2-40B4-BE49-F238E27FC236}">
                  <a16:creationId xmlns:a16="http://schemas.microsoft.com/office/drawing/2014/main" id="{FE76C4AB-8EBD-FAB2-977B-D04608AAB19F}"/>
                </a:ext>
              </a:extLst>
            </p:cNvPr>
            <p:cNvSpPr/>
            <p:nvPr/>
          </p:nvSpPr>
          <p:spPr>
            <a:xfrm>
              <a:off x="838199" y="1669942"/>
              <a:ext cx="2146446" cy="454742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0" name="Rectangle 19">
              <a:extLst>
                <a:ext uri="{FF2B5EF4-FFF2-40B4-BE49-F238E27FC236}">
                  <a16:creationId xmlns:a16="http://schemas.microsoft.com/office/drawing/2014/main" id="{908DCA96-475E-E0AA-5F96-756E5BE10C4C}"/>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1" name="TextBox 20">
              <a:extLst>
                <a:ext uri="{FF2B5EF4-FFF2-40B4-BE49-F238E27FC236}">
                  <a16:creationId xmlns:a16="http://schemas.microsoft.com/office/drawing/2014/main" id="{0167830C-9991-D60A-29C6-978C7ED07124}"/>
                </a:ext>
              </a:extLst>
            </p:cNvPr>
            <p:cNvSpPr txBox="1"/>
            <p:nvPr/>
          </p:nvSpPr>
          <p:spPr>
            <a:xfrm>
              <a:off x="866775" y="1753646"/>
              <a:ext cx="2087197"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22" name="TextBox 21">
              <a:extLst>
                <a:ext uri="{FF2B5EF4-FFF2-40B4-BE49-F238E27FC236}">
                  <a16:creationId xmlns:a16="http://schemas.microsoft.com/office/drawing/2014/main" id="{A12E82F8-0168-1A6C-B3F4-8497FA1ED9F7}"/>
                </a:ext>
              </a:extLst>
            </p:cNvPr>
            <p:cNvSpPr txBox="1"/>
            <p:nvPr/>
          </p:nvSpPr>
          <p:spPr>
            <a:xfrm>
              <a:off x="866774" y="2507829"/>
              <a:ext cx="2146447"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24" name="TextBox 23">
              <a:extLst>
                <a:ext uri="{FF2B5EF4-FFF2-40B4-BE49-F238E27FC236}">
                  <a16:creationId xmlns:a16="http://schemas.microsoft.com/office/drawing/2014/main" id="{6D0E4289-0047-66A9-A00C-4589EE563F17}"/>
                </a:ext>
              </a:extLst>
            </p:cNvPr>
            <p:cNvSpPr txBox="1"/>
            <p:nvPr/>
          </p:nvSpPr>
          <p:spPr>
            <a:xfrm>
              <a:off x="866773" y="3108124"/>
              <a:ext cx="2146447" cy="1169551"/>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27" name="TextBox 26">
              <a:extLst>
                <a:ext uri="{FF2B5EF4-FFF2-40B4-BE49-F238E27FC236}">
                  <a16:creationId xmlns:a16="http://schemas.microsoft.com/office/drawing/2014/main" id="{6ACC82F6-C0C6-2DE8-9F2E-250AC12EC441}"/>
                </a:ext>
              </a:extLst>
            </p:cNvPr>
            <p:cNvSpPr txBox="1"/>
            <p:nvPr/>
          </p:nvSpPr>
          <p:spPr>
            <a:xfrm>
              <a:off x="866774" y="4323972"/>
              <a:ext cx="2146447"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28" name="TextBox 27">
              <a:extLst>
                <a:ext uri="{FF2B5EF4-FFF2-40B4-BE49-F238E27FC236}">
                  <a16:creationId xmlns:a16="http://schemas.microsoft.com/office/drawing/2014/main" id="{46C56977-571F-CC7C-FC0C-184956236D91}"/>
                </a:ext>
              </a:extLst>
            </p:cNvPr>
            <p:cNvSpPr txBox="1"/>
            <p:nvPr/>
          </p:nvSpPr>
          <p:spPr>
            <a:xfrm>
              <a:off x="866774" y="4924267"/>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29" name="TextBox 28">
              <a:extLst>
                <a:ext uri="{FF2B5EF4-FFF2-40B4-BE49-F238E27FC236}">
                  <a16:creationId xmlns:a16="http://schemas.microsoft.com/office/drawing/2014/main" id="{A90C18C9-4716-D903-68F3-CC4C00DFA205}"/>
                </a:ext>
              </a:extLst>
            </p:cNvPr>
            <p:cNvSpPr txBox="1"/>
            <p:nvPr/>
          </p:nvSpPr>
          <p:spPr>
            <a:xfrm>
              <a:off x="1026885" y="1179173"/>
              <a:ext cx="1826222"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AN IMAGE</a:t>
              </a:r>
            </a:p>
          </p:txBody>
        </p:sp>
        <p:sp>
          <p:nvSpPr>
            <p:cNvPr id="30" name="TextBox 29">
              <a:extLst>
                <a:ext uri="{FF2B5EF4-FFF2-40B4-BE49-F238E27FC236}">
                  <a16:creationId xmlns:a16="http://schemas.microsoft.com/office/drawing/2014/main" id="{9FD2BB3B-3525-6A63-FEB8-1C5345D18A12}"/>
                </a:ext>
              </a:extLst>
            </p:cNvPr>
            <p:cNvSpPr txBox="1"/>
            <p:nvPr userDrawn="1"/>
          </p:nvSpPr>
          <p:spPr>
            <a:xfrm>
              <a:off x="866774" y="5522715"/>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grpSp>
        <p:nvGrpSpPr>
          <p:cNvPr id="61" name="Group 60">
            <a:extLst>
              <a:ext uri="{FF2B5EF4-FFF2-40B4-BE49-F238E27FC236}">
                <a16:creationId xmlns:a16="http://schemas.microsoft.com/office/drawing/2014/main" id="{939D7EB5-3C35-60A4-3D35-69EA2B70E14E}"/>
              </a:ext>
            </a:extLst>
          </p:cNvPr>
          <p:cNvGrpSpPr/>
          <p:nvPr userDrawn="1"/>
        </p:nvGrpSpPr>
        <p:grpSpPr>
          <a:xfrm>
            <a:off x="12287572" y="0"/>
            <a:ext cx="2175021" cy="5486150"/>
            <a:chOff x="12287572" y="0"/>
            <a:chExt cx="2175021" cy="5486150"/>
          </a:xfrm>
        </p:grpSpPr>
        <p:grpSp>
          <p:nvGrpSpPr>
            <p:cNvPr id="62" name="Group 61">
              <a:extLst>
                <a:ext uri="{FF2B5EF4-FFF2-40B4-BE49-F238E27FC236}">
                  <a16:creationId xmlns:a16="http://schemas.microsoft.com/office/drawing/2014/main" id="{9D35A770-263E-DCFD-7320-FCAA468D9FEE}"/>
                </a:ext>
              </a:extLst>
            </p:cNvPr>
            <p:cNvGrpSpPr/>
            <p:nvPr/>
          </p:nvGrpSpPr>
          <p:grpSpPr>
            <a:xfrm>
              <a:off x="12287572" y="0"/>
              <a:ext cx="2175021" cy="4839558"/>
              <a:chOff x="838200" y="1150069"/>
              <a:chExt cx="2175021" cy="4839558"/>
            </a:xfrm>
          </p:grpSpPr>
          <p:sp>
            <p:nvSpPr>
              <p:cNvPr id="74" name="Rectangle 73">
                <a:extLst>
                  <a:ext uri="{FF2B5EF4-FFF2-40B4-BE49-F238E27FC236}">
                    <a16:creationId xmlns:a16="http://schemas.microsoft.com/office/drawing/2014/main" id="{381294FA-71BA-E4AA-FC96-79CEEDD8B846}"/>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75" name="Rectangle 74">
                <a:extLst>
                  <a:ext uri="{FF2B5EF4-FFF2-40B4-BE49-F238E27FC236}">
                    <a16:creationId xmlns:a16="http://schemas.microsoft.com/office/drawing/2014/main" id="{159CD01C-EF2F-10CC-CC03-E6B541BF4591}"/>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76" name="TextBox 75">
                <a:extLst>
                  <a:ext uri="{FF2B5EF4-FFF2-40B4-BE49-F238E27FC236}">
                    <a16:creationId xmlns:a16="http://schemas.microsoft.com/office/drawing/2014/main" id="{26AF9A42-0D71-07AC-C9D4-90C2E40D1D72}"/>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77" name="TextBox 76">
                <a:extLst>
                  <a:ext uri="{FF2B5EF4-FFF2-40B4-BE49-F238E27FC236}">
                    <a16:creationId xmlns:a16="http://schemas.microsoft.com/office/drawing/2014/main" id="{C1A36516-6E7E-B6DC-E9C8-DFBCA3BD8B8E}"/>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78" name="TextBox 77">
                <a:extLst>
                  <a:ext uri="{FF2B5EF4-FFF2-40B4-BE49-F238E27FC236}">
                    <a16:creationId xmlns:a16="http://schemas.microsoft.com/office/drawing/2014/main" id="{EC2638A7-F89C-3CBA-BD43-EB1BA24729AB}"/>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79" name="TextBox 78">
                <a:extLst>
                  <a:ext uri="{FF2B5EF4-FFF2-40B4-BE49-F238E27FC236}">
                    <a16:creationId xmlns:a16="http://schemas.microsoft.com/office/drawing/2014/main" id="{38EF2EDE-F8D3-3168-68C2-23A42F85FDDB}"/>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80" name="TextBox 79">
                <a:extLst>
                  <a:ext uri="{FF2B5EF4-FFF2-40B4-BE49-F238E27FC236}">
                    <a16:creationId xmlns:a16="http://schemas.microsoft.com/office/drawing/2014/main" id="{9F21C270-1011-29B6-57ED-CC8266886E70}"/>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81" name="TextBox 80">
                <a:extLst>
                  <a:ext uri="{FF2B5EF4-FFF2-40B4-BE49-F238E27FC236}">
                    <a16:creationId xmlns:a16="http://schemas.microsoft.com/office/drawing/2014/main" id="{1B5A9C4D-FEC7-2540-55CA-F7B3F77ED8BD}"/>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82" name="TextBox 81">
                <a:extLst>
                  <a:ext uri="{FF2B5EF4-FFF2-40B4-BE49-F238E27FC236}">
                    <a16:creationId xmlns:a16="http://schemas.microsoft.com/office/drawing/2014/main" id="{15D46EFD-257B-4E1D-C334-84FCC6C6570D}"/>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63" name="Group 62">
              <a:extLst>
                <a:ext uri="{FF2B5EF4-FFF2-40B4-BE49-F238E27FC236}">
                  <a16:creationId xmlns:a16="http://schemas.microsoft.com/office/drawing/2014/main" id="{EE7CB900-497B-CCD0-1947-E25C611749C0}"/>
                </a:ext>
              </a:extLst>
            </p:cNvPr>
            <p:cNvGrpSpPr/>
            <p:nvPr userDrawn="1"/>
          </p:nvGrpSpPr>
          <p:grpSpPr>
            <a:xfrm>
              <a:off x="12287572" y="0"/>
              <a:ext cx="2175021" cy="5486150"/>
              <a:chOff x="838200" y="1150069"/>
              <a:chExt cx="2175021" cy="5486150"/>
            </a:xfrm>
          </p:grpSpPr>
          <p:sp>
            <p:nvSpPr>
              <p:cNvPr id="65" name="Rectangle 64">
                <a:extLst>
                  <a:ext uri="{FF2B5EF4-FFF2-40B4-BE49-F238E27FC236}">
                    <a16:creationId xmlns:a16="http://schemas.microsoft.com/office/drawing/2014/main" id="{E9ADBBCA-FE8D-6546-C4F0-06AC151CF5D1}"/>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66" name="Rectangle 65">
                <a:extLst>
                  <a:ext uri="{FF2B5EF4-FFF2-40B4-BE49-F238E27FC236}">
                    <a16:creationId xmlns:a16="http://schemas.microsoft.com/office/drawing/2014/main" id="{7CE55BD8-D117-0889-F5A8-887E6A53ADAA}"/>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67" name="TextBox 66">
                <a:extLst>
                  <a:ext uri="{FF2B5EF4-FFF2-40B4-BE49-F238E27FC236}">
                    <a16:creationId xmlns:a16="http://schemas.microsoft.com/office/drawing/2014/main" id="{5AB35BF4-46FB-05A9-6D10-133375B10816}"/>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68" name="TextBox 67">
                <a:extLst>
                  <a:ext uri="{FF2B5EF4-FFF2-40B4-BE49-F238E27FC236}">
                    <a16:creationId xmlns:a16="http://schemas.microsoft.com/office/drawing/2014/main" id="{92A41157-C35F-1C2B-933D-083B21D0C3ED}"/>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69" name="TextBox 68">
                <a:extLst>
                  <a:ext uri="{FF2B5EF4-FFF2-40B4-BE49-F238E27FC236}">
                    <a16:creationId xmlns:a16="http://schemas.microsoft.com/office/drawing/2014/main" id="{7E9A8223-DCDE-412E-00C9-C07060CC76E2}"/>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70" name="TextBox 69">
                <a:extLst>
                  <a:ext uri="{FF2B5EF4-FFF2-40B4-BE49-F238E27FC236}">
                    <a16:creationId xmlns:a16="http://schemas.microsoft.com/office/drawing/2014/main" id="{70935B4C-95A0-80B9-3382-791CE33C1BC1}"/>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71" name="TextBox 70">
                <a:extLst>
                  <a:ext uri="{FF2B5EF4-FFF2-40B4-BE49-F238E27FC236}">
                    <a16:creationId xmlns:a16="http://schemas.microsoft.com/office/drawing/2014/main" id="{00D12DA5-592F-E543-498D-C98152FE39CE}"/>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72" name="TextBox 71">
                <a:extLst>
                  <a:ext uri="{FF2B5EF4-FFF2-40B4-BE49-F238E27FC236}">
                    <a16:creationId xmlns:a16="http://schemas.microsoft.com/office/drawing/2014/main" id="{1CA5480D-F989-1FFD-478F-BC6D6570C459}"/>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73" name="TextBox 72">
                <a:extLst>
                  <a:ext uri="{FF2B5EF4-FFF2-40B4-BE49-F238E27FC236}">
                    <a16:creationId xmlns:a16="http://schemas.microsoft.com/office/drawing/2014/main" id="{3D8DCAE8-9D08-6903-675F-C44AA615268F}"/>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64" name="TextBox 63">
              <a:extLst>
                <a:ext uri="{FF2B5EF4-FFF2-40B4-BE49-F238E27FC236}">
                  <a16:creationId xmlns:a16="http://schemas.microsoft.com/office/drawing/2014/main" id="{AC178982-1143-59E9-87CE-9563B9EFAF5C}"/>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3" name="Title 2">
            <a:extLst>
              <a:ext uri="{FF2B5EF4-FFF2-40B4-BE49-F238E27FC236}">
                <a16:creationId xmlns:a16="http://schemas.microsoft.com/office/drawing/2014/main" id="{A32D850F-9B9E-A5C7-4AF2-793A5A6E0467}"/>
              </a:ext>
            </a:extLst>
          </p:cNvPr>
          <p:cNvSpPr>
            <a:spLocks noGrp="1"/>
          </p:cNvSpPr>
          <p:nvPr>
            <p:ph type="title" hasCustomPrompt="1"/>
          </p:nvPr>
        </p:nvSpPr>
        <p:spPr/>
        <p:txBody>
          <a:bodyPr/>
          <a:lstStyle/>
          <a:p>
            <a:r>
              <a:rPr lang="en-US" dirty="0"/>
              <a:t>Insert title here</a:t>
            </a:r>
            <a:endParaRPr lang="en-GB" dirty="0"/>
          </a:p>
        </p:txBody>
      </p:sp>
      <p:sp>
        <p:nvSpPr>
          <p:cNvPr id="4" name="Text Placeholder 10">
            <a:extLst>
              <a:ext uri="{FF2B5EF4-FFF2-40B4-BE49-F238E27FC236}">
                <a16:creationId xmlns:a16="http://schemas.microsoft.com/office/drawing/2014/main" id="{3918F47F-F46E-F3E7-CD03-8421A8659DB0}"/>
              </a:ext>
            </a:extLst>
          </p:cNvPr>
          <p:cNvSpPr>
            <a:spLocks noGrp="1"/>
          </p:cNvSpPr>
          <p:nvPr>
            <p:ph type="body" sz="quarter" idx="16" hasCustomPrompt="1"/>
          </p:nvPr>
        </p:nvSpPr>
        <p:spPr>
          <a:xfrm>
            <a:off x="10958140" y="449777"/>
            <a:ext cx="565200" cy="565200"/>
          </a:xfrm>
          <a:blipFill>
            <a:blip r:embed="rId4">
              <a:extLst>
                <a:ext uri="{96DAC541-7B7A-43D3-8B79-37D633B846F1}">
                  <asvg:svgBlip xmlns:asvg="http://schemas.microsoft.com/office/drawing/2016/SVG/main" r:embed="rId5"/>
                </a:ext>
              </a:extLst>
            </a:blip>
            <a:stretch>
              <a:fillRect/>
            </a:stretch>
          </a:blipFill>
        </p:spPr>
        <p:txBody>
          <a:bodyPr>
            <a:noAutofit/>
          </a:bodyPr>
          <a:lstStyle>
            <a:lvl1pPr>
              <a:defRPr/>
            </a:lvl1pPr>
          </a:lstStyle>
          <a:p>
            <a:pPr lvl="0"/>
            <a:r>
              <a:rPr lang="en-GB"/>
              <a:t> </a:t>
            </a:r>
            <a:endParaRPr lang="en-GB" dirty="0"/>
          </a:p>
        </p:txBody>
      </p:sp>
      <p:sp>
        <p:nvSpPr>
          <p:cNvPr id="5" name="Footer Placeholder 4">
            <a:extLst>
              <a:ext uri="{FF2B5EF4-FFF2-40B4-BE49-F238E27FC236}">
                <a16:creationId xmlns:a16="http://schemas.microsoft.com/office/drawing/2014/main" id="{3095A301-292B-DD76-2ADD-00660F44B5F7}"/>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2" name="Text Placeholder 10">
            <a:extLst>
              <a:ext uri="{FF2B5EF4-FFF2-40B4-BE49-F238E27FC236}">
                <a16:creationId xmlns:a16="http://schemas.microsoft.com/office/drawing/2014/main" id="{3835D191-A299-E6C8-9F7D-CD74724A683A}"/>
              </a:ext>
            </a:extLst>
          </p:cNvPr>
          <p:cNvSpPr>
            <a:spLocks noGrp="1"/>
          </p:cNvSpPr>
          <p:nvPr>
            <p:ph type="body" sz="quarter" idx="39" hasCustomPrompt="1"/>
          </p:nvPr>
        </p:nvSpPr>
        <p:spPr>
          <a:xfrm>
            <a:off x="6119179" y="5388517"/>
            <a:ext cx="999006" cy="995639"/>
          </a:xfrm>
          <a:blipFill>
            <a:blip r:embed="rId6">
              <a:extLst>
                <a:ext uri="{96DAC541-7B7A-43D3-8B79-37D633B846F1}">
                  <asvg:svgBlip xmlns:asvg="http://schemas.microsoft.com/office/drawing/2016/SVG/main" r:embed="rId7"/>
                </a:ext>
              </a:extLst>
            </a:blip>
            <a:stretch>
              <a:fillRect/>
            </a:stretch>
          </a:blipFill>
        </p:spPr>
        <p:txBody>
          <a:bodyPr>
            <a:normAutofit/>
          </a:bodyPr>
          <a:lstStyle>
            <a:lvl1pPr>
              <a:defRPr/>
            </a:lvl1pPr>
          </a:lstStyle>
          <a:p>
            <a:pPr lvl="0"/>
            <a:r>
              <a:rPr lang="en-GB"/>
              <a:t> </a:t>
            </a:r>
            <a:endParaRPr lang="en-GB" dirty="0"/>
          </a:p>
        </p:txBody>
      </p:sp>
      <p:sp>
        <p:nvSpPr>
          <p:cNvPr id="9" name="Text Placeholder 8">
            <a:extLst>
              <a:ext uri="{FF2B5EF4-FFF2-40B4-BE49-F238E27FC236}">
                <a16:creationId xmlns:a16="http://schemas.microsoft.com/office/drawing/2014/main" id="{4C9F5F5F-AD93-4B2D-81FD-9BBDE339739A}"/>
              </a:ext>
            </a:extLst>
          </p:cNvPr>
          <p:cNvSpPr>
            <a:spLocks noGrp="1"/>
          </p:cNvSpPr>
          <p:nvPr>
            <p:ph type="body" sz="quarter" idx="88" hasCustomPrompt="1"/>
          </p:nvPr>
        </p:nvSpPr>
        <p:spPr>
          <a:xfrm>
            <a:off x="447675" y="1520824"/>
            <a:ext cx="5310188" cy="4062651"/>
          </a:xfrm>
        </p:spPr>
        <p:txBody>
          <a:bodyPr/>
          <a:lstStyle>
            <a:lvl1pPr>
              <a:defRPr/>
            </a:lvl1pPr>
            <a:lvl2pPr marL="0" indent="0">
              <a:buNone/>
              <a:defRPr/>
            </a:lvl2pPr>
          </a:lstStyle>
          <a:p>
            <a:pPr lvl="0"/>
            <a:r>
              <a:rPr lang="en-GB" dirty="0"/>
              <a:t>Please insert an introduction to your research and insights here. This slide would be where you can include examples of the research and insights which are relevant to your team/service line</a:t>
            </a:r>
          </a:p>
          <a:p>
            <a:pPr lvl="8"/>
            <a:r>
              <a:rPr lang="en-GB" dirty="0"/>
              <a:t>Insert title of research</a:t>
            </a:r>
          </a:p>
          <a:p>
            <a:pPr lvl="0"/>
            <a:r>
              <a:rPr lang="en-GB" dirty="0"/>
              <a:t>Insert text</a:t>
            </a:r>
          </a:p>
          <a:p>
            <a:pPr lvl="8"/>
            <a:r>
              <a:rPr lang="en-GB" dirty="0"/>
              <a:t>title of research</a:t>
            </a:r>
          </a:p>
          <a:p>
            <a:pPr lvl="0"/>
            <a:r>
              <a:rPr lang="en-GB" dirty="0"/>
              <a:t>Insert text</a:t>
            </a:r>
          </a:p>
          <a:p>
            <a:pPr lvl="8"/>
            <a:r>
              <a:rPr lang="en-GB" dirty="0"/>
              <a:t>title of research</a:t>
            </a:r>
          </a:p>
          <a:p>
            <a:pPr lvl="0"/>
            <a:r>
              <a:rPr lang="en-GB" dirty="0"/>
              <a:t>Insert text</a:t>
            </a:r>
          </a:p>
          <a:p>
            <a:pPr lvl="8"/>
            <a:r>
              <a:rPr lang="en-GB" dirty="0"/>
              <a:t>title of research</a:t>
            </a:r>
          </a:p>
          <a:p>
            <a:pPr lvl="0"/>
            <a:r>
              <a:rPr lang="en-GB" dirty="0"/>
              <a:t>Insert text</a:t>
            </a:r>
          </a:p>
          <a:p>
            <a:pPr lvl="0"/>
            <a:endParaRPr lang="en-GB" dirty="0"/>
          </a:p>
        </p:txBody>
      </p:sp>
    </p:spTree>
    <p:custDataLst>
      <p:tags r:id="rId1"/>
    </p:custDataLst>
    <p:extLst>
      <p:ext uri="{BB962C8B-B14F-4D97-AF65-F5344CB8AC3E}">
        <p14:creationId xmlns:p14="http://schemas.microsoft.com/office/powerpoint/2010/main" val="263938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image overlay">
    <p:bg>
      <p:bgRef idx="1001">
        <a:schemeClr val="bg2"/>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3FBC61-A444-9F12-D5F5-7DB1D2FBB32E}"/>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IMAGE FILTER">
            <a:extLst>
              <a:ext uri="{FF2B5EF4-FFF2-40B4-BE49-F238E27FC236}">
                <a16:creationId xmlns:a16="http://schemas.microsoft.com/office/drawing/2014/main" id="{B1A935C7-D0B2-7310-79F8-CC7DAE421F1E}"/>
              </a:ext>
            </a:extLst>
          </p:cNvPr>
          <p:cNvSpPr>
            <a:spLocks noGrp="1"/>
          </p:cNvSpPr>
          <p:nvPr>
            <p:ph type="body" sz="quarter" idx="46" hasCustomPrompt="1"/>
          </p:nvPr>
        </p:nvSpPr>
        <p:spPr>
          <a:xfrm>
            <a:off x="360759" y="365101"/>
            <a:ext cx="11470482" cy="6175636"/>
          </a:xfrm>
          <a:gradFill flip="none" rotWithShape="1">
            <a:gsLst>
              <a:gs pos="0">
                <a:schemeClr val="bg2">
                  <a:alpha val="75000"/>
                </a:schemeClr>
              </a:gs>
              <a:gs pos="100000">
                <a:schemeClr val="bg2">
                  <a:alpha val="0"/>
                </a:schemeClr>
              </a:gs>
            </a:gsLst>
            <a:lin ang="0" scaled="1"/>
            <a:tileRect/>
          </a:gradFill>
        </p:spPr>
        <p:txBody>
          <a:bodyPr>
            <a:normAutofit/>
          </a:bodyPr>
          <a:lstStyle>
            <a:lvl1pPr>
              <a:spcAft>
                <a:spcPts val="0"/>
              </a:spcAft>
              <a:defRPr/>
            </a:lvl1pPr>
          </a:lstStyle>
          <a:p>
            <a:pPr lvl="0"/>
            <a:r>
              <a:rPr lang="en-GB" dirty="0"/>
              <a:t> </a:t>
            </a:r>
          </a:p>
        </p:txBody>
      </p:sp>
      <p:sp>
        <p:nvSpPr>
          <p:cNvPr id="11" name="Text Placeholder 10">
            <a:extLst>
              <a:ext uri="{FF2B5EF4-FFF2-40B4-BE49-F238E27FC236}">
                <a16:creationId xmlns:a16="http://schemas.microsoft.com/office/drawing/2014/main" id="{81814B98-4F6D-8E2C-E1F9-95A4764B6DBF}"/>
              </a:ext>
            </a:extLst>
          </p:cNvPr>
          <p:cNvSpPr>
            <a:spLocks noGrp="1"/>
          </p:cNvSpPr>
          <p:nvPr>
            <p:ph type="body" sz="quarter" idx="14" hasCustomPrompt="1"/>
          </p:nvPr>
        </p:nvSpPr>
        <p:spPr>
          <a:xfrm>
            <a:off x="10484645" y="665464"/>
            <a:ext cx="1035843" cy="1035843"/>
          </a:xfrm>
          <a:blipFill>
            <a:blip r:embed="rId4">
              <a:extLst>
                <a:ext uri="{96DAC541-7B7A-43D3-8B79-37D633B846F1}">
                  <asvg:svgBlip xmlns:asvg="http://schemas.microsoft.com/office/drawing/2016/SVG/main" r:embed="rId5"/>
                </a:ext>
              </a:extLst>
            </a:blip>
            <a:stretch>
              <a:fillRect/>
            </a:stretch>
          </a:blipFill>
        </p:spPr>
        <p:txBody>
          <a:bodyPr>
            <a:normAutofit/>
          </a:bodyPr>
          <a:lstStyle>
            <a:lvl1pPr>
              <a:defRPr/>
            </a:lvl1pPr>
          </a:lstStyle>
          <a:p>
            <a:pPr lvl="0"/>
            <a:r>
              <a:rPr lang="en-GB"/>
              <a:t> </a:t>
            </a:r>
            <a:endParaRPr lang="en-GB" dirty="0"/>
          </a:p>
        </p:txBody>
      </p:sp>
      <p:sp>
        <p:nvSpPr>
          <p:cNvPr id="15" name="Picture Placeholder 14">
            <a:extLst>
              <a:ext uri="{FF2B5EF4-FFF2-40B4-BE49-F238E27FC236}">
                <a16:creationId xmlns:a16="http://schemas.microsoft.com/office/drawing/2014/main" id="{72BB022F-19DD-5423-3164-3DC898EDC407}"/>
              </a:ext>
            </a:extLst>
          </p:cNvPr>
          <p:cNvSpPr>
            <a:spLocks noGrp="1"/>
          </p:cNvSpPr>
          <p:nvPr>
            <p:ph type="pic" sz="quarter" idx="15" hasCustomPrompt="1"/>
          </p:nvPr>
        </p:nvSpPr>
        <p:spPr>
          <a:xfrm>
            <a:off x="360759" y="365101"/>
            <a:ext cx="11488342" cy="6175636"/>
          </a:xfrm>
        </p:spPr>
        <p:txBody>
          <a:bodyPr/>
          <a:lstStyle>
            <a:lvl1pPr algn="ctr">
              <a:defRPr>
                <a:solidFill>
                  <a:schemeClr val="tx2"/>
                </a:solidFill>
              </a:defRPr>
            </a:lvl1pPr>
          </a:lstStyle>
          <a:p>
            <a:r>
              <a:rPr lang="en-GB" dirty="0"/>
              <a:t>Click icon to insert image,</a:t>
            </a:r>
            <a:br>
              <a:rPr lang="en-GB" dirty="0"/>
            </a:br>
            <a:r>
              <a:rPr lang="en-GB" dirty="0"/>
              <a:t>then right click &gt; send to back</a:t>
            </a:r>
          </a:p>
        </p:txBody>
      </p:sp>
      <p:grpSp>
        <p:nvGrpSpPr>
          <p:cNvPr id="6" name="Group 5">
            <a:extLst>
              <a:ext uri="{FF2B5EF4-FFF2-40B4-BE49-F238E27FC236}">
                <a16:creationId xmlns:a16="http://schemas.microsoft.com/office/drawing/2014/main" id="{840B8873-3D30-C8A4-B55B-968EB3C67576}"/>
              </a:ext>
            </a:extLst>
          </p:cNvPr>
          <p:cNvGrpSpPr/>
          <p:nvPr/>
        </p:nvGrpSpPr>
        <p:grpSpPr>
          <a:xfrm>
            <a:off x="12287571" y="0"/>
            <a:ext cx="2175022" cy="6019800"/>
            <a:chOff x="838199" y="1150069"/>
            <a:chExt cx="2175022" cy="6019800"/>
          </a:xfrm>
        </p:grpSpPr>
        <p:sp>
          <p:nvSpPr>
            <p:cNvPr id="17" name="Rectangle 16">
              <a:extLst>
                <a:ext uri="{FF2B5EF4-FFF2-40B4-BE49-F238E27FC236}">
                  <a16:creationId xmlns:a16="http://schemas.microsoft.com/office/drawing/2014/main" id="{76987CB2-3924-D713-D72E-54B5282ED5A9}"/>
                </a:ext>
              </a:extLst>
            </p:cNvPr>
            <p:cNvSpPr/>
            <p:nvPr/>
          </p:nvSpPr>
          <p:spPr>
            <a:xfrm>
              <a:off x="838199" y="1669942"/>
              <a:ext cx="2146446" cy="549992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8" name="Rectangle 17">
              <a:extLst>
                <a:ext uri="{FF2B5EF4-FFF2-40B4-BE49-F238E27FC236}">
                  <a16:creationId xmlns:a16="http://schemas.microsoft.com/office/drawing/2014/main" id="{CC0870A6-5150-5158-11C5-1D9BC962A78A}"/>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9" name="TextBox 18">
              <a:extLst>
                <a:ext uri="{FF2B5EF4-FFF2-40B4-BE49-F238E27FC236}">
                  <a16:creationId xmlns:a16="http://schemas.microsoft.com/office/drawing/2014/main" id="{32D84881-66C5-38DF-00FE-5896906E4137}"/>
                </a:ext>
              </a:extLst>
            </p:cNvPr>
            <p:cNvSpPr txBox="1"/>
            <p:nvPr/>
          </p:nvSpPr>
          <p:spPr>
            <a:xfrm>
              <a:off x="866775" y="2681268"/>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20" name="TextBox 19">
              <a:extLst>
                <a:ext uri="{FF2B5EF4-FFF2-40B4-BE49-F238E27FC236}">
                  <a16:creationId xmlns:a16="http://schemas.microsoft.com/office/drawing/2014/main" id="{E0393752-FC87-07F8-DE83-7BED9F15C627}"/>
                </a:ext>
              </a:extLst>
            </p:cNvPr>
            <p:cNvSpPr txBox="1"/>
            <p:nvPr/>
          </p:nvSpPr>
          <p:spPr>
            <a:xfrm>
              <a:off x="866774" y="3435451"/>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21" name="TextBox 20">
              <a:extLst>
                <a:ext uri="{FF2B5EF4-FFF2-40B4-BE49-F238E27FC236}">
                  <a16:creationId xmlns:a16="http://schemas.microsoft.com/office/drawing/2014/main" id="{C1BA964C-8CC7-1734-2643-30AF07B8AACA}"/>
                </a:ext>
              </a:extLst>
            </p:cNvPr>
            <p:cNvSpPr txBox="1"/>
            <p:nvPr/>
          </p:nvSpPr>
          <p:spPr>
            <a:xfrm>
              <a:off x="866773" y="4035746"/>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22" name="TextBox 21">
              <a:extLst>
                <a:ext uri="{FF2B5EF4-FFF2-40B4-BE49-F238E27FC236}">
                  <a16:creationId xmlns:a16="http://schemas.microsoft.com/office/drawing/2014/main" id="{2B02F2D0-19E3-A874-BBCB-B171D00C6E69}"/>
                </a:ext>
              </a:extLst>
            </p:cNvPr>
            <p:cNvSpPr txBox="1"/>
            <p:nvPr/>
          </p:nvSpPr>
          <p:spPr>
            <a:xfrm>
              <a:off x="866774" y="5251594"/>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23" name="TextBox 22">
              <a:extLst>
                <a:ext uri="{FF2B5EF4-FFF2-40B4-BE49-F238E27FC236}">
                  <a16:creationId xmlns:a16="http://schemas.microsoft.com/office/drawing/2014/main" id="{14A34843-E5CA-E352-C8E1-DC2EE390A607}"/>
                </a:ext>
              </a:extLst>
            </p:cNvPr>
            <p:cNvSpPr txBox="1"/>
            <p:nvPr/>
          </p:nvSpPr>
          <p:spPr>
            <a:xfrm>
              <a:off x="866774" y="5851889"/>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24" name="TextBox 23">
              <a:extLst>
                <a:ext uri="{FF2B5EF4-FFF2-40B4-BE49-F238E27FC236}">
                  <a16:creationId xmlns:a16="http://schemas.microsoft.com/office/drawing/2014/main" id="{6465BF22-C080-4A39-71A9-2F12D515CB8E}"/>
                </a:ext>
              </a:extLst>
            </p:cNvPr>
            <p:cNvSpPr txBox="1"/>
            <p:nvPr/>
          </p:nvSpPr>
          <p:spPr>
            <a:xfrm>
              <a:off x="1026885" y="1179173"/>
              <a:ext cx="1826222" cy="461665"/>
            </a:xfrm>
            <a:prstGeom prst="rect">
              <a:avLst/>
            </a:prstGeom>
            <a:noFill/>
          </p:spPr>
          <p:txBody>
            <a:bodyPr wrap="square" rtlCol="0">
              <a:spAutoFit/>
            </a:bodyPr>
            <a:lstStyle/>
            <a:p>
              <a:pPr algn="ctr"/>
              <a:r>
                <a:rPr lang="en-GB" sz="1200" dirty="0">
                  <a:solidFill>
                    <a:srgbClr val="333333"/>
                  </a:solidFill>
                  <a:latin typeface="+mn-lt"/>
                </a:rPr>
                <a:t>HOW TO INSERT AN IMAGE WITH FILTER</a:t>
              </a:r>
            </a:p>
          </p:txBody>
        </p:sp>
        <p:sp>
          <p:nvSpPr>
            <p:cNvPr id="25" name="TextBox 24">
              <a:extLst>
                <a:ext uri="{FF2B5EF4-FFF2-40B4-BE49-F238E27FC236}">
                  <a16:creationId xmlns:a16="http://schemas.microsoft.com/office/drawing/2014/main" id="{FD3046D6-D07B-5FB9-C032-D8DD1B55541F}"/>
                </a:ext>
              </a:extLst>
            </p:cNvPr>
            <p:cNvSpPr txBox="1"/>
            <p:nvPr/>
          </p:nvSpPr>
          <p:spPr>
            <a:xfrm>
              <a:off x="866775" y="1759910"/>
              <a:ext cx="2087197" cy="861774"/>
            </a:xfrm>
            <a:prstGeom prst="rect">
              <a:avLst/>
            </a:prstGeom>
            <a:noFill/>
          </p:spPr>
          <p:txBody>
            <a:bodyPr wrap="square" rtlCol="0">
              <a:spAutoFit/>
            </a:bodyPr>
            <a:lstStyle/>
            <a:p>
              <a:r>
                <a:rPr lang="en-GB" sz="1000" b="0" dirty="0">
                  <a:solidFill>
                    <a:srgbClr val="333333"/>
                  </a:solidFill>
                  <a:latin typeface="+mn-lt"/>
                </a:rPr>
                <a:t>1. If there is an image behind the filter, first select the filter, right-click it and choose </a:t>
              </a:r>
              <a:r>
                <a:rPr lang="en-GB" sz="1000" b="0" dirty="0">
                  <a:solidFill>
                    <a:srgbClr val="333333"/>
                  </a:solidFill>
                  <a:latin typeface="Gotham Medium" pitchFamily="50" charset="0"/>
                </a:rPr>
                <a:t>Send to Back. </a:t>
              </a:r>
              <a:r>
                <a:rPr lang="en-GB" sz="1000" b="0" dirty="0">
                  <a:solidFill>
                    <a:srgbClr val="333333"/>
                  </a:solidFill>
                  <a:latin typeface="+mn-lt"/>
                </a:rPr>
                <a:t>You can then delete the existing image.</a:t>
              </a:r>
            </a:p>
          </p:txBody>
        </p:sp>
        <p:sp>
          <p:nvSpPr>
            <p:cNvPr id="26" name="TextBox 25">
              <a:extLst>
                <a:ext uri="{FF2B5EF4-FFF2-40B4-BE49-F238E27FC236}">
                  <a16:creationId xmlns:a16="http://schemas.microsoft.com/office/drawing/2014/main" id="{D2B75E49-BEC2-F0F4-07DB-75A613BB1FAA}"/>
                </a:ext>
              </a:extLst>
            </p:cNvPr>
            <p:cNvSpPr txBox="1"/>
            <p:nvPr/>
          </p:nvSpPr>
          <p:spPr>
            <a:xfrm>
              <a:off x="866774" y="6450337"/>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grpSp>
        <p:nvGrpSpPr>
          <p:cNvPr id="4" name="Group 3">
            <a:extLst>
              <a:ext uri="{FF2B5EF4-FFF2-40B4-BE49-F238E27FC236}">
                <a16:creationId xmlns:a16="http://schemas.microsoft.com/office/drawing/2014/main" id="{6A0EC0FC-F83C-574A-2D61-790583B35DB5}"/>
              </a:ext>
            </a:extLst>
          </p:cNvPr>
          <p:cNvGrpSpPr/>
          <p:nvPr userDrawn="1"/>
        </p:nvGrpSpPr>
        <p:grpSpPr>
          <a:xfrm>
            <a:off x="12287571" y="0"/>
            <a:ext cx="2175022" cy="6019800"/>
            <a:chOff x="838199" y="1150069"/>
            <a:chExt cx="2175022" cy="6019800"/>
          </a:xfrm>
        </p:grpSpPr>
        <p:sp>
          <p:nvSpPr>
            <p:cNvPr id="5" name="Rectangle 4">
              <a:extLst>
                <a:ext uri="{FF2B5EF4-FFF2-40B4-BE49-F238E27FC236}">
                  <a16:creationId xmlns:a16="http://schemas.microsoft.com/office/drawing/2014/main" id="{87D495CA-A6B3-0D37-33A1-8FB73F58D672}"/>
                </a:ext>
              </a:extLst>
            </p:cNvPr>
            <p:cNvSpPr/>
            <p:nvPr/>
          </p:nvSpPr>
          <p:spPr>
            <a:xfrm>
              <a:off x="838199" y="1669942"/>
              <a:ext cx="2146446" cy="549992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7" name="Rectangle 6">
              <a:extLst>
                <a:ext uri="{FF2B5EF4-FFF2-40B4-BE49-F238E27FC236}">
                  <a16:creationId xmlns:a16="http://schemas.microsoft.com/office/drawing/2014/main" id="{664FA312-D230-2E2D-9F97-145F465A84DF}"/>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8" name="TextBox 7">
              <a:extLst>
                <a:ext uri="{FF2B5EF4-FFF2-40B4-BE49-F238E27FC236}">
                  <a16:creationId xmlns:a16="http://schemas.microsoft.com/office/drawing/2014/main" id="{B1D23D1E-BE1A-9077-3DA5-5DEF8A13DA5D}"/>
                </a:ext>
              </a:extLst>
            </p:cNvPr>
            <p:cNvSpPr txBox="1"/>
            <p:nvPr/>
          </p:nvSpPr>
          <p:spPr>
            <a:xfrm>
              <a:off x="866775" y="2681268"/>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9" name="TextBox 8">
              <a:extLst>
                <a:ext uri="{FF2B5EF4-FFF2-40B4-BE49-F238E27FC236}">
                  <a16:creationId xmlns:a16="http://schemas.microsoft.com/office/drawing/2014/main" id="{DC79C628-D58E-700A-4879-82158D4FA816}"/>
                </a:ext>
              </a:extLst>
            </p:cNvPr>
            <p:cNvSpPr txBox="1"/>
            <p:nvPr/>
          </p:nvSpPr>
          <p:spPr>
            <a:xfrm>
              <a:off x="866774" y="3435451"/>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10" name="TextBox 9">
              <a:extLst>
                <a:ext uri="{FF2B5EF4-FFF2-40B4-BE49-F238E27FC236}">
                  <a16:creationId xmlns:a16="http://schemas.microsoft.com/office/drawing/2014/main" id="{F74BC4EA-EBFD-961F-74BC-C3518E818624}"/>
                </a:ext>
              </a:extLst>
            </p:cNvPr>
            <p:cNvSpPr txBox="1"/>
            <p:nvPr/>
          </p:nvSpPr>
          <p:spPr>
            <a:xfrm>
              <a:off x="866773" y="4035746"/>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12" name="TextBox 11">
              <a:extLst>
                <a:ext uri="{FF2B5EF4-FFF2-40B4-BE49-F238E27FC236}">
                  <a16:creationId xmlns:a16="http://schemas.microsoft.com/office/drawing/2014/main" id="{9901B9D0-878E-BA9C-F9F4-224B271E0BCC}"/>
                </a:ext>
              </a:extLst>
            </p:cNvPr>
            <p:cNvSpPr txBox="1"/>
            <p:nvPr/>
          </p:nvSpPr>
          <p:spPr>
            <a:xfrm>
              <a:off x="866774" y="5251594"/>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27" name="TextBox 26">
              <a:extLst>
                <a:ext uri="{FF2B5EF4-FFF2-40B4-BE49-F238E27FC236}">
                  <a16:creationId xmlns:a16="http://schemas.microsoft.com/office/drawing/2014/main" id="{A65B7AC7-26DE-37C4-EEAC-5F8702381843}"/>
                </a:ext>
              </a:extLst>
            </p:cNvPr>
            <p:cNvSpPr txBox="1"/>
            <p:nvPr/>
          </p:nvSpPr>
          <p:spPr>
            <a:xfrm>
              <a:off x="866774" y="5851889"/>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28" name="TextBox 27">
              <a:extLst>
                <a:ext uri="{FF2B5EF4-FFF2-40B4-BE49-F238E27FC236}">
                  <a16:creationId xmlns:a16="http://schemas.microsoft.com/office/drawing/2014/main" id="{082084E8-F476-ED14-A7CE-39AC3D87DC1A}"/>
                </a:ext>
              </a:extLst>
            </p:cNvPr>
            <p:cNvSpPr txBox="1"/>
            <p:nvPr/>
          </p:nvSpPr>
          <p:spPr>
            <a:xfrm>
              <a:off x="1026885" y="1179173"/>
              <a:ext cx="1826222" cy="461665"/>
            </a:xfrm>
            <a:prstGeom prst="rect">
              <a:avLst/>
            </a:prstGeom>
            <a:noFill/>
          </p:spPr>
          <p:txBody>
            <a:bodyPr wrap="square" rtlCol="0">
              <a:spAutoFit/>
            </a:bodyPr>
            <a:lstStyle/>
            <a:p>
              <a:pPr algn="ctr"/>
              <a:r>
                <a:rPr lang="en-GB" sz="1200" dirty="0">
                  <a:solidFill>
                    <a:srgbClr val="333333"/>
                  </a:solidFill>
                  <a:latin typeface="+mn-lt"/>
                </a:rPr>
                <a:t>HOW TO INSERT AN IMAGE WITH FILTER</a:t>
              </a:r>
            </a:p>
          </p:txBody>
        </p:sp>
        <p:sp>
          <p:nvSpPr>
            <p:cNvPr id="29" name="TextBox 28">
              <a:extLst>
                <a:ext uri="{FF2B5EF4-FFF2-40B4-BE49-F238E27FC236}">
                  <a16:creationId xmlns:a16="http://schemas.microsoft.com/office/drawing/2014/main" id="{1EA6C2EE-6A82-B5A9-DE82-D2C11B4686B6}"/>
                </a:ext>
              </a:extLst>
            </p:cNvPr>
            <p:cNvSpPr txBox="1"/>
            <p:nvPr userDrawn="1"/>
          </p:nvSpPr>
          <p:spPr>
            <a:xfrm>
              <a:off x="866775" y="1759910"/>
              <a:ext cx="2087197" cy="861774"/>
            </a:xfrm>
            <a:prstGeom prst="rect">
              <a:avLst/>
            </a:prstGeom>
            <a:noFill/>
          </p:spPr>
          <p:txBody>
            <a:bodyPr wrap="square" rtlCol="0">
              <a:spAutoFit/>
            </a:bodyPr>
            <a:lstStyle/>
            <a:p>
              <a:r>
                <a:rPr lang="en-GB" sz="1000" b="0" dirty="0">
                  <a:solidFill>
                    <a:srgbClr val="333333"/>
                  </a:solidFill>
                  <a:latin typeface="+mn-lt"/>
                </a:rPr>
                <a:t>1. If there is an image behind the filter, first select the filter, right-click it and choose </a:t>
              </a:r>
              <a:r>
                <a:rPr lang="en-GB" sz="1000" b="0" dirty="0">
                  <a:solidFill>
                    <a:srgbClr val="333333"/>
                  </a:solidFill>
                  <a:latin typeface="Gotham Medium" pitchFamily="50" charset="0"/>
                </a:rPr>
                <a:t>Send to Back. </a:t>
              </a:r>
              <a:r>
                <a:rPr lang="en-GB" sz="1000" b="0" dirty="0">
                  <a:solidFill>
                    <a:srgbClr val="333333"/>
                  </a:solidFill>
                  <a:latin typeface="+mn-lt"/>
                </a:rPr>
                <a:t>You can then delete the existing image.</a:t>
              </a:r>
            </a:p>
          </p:txBody>
        </p:sp>
        <p:sp>
          <p:nvSpPr>
            <p:cNvPr id="30" name="TextBox 29">
              <a:extLst>
                <a:ext uri="{FF2B5EF4-FFF2-40B4-BE49-F238E27FC236}">
                  <a16:creationId xmlns:a16="http://schemas.microsoft.com/office/drawing/2014/main" id="{3F1C8B01-B9F1-5EB6-89C4-8FA915874118}"/>
                </a:ext>
              </a:extLst>
            </p:cNvPr>
            <p:cNvSpPr txBox="1"/>
            <p:nvPr userDrawn="1"/>
          </p:nvSpPr>
          <p:spPr>
            <a:xfrm>
              <a:off x="866774" y="6450337"/>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34" name="Text Placeholder 8">
            <a:extLst>
              <a:ext uri="{FF2B5EF4-FFF2-40B4-BE49-F238E27FC236}">
                <a16:creationId xmlns:a16="http://schemas.microsoft.com/office/drawing/2014/main" id="{595A917C-1AA9-F71F-8508-EEB51690456A}"/>
              </a:ext>
            </a:extLst>
          </p:cNvPr>
          <p:cNvSpPr>
            <a:spLocks noGrp="1"/>
          </p:cNvSpPr>
          <p:nvPr>
            <p:ph type="body" sz="quarter" idx="13" hasCustomPrompt="1"/>
          </p:nvPr>
        </p:nvSpPr>
        <p:spPr>
          <a:xfrm>
            <a:off x="892175" y="2043561"/>
            <a:ext cx="1305980" cy="330072"/>
          </a:xfrm>
          <a:solidFill>
            <a:schemeClr val="accent3"/>
          </a:solidFill>
        </p:spPr>
        <p:txBody>
          <a:bodyPr wrap="none" lIns="72000" tIns="72000" rIns="72000" bIns="72000" anchor="ctr">
            <a:spAutoFit/>
          </a:bodyPr>
          <a:lstStyle>
            <a:lvl1pPr algn="l">
              <a:defRPr sz="1200" cap="all" spc="70" baseline="0">
                <a:solidFill>
                  <a:schemeClr val="tx1"/>
                </a:solidFill>
                <a:latin typeface="+mj-lt"/>
              </a:defRPr>
            </a:lvl1pPr>
          </a:lstStyle>
          <a:p>
            <a:pPr lvl="0"/>
            <a:r>
              <a:rPr lang="en-GB" dirty="0"/>
              <a:t>Subheading</a:t>
            </a:r>
          </a:p>
        </p:txBody>
      </p:sp>
      <p:sp>
        <p:nvSpPr>
          <p:cNvPr id="35" name="Title 1">
            <a:extLst>
              <a:ext uri="{FF2B5EF4-FFF2-40B4-BE49-F238E27FC236}">
                <a16:creationId xmlns:a16="http://schemas.microsoft.com/office/drawing/2014/main" id="{82C23CAD-67FF-3446-D812-5E525DF6E19D}"/>
              </a:ext>
            </a:extLst>
          </p:cNvPr>
          <p:cNvSpPr>
            <a:spLocks noGrp="1"/>
          </p:cNvSpPr>
          <p:nvPr>
            <p:ph type="title" hasCustomPrompt="1"/>
          </p:nvPr>
        </p:nvSpPr>
        <p:spPr>
          <a:xfrm>
            <a:off x="892174" y="2554498"/>
            <a:ext cx="8640763" cy="830997"/>
          </a:xfrm>
        </p:spPr>
        <p:txBody>
          <a:bodyPr wrap="square">
            <a:spAutoFit/>
          </a:bodyPr>
          <a:lstStyle>
            <a:lvl1pPr>
              <a:defRPr sz="6000">
                <a:latin typeface="+mn-lt"/>
              </a:defRPr>
            </a:lvl1pPr>
          </a:lstStyle>
          <a:p>
            <a:r>
              <a:rPr lang="en-GB" dirty="0"/>
              <a:t>Insert title here</a:t>
            </a:r>
          </a:p>
        </p:txBody>
      </p:sp>
    </p:spTree>
    <p:custDataLst>
      <p:tags r:id="rId1"/>
    </p:custDataLst>
    <p:extLst>
      <p:ext uri="{BB962C8B-B14F-4D97-AF65-F5344CB8AC3E}">
        <p14:creationId xmlns:p14="http://schemas.microsoft.com/office/powerpoint/2010/main" val="1500972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esearch and insights (2)">
    <p:spTree>
      <p:nvGrpSpPr>
        <p:cNvPr id="1" name=""/>
        <p:cNvGrpSpPr/>
        <p:nvPr/>
      </p:nvGrpSpPr>
      <p:grpSpPr>
        <a:xfrm>
          <a:off x="0" y="0"/>
          <a:ext cx="0" cy="0"/>
          <a:chOff x="0" y="0"/>
          <a:chExt cx="0" cy="0"/>
        </a:xfrm>
      </p:grpSpPr>
      <p:sp>
        <p:nvSpPr>
          <p:cNvPr id="25" name="Text Placeholder 30">
            <a:extLst>
              <a:ext uri="{FF2B5EF4-FFF2-40B4-BE49-F238E27FC236}">
                <a16:creationId xmlns:a16="http://schemas.microsoft.com/office/drawing/2014/main" id="{D4A70416-FFFD-58D4-8E09-D415CCF42A15}"/>
              </a:ext>
            </a:extLst>
          </p:cNvPr>
          <p:cNvSpPr>
            <a:spLocks noGrp="1"/>
          </p:cNvSpPr>
          <p:nvPr>
            <p:ph type="body" sz="quarter" idx="76" hasCustomPrompt="1"/>
          </p:nvPr>
        </p:nvSpPr>
        <p:spPr>
          <a:xfrm>
            <a:off x="447675" y="1848779"/>
            <a:ext cx="5310188" cy="1860462"/>
          </a:xfrm>
          <a:solidFill>
            <a:schemeClr val="accent4">
              <a:alpha val="50000"/>
            </a:schemeClr>
          </a:solidFill>
        </p:spPr>
        <p:txBody>
          <a:bodyPr lIns="1836000" tIns="180000" rIns="180000">
            <a:noAutofit/>
          </a:bodyPr>
          <a:lstStyle>
            <a:lvl3pPr>
              <a:defRPr/>
            </a:lvl3pPr>
          </a:lstStyle>
          <a:p>
            <a:pPr lvl="5"/>
            <a:r>
              <a:rPr lang="en-GB" dirty="0"/>
              <a:t>Insert Heading</a:t>
            </a:r>
          </a:p>
          <a:p>
            <a:pPr lvl="0"/>
            <a:r>
              <a:rPr lang="en-GB" dirty="0"/>
              <a:t>Insert text</a:t>
            </a:r>
          </a:p>
          <a:p>
            <a:pPr lvl="1"/>
            <a:r>
              <a:rPr lang="en-GB" dirty="0"/>
              <a:t>Second level</a:t>
            </a:r>
          </a:p>
          <a:p>
            <a:pPr lvl="2"/>
            <a:r>
              <a:rPr lang="en-GB" dirty="0"/>
              <a:t>Third level</a:t>
            </a:r>
          </a:p>
        </p:txBody>
      </p:sp>
      <p:sp>
        <p:nvSpPr>
          <p:cNvPr id="19" name="Text Placeholder 3">
            <a:extLst>
              <a:ext uri="{FF2B5EF4-FFF2-40B4-BE49-F238E27FC236}">
                <a16:creationId xmlns:a16="http://schemas.microsoft.com/office/drawing/2014/main" id="{11BC9BBC-1CF8-3392-973D-15D9E7B1A473}"/>
              </a:ext>
            </a:extLst>
          </p:cNvPr>
          <p:cNvSpPr>
            <a:spLocks noGrp="1"/>
          </p:cNvSpPr>
          <p:nvPr>
            <p:ph type="body" sz="quarter" idx="31"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51" name="Picture Placeholder 50">
            <a:extLst>
              <a:ext uri="{FF2B5EF4-FFF2-40B4-BE49-F238E27FC236}">
                <a16:creationId xmlns:a16="http://schemas.microsoft.com/office/drawing/2014/main" id="{FE4FB1BB-19C7-AE51-E2AE-74BA5591511D}"/>
              </a:ext>
            </a:extLst>
          </p:cNvPr>
          <p:cNvSpPr>
            <a:spLocks noGrp="1"/>
          </p:cNvSpPr>
          <p:nvPr>
            <p:ph type="pic" sz="quarter" idx="51" hasCustomPrompt="1"/>
          </p:nvPr>
        </p:nvSpPr>
        <p:spPr>
          <a:xfrm>
            <a:off x="782341" y="2021502"/>
            <a:ext cx="1160759" cy="1515017"/>
          </a:xfrm>
          <a:solidFill>
            <a:schemeClr val="bg1"/>
          </a:solidFill>
          <a:effectLst>
            <a:outerShdw blurRad="127000" dist="38100" dir="5400000" algn="t" rotWithShape="0">
              <a:prstClr val="black">
                <a:alpha val="25000"/>
              </a:prstClr>
            </a:outerShdw>
          </a:effectLst>
        </p:spPr>
        <p:txBody>
          <a:bodyPr/>
          <a:lstStyle>
            <a:lvl1pPr algn="ctr">
              <a:defRPr sz="1100"/>
            </a:lvl1pPr>
          </a:lstStyle>
          <a:p>
            <a:r>
              <a:rPr lang="en-GB" dirty="0"/>
              <a:t>Insert image</a:t>
            </a:r>
          </a:p>
        </p:txBody>
      </p:sp>
      <p:grpSp>
        <p:nvGrpSpPr>
          <p:cNvPr id="77" name="Group 76">
            <a:extLst>
              <a:ext uri="{FF2B5EF4-FFF2-40B4-BE49-F238E27FC236}">
                <a16:creationId xmlns:a16="http://schemas.microsoft.com/office/drawing/2014/main" id="{B0861A91-8875-1940-EA3C-A9EAA96075B7}"/>
              </a:ext>
            </a:extLst>
          </p:cNvPr>
          <p:cNvGrpSpPr/>
          <p:nvPr/>
        </p:nvGrpSpPr>
        <p:grpSpPr>
          <a:xfrm>
            <a:off x="12287572" y="0"/>
            <a:ext cx="2175021" cy="4839558"/>
            <a:chOff x="838200" y="1150069"/>
            <a:chExt cx="2175021" cy="4839558"/>
          </a:xfrm>
        </p:grpSpPr>
        <p:sp>
          <p:nvSpPr>
            <p:cNvPr id="78" name="Rectangle 77">
              <a:extLst>
                <a:ext uri="{FF2B5EF4-FFF2-40B4-BE49-F238E27FC236}">
                  <a16:creationId xmlns:a16="http://schemas.microsoft.com/office/drawing/2014/main" id="{E220C6A8-D066-B8C1-3A5F-AC5392414CDC}"/>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79" name="Rectangle 78">
              <a:extLst>
                <a:ext uri="{FF2B5EF4-FFF2-40B4-BE49-F238E27FC236}">
                  <a16:creationId xmlns:a16="http://schemas.microsoft.com/office/drawing/2014/main" id="{DB3F5927-6258-F205-C4EA-886DE802FBD2}"/>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80" name="TextBox 79">
              <a:extLst>
                <a:ext uri="{FF2B5EF4-FFF2-40B4-BE49-F238E27FC236}">
                  <a16:creationId xmlns:a16="http://schemas.microsoft.com/office/drawing/2014/main" id="{B457753D-100B-D8F0-08E2-EF6155716739}"/>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81" name="TextBox 80">
              <a:extLst>
                <a:ext uri="{FF2B5EF4-FFF2-40B4-BE49-F238E27FC236}">
                  <a16:creationId xmlns:a16="http://schemas.microsoft.com/office/drawing/2014/main" id="{8C7F4081-85EB-D3F2-2E72-63774F0FB5C6}"/>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82" name="TextBox 81">
              <a:extLst>
                <a:ext uri="{FF2B5EF4-FFF2-40B4-BE49-F238E27FC236}">
                  <a16:creationId xmlns:a16="http://schemas.microsoft.com/office/drawing/2014/main" id="{3C874797-A9A8-77E2-7138-CD14DFDC4686}"/>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83" name="TextBox 82">
              <a:extLst>
                <a:ext uri="{FF2B5EF4-FFF2-40B4-BE49-F238E27FC236}">
                  <a16:creationId xmlns:a16="http://schemas.microsoft.com/office/drawing/2014/main" id="{5C964653-9E72-53AF-1198-767E04E7727E}"/>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84" name="TextBox 83">
              <a:extLst>
                <a:ext uri="{FF2B5EF4-FFF2-40B4-BE49-F238E27FC236}">
                  <a16:creationId xmlns:a16="http://schemas.microsoft.com/office/drawing/2014/main" id="{8F32BEC9-C8D2-0D6D-F68F-4A86BA1F85A5}"/>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85" name="TextBox 84">
              <a:extLst>
                <a:ext uri="{FF2B5EF4-FFF2-40B4-BE49-F238E27FC236}">
                  <a16:creationId xmlns:a16="http://schemas.microsoft.com/office/drawing/2014/main" id="{99C1ACCD-D862-8B58-B4E5-33129F81E308}"/>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86" name="TextBox 85">
              <a:extLst>
                <a:ext uri="{FF2B5EF4-FFF2-40B4-BE49-F238E27FC236}">
                  <a16:creationId xmlns:a16="http://schemas.microsoft.com/office/drawing/2014/main" id="{3E3CD931-F638-E782-EA94-FD4012B1321C}"/>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88" name="Date Placeholder 87">
            <a:extLst>
              <a:ext uri="{FF2B5EF4-FFF2-40B4-BE49-F238E27FC236}">
                <a16:creationId xmlns:a16="http://schemas.microsoft.com/office/drawing/2014/main" id="{2990B892-81E5-3D22-DE48-D9F5874CAAEB}"/>
              </a:ext>
            </a:extLst>
          </p:cNvPr>
          <p:cNvSpPr>
            <a:spLocks noGrp="1"/>
          </p:cNvSpPr>
          <p:nvPr>
            <p:ph type="dt" sz="half" idx="61"/>
          </p:nvPr>
        </p:nvSpPr>
        <p:spPr/>
        <p:txBody>
          <a:bodyPr>
            <a:noAutofit/>
          </a:bodyPr>
          <a:lstStyle/>
          <a:p>
            <a:endParaRPr lang="en-GB" dirty="0"/>
          </a:p>
        </p:txBody>
      </p:sp>
      <p:sp>
        <p:nvSpPr>
          <p:cNvPr id="90" name="Slide Number Placeholder 89">
            <a:extLst>
              <a:ext uri="{FF2B5EF4-FFF2-40B4-BE49-F238E27FC236}">
                <a16:creationId xmlns:a16="http://schemas.microsoft.com/office/drawing/2014/main" id="{61BD633D-FCDB-474B-E60B-E56E40C865BA}"/>
              </a:ext>
            </a:extLst>
          </p:cNvPr>
          <p:cNvSpPr>
            <a:spLocks noGrp="1"/>
          </p:cNvSpPr>
          <p:nvPr>
            <p:ph type="sldNum" sz="quarter" idx="63"/>
          </p:nvPr>
        </p:nvSpPr>
        <p:spPr/>
        <p:txBody>
          <a:bodyPr>
            <a:noAutofit/>
          </a:bodyPr>
          <a:lstStyle/>
          <a:p>
            <a:fld id="{BB07EAE1-021A-493C-B07F-6FE9E5D11BEB}" type="slidenum">
              <a:rPr lang="en-GB" smtClean="0"/>
              <a:pPr/>
              <a:t>‹#›</a:t>
            </a:fld>
            <a:endParaRPr lang="en-GB" dirty="0"/>
          </a:p>
        </p:txBody>
      </p:sp>
      <p:grpSp>
        <p:nvGrpSpPr>
          <p:cNvPr id="2" name="Group 1">
            <a:extLst>
              <a:ext uri="{FF2B5EF4-FFF2-40B4-BE49-F238E27FC236}">
                <a16:creationId xmlns:a16="http://schemas.microsoft.com/office/drawing/2014/main" id="{72D8A156-FAA2-313D-4DA1-E5999A8F34B2}"/>
              </a:ext>
            </a:extLst>
          </p:cNvPr>
          <p:cNvGrpSpPr/>
          <p:nvPr userDrawn="1"/>
        </p:nvGrpSpPr>
        <p:grpSpPr>
          <a:xfrm>
            <a:off x="12287572" y="0"/>
            <a:ext cx="2175021" cy="4839558"/>
            <a:chOff x="838200" y="1150069"/>
            <a:chExt cx="2175021" cy="4839558"/>
          </a:xfrm>
        </p:grpSpPr>
        <p:sp>
          <p:nvSpPr>
            <p:cNvPr id="3" name="Rectangle 2">
              <a:extLst>
                <a:ext uri="{FF2B5EF4-FFF2-40B4-BE49-F238E27FC236}">
                  <a16:creationId xmlns:a16="http://schemas.microsoft.com/office/drawing/2014/main" id="{6AF7148D-BE68-B511-1869-DDED1279D74E}"/>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7" name="Rectangle 6">
              <a:extLst>
                <a:ext uri="{FF2B5EF4-FFF2-40B4-BE49-F238E27FC236}">
                  <a16:creationId xmlns:a16="http://schemas.microsoft.com/office/drawing/2014/main" id="{80FC8C27-758C-3ED3-009C-3DDE94BB963B}"/>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0" name="TextBox 9">
              <a:extLst>
                <a:ext uri="{FF2B5EF4-FFF2-40B4-BE49-F238E27FC236}">
                  <a16:creationId xmlns:a16="http://schemas.microsoft.com/office/drawing/2014/main" id="{F5137438-61A7-F282-5A98-1D8EBD2477F8}"/>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13" name="TextBox 12">
              <a:extLst>
                <a:ext uri="{FF2B5EF4-FFF2-40B4-BE49-F238E27FC236}">
                  <a16:creationId xmlns:a16="http://schemas.microsoft.com/office/drawing/2014/main" id="{F9126E4E-1171-62A8-2850-0067E8C31308}"/>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14" name="TextBox 13">
              <a:extLst>
                <a:ext uri="{FF2B5EF4-FFF2-40B4-BE49-F238E27FC236}">
                  <a16:creationId xmlns:a16="http://schemas.microsoft.com/office/drawing/2014/main" id="{F72B37E2-1810-4DF4-6FF7-20317924921A}"/>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15" name="TextBox 14">
              <a:extLst>
                <a:ext uri="{FF2B5EF4-FFF2-40B4-BE49-F238E27FC236}">
                  <a16:creationId xmlns:a16="http://schemas.microsoft.com/office/drawing/2014/main" id="{B5BEC10D-EB76-A4D6-0882-A8C49A420D98}"/>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16" name="TextBox 15">
              <a:extLst>
                <a:ext uri="{FF2B5EF4-FFF2-40B4-BE49-F238E27FC236}">
                  <a16:creationId xmlns:a16="http://schemas.microsoft.com/office/drawing/2014/main" id="{17B01E46-9A0D-9091-92CE-470040A23FCB}"/>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17" name="TextBox 16">
              <a:extLst>
                <a:ext uri="{FF2B5EF4-FFF2-40B4-BE49-F238E27FC236}">
                  <a16:creationId xmlns:a16="http://schemas.microsoft.com/office/drawing/2014/main" id="{416CD378-AF63-CA3C-8478-F7D0F6C9D514}"/>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18" name="TextBox 17">
              <a:extLst>
                <a:ext uri="{FF2B5EF4-FFF2-40B4-BE49-F238E27FC236}">
                  <a16:creationId xmlns:a16="http://schemas.microsoft.com/office/drawing/2014/main" id="{81BD4CB4-C752-FCC8-BCC8-BC00E9575E95}"/>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21" name="Title 20">
            <a:extLst>
              <a:ext uri="{FF2B5EF4-FFF2-40B4-BE49-F238E27FC236}">
                <a16:creationId xmlns:a16="http://schemas.microsoft.com/office/drawing/2014/main" id="{900FFE36-E408-60B5-E59D-D9A188294504}"/>
              </a:ext>
            </a:extLst>
          </p:cNvPr>
          <p:cNvSpPr>
            <a:spLocks noGrp="1"/>
          </p:cNvSpPr>
          <p:nvPr>
            <p:ph type="title" hasCustomPrompt="1"/>
          </p:nvPr>
        </p:nvSpPr>
        <p:spPr/>
        <p:txBody>
          <a:bodyPr/>
          <a:lstStyle/>
          <a:p>
            <a:r>
              <a:rPr lang="en-US" dirty="0"/>
              <a:t>Insert title here</a:t>
            </a:r>
            <a:endParaRPr lang="en-GB" dirty="0"/>
          </a:p>
        </p:txBody>
      </p:sp>
      <p:sp>
        <p:nvSpPr>
          <p:cNvPr id="22" name="Footer Placeholder 4">
            <a:extLst>
              <a:ext uri="{FF2B5EF4-FFF2-40B4-BE49-F238E27FC236}">
                <a16:creationId xmlns:a16="http://schemas.microsoft.com/office/drawing/2014/main" id="{B6645BAA-FB23-1A0A-3447-2B227A669BC7}"/>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33" name="Text Placeholder 30">
            <a:extLst>
              <a:ext uri="{FF2B5EF4-FFF2-40B4-BE49-F238E27FC236}">
                <a16:creationId xmlns:a16="http://schemas.microsoft.com/office/drawing/2014/main" id="{3B7B5FC4-DD23-B4B1-A682-3C9F2584F48B}"/>
              </a:ext>
            </a:extLst>
          </p:cNvPr>
          <p:cNvSpPr>
            <a:spLocks noGrp="1"/>
          </p:cNvSpPr>
          <p:nvPr>
            <p:ph type="body" sz="quarter" idx="77" hasCustomPrompt="1"/>
          </p:nvPr>
        </p:nvSpPr>
        <p:spPr>
          <a:xfrm>
            <a:off x="6213475" y="1848779"/>
            <a:ext cx="5310188" cy="1860462"/>
          </a:xfrm>
          <a:solidFill>
            <a:schemeClr val="accent4">
              <a:alpha val="50000"/>
            </a:schemeClr>
          </a:solidFill>
        </p:spPr>
        <p:txBody>
          <a:bodyPr lIns="1836000" tIns="180000" rIns="180000">
            <a:noAutofit/>
          </a:bodyPr>
          <a:lstStyle>
            <a:lvl3pPr>
              <a:defRPr/>
            </a:lvl3pPr>
          </a:lstStyle>
          <a:p>
            <a:pPr lvl="5"/>
            <a:r>
              <a:rPr lang="en-GB" dirty="0"/>
              <a:t>Insert Heading</a:t>
            </a:r>
          </a:p>
          <a:p>
            <a:pPr lvl="0"/>
            <a:r>
              <a:rPr lang="en-GB" dirty="0"/>
              <a:t>Insert text</a:t>
            </a:r>
          </a:p>
          <a:p>
            <a:pPr lvl="1"/>
            <a:r>
              <a:rPr lang="en-GB" dirty="0"/>
              <a:t>Second level</a:t>
            </a:r>
          </a:p>
          <a:p>
            <a:pPr lvl="2"/>
            <a:r>
              <a:rPr lang="en-GB" dirty="0"/>
              <a:t>Third level</a:t>
            </a:r>
          </a:p>
        </p:txBody>
      </p:sp>
      <p:sp>
        <p:nvSpPr>
          <p:cNvPr id="34" name="Picture Placeholder 50">
            <a:extLst>
              <a:ext uri="{FF2B5EF4-FFF2-40B4-BE49-F238E27FC236}">
                <a16:creationId xmlns:a16="http://schemas.microsoft.com/office/drawing/2014/main" id="{842F1DF4-CC46-7447-7383-3CEA596E0C0F}"/>
              </a:ext>
            </a:extLst>
          </p:cNvPr>
          <p:cNvSpPr>
            <a:spLocks noGrp="1"/>
          </p:cNvSpPr>
          <p:nvPr>
            <p:ph type="pic" sz="quarter" idx="78" hasCustomPrompt="1"/>
          </p:nvPr>
        </p:nvSpPr>
        <p:spPr>
          <a:xfrm>
            <a:off x="6548141" y="2021502"/>
            <a:ext cx="1160759" cy="1515017"/>
          </a:xfrm>
          <a:solidFill>
            <a:schemeClr val="bg1"/>
          </a:solidFill>
          <a:effectLst>
            <a:outerShdw blurRad="127000" dist="38100" dir="5400000" algn="t" rotWithShape="0">
              <a:prstClr val="black">
                <a:alpha val="25000"/>
              </a:prstClr>
            </a:outerShdw>
          </a:effectLst>
        </p:spPr>
        <p:txBody>
          <a:bodyPr/>
          <a:lstStyle>
            <a:lvl1pPr algn="ctr">
              <a:defRPr sz="1100"/>
            </a:lvl1pPr>
          </a:lstStyle>
          <a:p>
            <a:r>
              <a:rPr lang="en-GB" dirty="0"/>
              <a:t>Insert image</a:t>
            </a:r>
          </a:p>
        </p:txBody>
      </p:sp>
      <p:sp>
        <p:nvSpPr>
          <p:cNvPr id="35" name="Text Placeholder 30">
            <a:extLst>
              <a:ext uri="{FF2B5EF4-FFF2-40B4-BE49-F238E27FC236}">
                <a16:creationId xmlns:a16="http://schemas.microsoft.com/office/drawing/2014/main" id="{78500D83-F607-3709-0F79-850779CEA4AC}"/>
              </a:ext>
            </a:extLst>
          </p:cNvPr>
          <p:cNvSpPr>
            <a:spLocks noGrp="1"/>
          </p:cNvSpPr>
          <p:nvPr>
            <p:ph type="body" sz="quarter" idx="79" hasCustomPrompt="1"/>
          </p:nvPr>
        </p:nvSpPr>
        <p:spPr>
          <a:xfrm>
            <a:off x="447675" y="4083979"/>
            <a:ext cx="5310188" cy="1860462"/>
          </a:xfrm>
          <a:solidFill>
            <a:schemeClr val="accent4">
              <a:alpha val="50000"/>
            </a:schemeClr>
          </a:solidFill>
        </p:spPr>
        <p:txBody>
          <a:bodyPr lIns="1836000" tIns="180000" rIns="180000">
            <a:noAutofit/>
          </a:bodyPr>
          <a:lstStyle>
            <a:lvl3pPr>
              <a:defRPr/>
            </a:lvl3pPr>
          </a:lstStyle>
          <a:p>
            <a:pPr lvl="5"/>
            <a:r>
              <a:rPr lang="en-GB" dirty="0"/>
              <a:t>Insert Heading</a:t>
            </a:r>
          </a:p>
          <a:p>
            <a:pPr lvl="0"/>
            <a:r>
              <a:rPr lang="en-GB" dirty="0"/>
              <a:t>Insert text</a:t>
            </a:r>
          </a:p>
          <a:p>
            <a:pPr lvl="1"/>
            <a:r>
              <a:rPr lang="en-GB" dirty="0"/>
              <a:t>Second level</a:t>
            </a:r>
          </a:p>
          <a:p>
            <a:pPr lvl="2"/>
            <a:r>
              <a:rPr lang="en-GB" dirty="0"/>
              <a:t>Third level</a:t>
            </a:r>
          </a:p>
        </p:txBody>
      </p:sp>
      <p:sp>
        <p:nvSpPr>
          <p:cNvPr id="36" name="Picture Placeholder 50">
            <a:extLst>
              <a:ext uri="{FF2B5EF4-FFF2-40B4-BE49-F238E27FC236}">
                <a16:creationId xmlns:a16="http://schemas.microsoft.com/office/drawing/2014/main" id="{02A4D905-DD6F-FFB1-68D3-022EFA8176A4}"/>
              </a:ext>
            </a:extLst>
          </p:cNvPr>
          <p:cNvSpPr>
            <a:spLocks noGrp="1"/>
          </p:cNvSpPr>
          <p:nvPr>
            <p:ph type="pic" sz="quarter" idx="80" hasCustomPrompt="1"/>
          </p:nvPr>
        </p:nvSpPr>
        <p:spPr>
          <a:xfrm>
            <a:off x="782341" y="4256702"/>
            <a:ext cx="1160759" cy="1515017"/>
          </a:xfrm>
          <a:solidFill>
            <a:schemeClr val="bg1"/>
          </a:solidFill>
          <a:effectLst>
            <a:outerShdw blurRad="127000" dist="38100" dir="5400000" algn="t" rotWithShape="0">
              <a:prstClr val="black">
                <a:alpha val="25000"/>
              </a:prstClr>
            </a:outerShdw>
          </a:effectLst>
        </p:spPr>
        <p:txBody>
          <a:bodyPr/>
          <a:lstStyle>
            <a:lvl1pPr algn="ctr">
              <a:defRPr sz="1100"/>
            </a:lvl1pPr>
          </a:lstStyle>
          <a:p>
            <a:r>
              <a:rPr lang="en-GB" dirty="0"/>
              <a:t>Insert image</a:t>
            </a:r>
          </a:p>
        </p:txBody>
      </p:sp>
      <p:sp>
        <p:nvSpPr>
          <p:cNvPr id="37" name="Text Placeholder 30">
            <a:extLst>
              <a:ext uri="{FF2B5EF4-FFF2-40B4-BE49-F238E27FC236}">
                <a16:creationId xmlns:a16="http://schemas.microsoft.com/office/drawing/2014/main" id="{C4EE7BDB-6510-DF2E-9AA9-5C0679BB6C91}"/>
              </a:ext>
            </a:extLst>
          </p:cNvPr>
          <p:cNvSpPr>
            <a:spLocks noGrp="1"/>
          </p:cNvSpPr>
          <p:nvPr>
            <p:ph type="body" sz="quarter" idx="81" hasCustomPrompt="1"/>
          </p:nvPr>
        </p:nvSpPr>
        <p:spPr>
          <a:xfrm>
            <a:off x="6213475" y="4083979"/>
            <a:ext cx="5310188" cy="1860462"/>
          </a:xfrm>
          <a:solidFill>
            <a:schemeClr val="accent4">
              <a:alpha val="50000"/>
            </a:schemeClr>
          </a:solidFill>
        </p:spPr>
        <p:txBody>
          <a:bodyPr lIns="1836000" tIns="180000" rIns="180000">
            <a:noAutofit/>
          </a:bodyPr>
          <a:lstStyle>
            <a:lvl3pPr>
              <a:defRPr/>
            </a:lvl3pPr>
          </a:lstStyle>
          <a:p>
            <a:pPr lvl="5"/>
            <a:r>
              <a:rPr lang="en-GB" dirty="0"/>
              <a:t>Insert Heading</a:t>
            </a:r>
          </a:p>
          <a:p>
            <a:pPr lvl="0"/>
            <a:r>
              <a:rPr lang="en-GB" dirty="0"/>
              <a:t>Insert text</a:t>
            </a:r>
          </a:p>
          <a:p>
            <a:pPr lvl="1"/>
            <a:r>
              <a:rPr lang="en-GB" dirty="0"/>
              <a:t>Second level</a:t>
            </a:r>
          </a:p>
          <a:p>
            <a:pPr lvl="2"/>
            <a:r>
              <a:rPr lang="en-GB" dirty="0"/>
              <a:t>Third level</a:t>
            </a:r>
          </a:p>
        </p:txBody>
      </p:sp>
      <p:sp>
        <p:nvSpPr>
          <p:cNvPr id="38" name="Picture Placeholder 50">
            <a:extLst>
              <a:ext uri="{FF2B5EF4-FFF2-40B4-BE49-F238E27FC236}">
                <a16:creationId xmlns:a16="http://schemas.microsoft.com/office/drawing/2014/main" id="{DB1FC66E-B147-03E3-F7C1-306F36592687}"/>
              </a:ext>
            </a:extLst>
          </p:cNvPr>
          <p:cNvSpPr>
            <a:spLocks noGrp="1"/>
          </p:cNvSpPr>
          <p:nvPr>
            <p:ph type="pic" sz="quarter" idx="82" hasCustomPrompt="1"/>
          </p:nvPr>
        </p:nvSpPr>
        <p:spPr>
          <a:xfrm>
            <a:off x="6548141" y="4256702"/>
            <a:ext cx="1160759" cy="1515017"/>
          </a:xfrm>
          <a:solidFill>
            <a:schemeClr val="bg1"/>
          </a:solidFill>
          <a:effectLst>
            <a:outerShdw blurRad="127000" dist="38100" dir="5400000" algn="t" rotWithShape="0">
              <a:prstClr val="black">
                <a:alpha val="25000"/>
              </a:prstClr>
            </a:outerShdw>
          </a:effectLst>
        </p:spPr>
        <p:txBody>
          <a:bodyPr/>
          <a:lstStyle>
            <a:lvl1pPr algn="ctr">
              <a:defRPr sz="1100"/>
            </a:lvl1pPr>
          </a:lstStyle>
          <a:p>
            <a:r>
              <a:rPr lang="en-GB" dirty="0"/>
              <a:t>Insert image</a:t>
            </a:r>
          </a:p>
        </p:txBody>
      </p:sp>
      <p:sp>
        <p:nvSpPr>
          <p:cNvPr id="4" name="Text Placeholder 27">
            <a:extLst>
              <a:ext uri="{FF2B5EF4-FFF2-40B4-BE49-F238E27FC236}">
                <a16:creationId xmlns:a16="http://schemas.microsoft.com/office/drawing/2014/main" id="{2EFF4160-D3E0-B7C5-2FD1-A9B57828440C}"/>
              </a:ext>
            </a:extLst>
          </p:cNvPr>
          <p:cNvSpPr>
            <a:spLocks noGrp="1"/>
          </p:cNvSpPr>
          <p:nvPr>
            <p:ph type="body" sz="quarter" idx="83" hasCustomPrompt="1"/>
          </p:nvPr>
        </p:nvSpPr>
        <p:spPr>
          <a:xfrm>
            <a:off x="449263" y="1125735"/>
            <a:ext cx="10037764" cy="395090"/>
          </a:xfrm>
        </p:spPr>
        <p:txBody>
          <a:bodyPr/>
          <a:lstStyle/>
          <a:p>
            <a:pPr lvl="0"/>
            <a:r>
              <a:rPr lang="en-GB" dirty="0"/>
              <a:t>Insert introduction</a:t>
            </a:r>
          </a:p>
        </p:txBody>
      </p:sp>
    </p:spTree>
    <p:custDataLst>
      <p:tags r:id="rId1"/>
    </p:custDataLst>
    <p:extLst>
      <p:ext uri="{BB962C8B-B14F-4D97-AF65-F5344CB8AC3E}">
        <p14:creationId xmlns:p14="http://schemas.microsoft.com/office/powerpoint/2010/main" val="187204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ustainable future">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53D1609-99F6-F3A9-C8E2-0458F4419340}"/>
              </a:ext>
            </a:extLst>
          </p:cNvPr>
          <p:cNvSpPr>
            <a:spLocks noGrp="1"/>
          </p:cNvSpPr>
          <p:nvPr>
            <p:ph type="pic" sz="quarter" idx="14" hasCustomPrompt="1"/>
          </p:nvPr>
        </p:nvSpPr>
        <p:spPr>
          <a:xfrm>
            <a:off x="0" y="4549768"/>
            <a:ext cx="12192000" cy="2308231"/>
          </a:xfrm>
        </p:spPr>
        <p:txBody>
          <a:bodyPr tIns="720000"/>
          <a:lstStyle>
            <a:lvl1pPr algn="ctr">
              <a:defRPr/>
            </a:lvl1pPr>
          </a:lstStyle>
          <a:p>
            <a:r>
              <a:rPr lang="en-GB" dirty="0"/>
              <a:t>Click to insert image &gt; Right click &gt; Send to Back</a:t>
            </a:r>
          </a:p>
        </p:txBody>
      </p:sp>
      <p:sp>
        <p:nvSpPr>
          <p:cNvPr id="2" name="Text Placeholder 3">
            <a:extLst>
              <a:ext uri="{FF2B5EF4-FFF2-40B4-BE49-F238E27FC236}">
                <a16:creationId xmlns:a16="http://schemas.microsoft.com/office/drawing/2014/main" id="{3DD730A2-BF7B-3BD2-F893-AF9FF850F719}"/>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35" name="Date Placeholder 34">
            <a:extLst>
              <a:ext uri="{FF2B5EF4-FFF2-40B4-BE49-F238E27FC236}">
                <a16:creationId xmlns:a16="http://schemas.microsoft.com/office/drawing/2014/main" id="{71062277-8069-8738-5EE1-445AC33CDBEF}"/>
              </a:ext>
            </a:extLst>
          </p:cNvPr>
          <p:cNvSpPr>
            <a:spLocks noGrp="1"/>
          </p:cNvSpPr>
          <p:nvPr>
            <p:ph type="dt" sz="half" idx="79"/>
          </p:nvPr>
        </p:nvSpPr>
        <p:spPr/>
        <p:txBody>
          <a:bodyPr>
            <a:noAutofit/>
          </a:bodyPr>
          <a:lstStyle/>
          <a:p>
            <a:endParaRPr lang="en-GB" dirty="0"/>
          </a:p>
        </p:txBody>
      </p:sp>
      <p:sp>
        <p:nvSpPr>
          <p:cNvPr id="39" name="Slide Number Placeholder 38">
            <a:extLst>
              <a:ext uri="{FF2B5EF4-FFF2-40B4-BE49-F238E27FC236}">
                <a16:creationId xmlns:a16="http://schemas.microsoft.com/office/drawing/2014/main" id="{EC10D7E1-4E5E-EA5C-041C-63B67E6749EC}"/>
              </a:ext>
            </a:extLst>
          </p:cNvPr>
          <p:cNvSpPr>
            <a:spLocks noGrp="1"/>
          </p:cNvSpPr>
          <p:nvPr>
            <p:ph type="sldNum" sz="quarter" idx="81"/>
          </p:nvPr>
        </p:nvSpPr>
        <p:spPr/>
        <p:txBody>
          <a:bodyPr>
            <a:noAutofit/>
          </a:bodyPr>
          <a:lstStyle/>
          <a:p>
            <a:fld id="{BB07EAE1-021A-493C-B07F-6FE9E5D11BEB}" type="slidenum">
              <a:rPr lang="en-GB" smtClean="0"/>
              <a:pPr/>
              <a:t>‹#›</a:t>
            </a:fld>
            <a:endParaRPr lang="en-GB" dirty="0"/>
          </a:p>
        </p:txBody>
      </p:sp>
      <p:grpSp>
        <p:nvGrpSpPr>
          <p:cNvPr id="19" name="Group 18">
            <a:extLst>
              <a:ext uri="{FF2B5EF4-FFF2-40B4-BE49-F238E27FC236}">
                <a16:creationId xmlns:a16="http://schemas.microsoft.com/office/drawing/2014/main" id="{93DFB717-24A7-2914-B2C7-6E34A8C97841}"/>
              </a:ext>
            </a:extLst>
          </p:cNvPr>
          <p:cNvGrpSpPr/>
          <p:nvPr userDrawn="1"/>
        </p:nvGrpSpPr>
        <p:grpSpPr>
          <a:xfrm>
            <a:off x="12287571" y="0"/>
            <a:ext cx="2175022" cy="5067300"/>
            <a:chOff x="838199" y="1150069"/>
            <a:chExt cx="2175022" cy="5067300"/>
          </a:xfrm>
        </p:grpSpPr>
        <p:sp>
          <p:nvSpPr>
            <p:cNvPr id="27" name="Rectangle 26">
              <a:extLst>
                <a:ext uri="{FF2B5EF4-FFF2-40B4-BE49-F238E27FC236}">
                  <a16:creationId xmlns:a16="http://schemas.microsoft.com/office/drawing/2014/main" id="{6CEF22FA-5B68-00D1-A0CF-0A73FB84EEDF}"/>
                </a:ext>
              </a:extLst>
            </p:cNvPr>
            <p:cNvSpPr/>
            <p:nvPr/>
          </p:nvSpPr>
          <p:spPr>
            <a:xfrm>
              <a:off x="838199" y="1669942"/>
              <a:ext cx="2146446" cy="454742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9" name="Rectangle 28">
              <a:extLst>
                <a:ext uri="{FF2B5EF4-FFF2-40B4-BE49-F238E27FC236}">
                  <a16:creationId xmlns:a16="http://schemas.microsoft.com/office/drawing/2014/main" id="{F27F0642-FA93-D06B-E42E-81BA68579049}"/>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0" name="TextBox 29">
              <a:extLst>
                <a:ext uri="{FF2B5EF4-FFF2-40B4-BE49-F238E27FC236}">
                  <a16:creationId xmlns:a16="http://schemas.microsoft.com/office/drawing/2014/main" id="{38E75600-C24B-4991-0301-D1C981E93C0C}"/>
                </a:ext>
              </a:extLst>
            </p:cNvPr>
            <p:cNvSpPr txBox="1"/>
            <p:nvPr/>
          </p:nvSpPr>
          <p:spPr>
            <a:xfrm>
              <a:off x="866775" y="1753646"/>
              <a:ext cx="2087197"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34" name="TextBox 33">
              <a:extLst>
                <a:ext uri="{FF2B5EF4-FFF2-40B4-BE49-F238E27FC236}">
                  <a16:creationId xmlns:a16="http://schemas.microsoft.com/office/drawing/2014/main" id="{E4A8F351-3070-3156-9214-DAA979D7F993}"/>
                </a:ext>
              </a:extLst>
            </p:cNvPr>
            <p:cNvSpPr txBox="1"/>
            <p:nvPr/>
          </p:nvSpPr>
          <p:spPr>
            <a:xfrm>
              <a:off x="866774" y="2507829"/>
              <a:ext cx="2146447"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37" name="TextBox 36">
              <a:extLst>
                <a:ext uri="{FF2B5EF4-FFF2-40B4-BE49-F238E27FC236}">
                  <a16:creationId xmlns:a16="http://schemas.microsoft.com/office/drawing/2014/main" id="{FC995EBD-7E35-F7AE-4DFD-DE8CB022CA21}"/>
                </a:ext>
              </a:extLst>
            </p:cNvPr>
            <p:cNvSpPr txBox="1"/>
            <p:nvPr/>
          </p:nvSpPr>
          <p:spPr>
            <a:xfrm>
              <a:off x="866773" y="3108124"/>
              <a:ext cx="2146447" cy="1169551"/>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38" name="TextBox 37">
              <a:extLst>
                <a:ext uri="{FF2B5EF4-FFF2-40B4-BE49-F238E27FC236}">
                  <a16:creationId xmlns:a16="http://schemas.microsoft.com/office/drawing/2014/main" id="{4ED02978-6FC1-26EF-C6A2-EC37A60D2AC5}"/>
                </a:ext>
              </a:extLst>
            </p:cNvPr>
            <p:cNvSpPr txBox="1"/>
            <p:nvPr/>
          </p:nvSpPr>
          <p:spPr>
            <a:xfrm>
              <a:off x="866774" y="4323972"/>
              <a:ext cx="2146447"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40" name="TextBox 39">
              <a:extLst>
                <a:ext uri="{FF2B5EF4-FFF2-40B4-BE49-F238E27FC236}">
                  <a16:creationId xmlns:a16="http://schemas.microsoft.com/office/drawing/2014/main" id="{640C22C1-1369-C913-1C7E-213EDC047BBA}"/>
                </a:ext>
              </a:extLst>
            </p:cNvPr>
            <p:cNvSpPr txBox="1"/>
            <p:nvPr/>
          </p:nvSpPr>
          <p:spPr>
            <a:xfrm>
              <a:off x="866774" y="4924267"/>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41" name="TextBox 40">
              <a:extLst>
                <a:ext uri="{FF2B5EF4-FFF2-40B4-BE49-F238E27FC236}">
                  <a16:creationId xmlns:a16="http://schemas.microsoft.com/office/drawing/2014/main" id="{D4651E47-00A9-25AC-28F3-E55D6A0FCC7F}"/>
                </a:ext>
              </a:extLst>
            </p:cNvPr>
            <p:cNvSpPr txBox="1"/>
            <p:nvPr/>
          </p:nvSpPr>
          <p:spPr>
            <a:xfrm>
              <a:off x="1026885" y="1179173"/>
              <a:ext cx="1826222"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AN IMAGE</a:t>
              </a:r>
            </a:p>
          </p:txBody>
        </p:sp>
        <p:sp>
          <p:nvSpPr>
            <p:cNvPr id="42" name="TextBox 41">
              <a:extLst>
                <a:ext uri="{FF2B5EF4-FFF2-40B4-BE49-F238E27FC236}">
                  <a16:creationId xmlns:a16="http://schemas.microsoft.com/office/drawing/2014/main" id="{B5A10205-6FD4-467A-9703-189383F5330B}"/>
                </a:ext>
              </a:extLst>
            </p:cNvPr>
            <p:cNvSpPr txBox="1"/>
            <p:nvPr userDrawn="1"/>
          </p:nvSpPr>
          <p:spPr>
            <a:xfrm>
              <a:off x="866774" y="5522715"/>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grpSp>
        <p:nvGrpSpPr>
          <p:cNvPr id="43" name="Group 42">
            <a:extLst>
              <a:ext uri="{FF2B5EF4-FFF2-40B4-BE49-F238E27FC236}">
                <a16:creationId xmlns:a16="http://schemas.microsoft.com/office/drawing/2014/main" id="{6BDEBA41-66B2-9D25-FCAF-5B1D2AC283A8}"/>
              </a:ext>
            </a:extLst>
          </p:cNvPr>
          <p:cNvGrpSpPr/>
          <p:nvPr userDrawn="1"/>
        </p:nvGrpSpPr>
        <p:grpSpPr>
          <a:xfrm>
            <a:off x="12287572" y="0"/>
            <a:ext cx="2175021" cy="5486150"/>
            <a:chOff x="12287572" y="0"/>
            <a:chExt cx="2175021" cy="5486150"/>
          </a:xfrm>
        </p:grpSpPr>
        <p:grpSp>
          <p:nvGrpSpPr>
            <p:cNvPr id="44" name="Group 43">
              <a:extLst>
                <a:ext uri="{FF2B5EF4-FFF2-40B4-BE49-F238E27FC236}">
                  <a16:creationId xmlns:a16="http://schemas.microsoft.com/office/drawing/2014/main" id="{10857085-68AD-3C13-E952-BF2847EE7155}"/>
                </a:ext>
              </a:extLst>
            </p:cNvPr>
            <p:cNvGrpSpPr/>
            <p:nvPr/>
          </p:nvGrpSpPr>
          <p:grpSpPr>
            <a:xfrm>
              <a:off x="12287572" y="0"/>
              <a:ext cx="2175021" cy="4839558"/>
              <a:chOff x="838200" y="1150069"/>
              <a:chExt cx="2175021" cy="4839558"/>
            </a:xfrm>
          </p:grpSpPr>
          <p:sp>
            <p:nvSpPr>
              <p:cNvPr id="56" name="Rectangle 55">
                <a:extLst>
                  <a:ext uri="{FF2B5EF4-FFF2-40B4-BE49-F238E27FC236}">
                    <a16:creationId xmlns:a16="http://schemas.microsoft.com/office/drawing/2014/main" id="{AA56C410-FC1C-5B15-1AFC-7039BAD3A9F4}"/>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57" name="Rectangle 56">
                <a:extLst>
                  <a:ext uri="{FF2B5EF4-FFF2-40B4-BE49-F238E27FC236}">
                    <a16:creationId xmlns:a16="http://schemas.microsoft.com/office/drawing/2014/main" id="{611FD4E8-12B1-150D-6801-A5DC76860050}"/>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58" name="TextBox 57">
                <a:extLst>
                  <a:ext uri="{FF2B5EF4-FFF2-40B4-BE49-F238E27FC236}">
                    <a16:creationId xmlns:a16="http://schemas.microsoft.com/office/drawing/2014/main" id="{EF4063F9-332B-CBDF-7710-030FD68ED1B8}"/>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59" name="TextBox 58">
                <a:extLst>
                  <a:ext uri="{FF2B5EF4-FFF2-40B4-BE49-F238E27FC236}">
                    <a16:creationId xmlns:a16="http://schemas.microsoft.com/office/drawing/2014/main" id="{3AD90704-DD14-3C50-1DD6-95D21BF5E1EC}"/>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60" name="TextBox 59">
                <a:extLst>
                  <a:ext uri="{FF2B5EF4-FFF2-40B4-BE49-F238E27FC236}">
                    <a16:creationId xmlns:a16="http://schemas.microsoft.com/office/drawing/2014/main" id="{72D564F9-578B-844D-A19A-D7755A7D67C5}"/>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61" name="TextBox 60">
                <a:extLst>
                  <a:ext uri="{FF2B5EF4-FFF2-40B4-BE49-F238E27FC236}">
                    <a16:creationId xmlns:a16="http://schemas.microsoft.com/office/drawing/2014/main" id="{50F49D88-B219-9C77-C2D4-F8A42833A2D1}"/>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62" name="TextBox 61">
                <a:extLst>
                  <a:ext uri="{FF2B5EF4-FFF2-40B4-BE49-F238E27FC236}">
                    <a16:creationId xmlns:a16="http://schemas.microsoft.com/office/drawing/2014/main" id="{180961E7-0BD2-5FF2-C55A-2D7682942F57}"/>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63" name="TextBox 62">
                <a:extLst>
                  <a:ext uri="{FF2B5EF4-FFF2-40B4-BE49-F238E27FC236}">
                    <a16:creationId xmlns:a16="http://schemas.microsoft.com/office/drawing/2014/main" id="{6D6659B0-7917-C470-6CAE-3DEFB50908AD}"/>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64" name="TextBox 63">
                <a:extLst>
                  <a:ext uri="{FF2B5EF4-FFF2-40B4-BE49-F238E27FC236}">
                    <a16:creationId xmlns:a16="http://schemas.microsoft.com/office/drawing/2014/main" id="{327C405F-9355-E00B-0898-DD434E0FFA91}"/>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45" name="Group 44">
              <a:extLst>
                <a:ext uri="{FF2B5EF4-FFF2-40B4-BE49-F238E27FC236}">
                  <a16:creationId xmlns:a16="http://schemas.microsoft.com/office/drawing/2014/main" id="{82152153-E34F-313D-2DA0-2B3056AE8E04}"/>
                </a:ext>
              </a:extLst>
            </p:cNvPr>
            <p:cNvGrpSpPr/>
            <p:nvPr userDrawn="1"/>
          </p:nvGrpSpPr>
          <p:grpSpPr>
            <a:xfrm>
              <a:off x="12287572" y="0"/>
              <a:ext cx="2175021" cy="5486150"/>
              <a:chOff x="838200" y="1150069"/>
              <a:chExt cx="2175021" cy="5486150"/>
            </a:xfrm>
          </p:grpSpPr>
          <p:sp>
            <p:nvSpPr>
              <p:cNvPr id="47" name="Rectangle 46">
                <a:extLst>
                  <a:ext uri="{FF2B5EF4-FFF2-40B4-BE49-F238E27FC236}">
                    <a16:creationId xmlns:a16="http://schemas.microsoft.com/office/drawing/2014/main" id="{54CFBE2B-1ABA-D4D9-BF8A-B2DF6AF58262}"/>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48" name="Rectangle 47">
                <a:extLst>
                  <a:ext uri="{FF2B5EF4-FFF2-40B4-BE49-F238E27FC236}">
                    <a16:creationId xmlns:a16="http://schemas.microsoft.com/office/drawing/2014/main" id="{CD12230A-FE2C-EAE2-525C-8711CAFAF55F}"/>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49" name="TextBox 48">
                <a:extLst>
                  <a:ext uri="{FF2B5EF4-FFF2-40B4-BE49-F238E27FC236}">
                    <a16:creationId xmlns:a16="http://schemas.microsoft.com/office/drawing/2014/main" id="{BDBB8C0B-05DB-AAB1-75B7-52B23390A002}"/>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50" name="TextBox 49">
                <a:extLst>
                  <a:ext uri="{FF2B5EF4-FFF2-40B4-BE49-F238E27FC236}">
                    <a16:creationId xmlns:a16="http://schemas.microsoft.com/office/drawing/2014/main" id="{029704D5-5082-F986-7BCC-8105A629B700}"/>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51" name="TextBox 50">
                <a:extLst>
                  <a:ext uri="{FF2B5EF4-FFF2-40B4-BE49-F238E27FC236}">
                    <a16:creationId xmlns:a16="http://schemas.microsoft.com/office/drawing/2014/main" id="{52C32B82-9347-567C-8064-C125E72C4207}"/>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52" name="TextBox 51">
                <a:extLst>
                  <a:ext uri="{FF2B5EF4-FFF2-40B4-BE49-F238E27FC236}">
                    <a16:creationId xmlns:a16="http://schemas.microsoft.com/office/drawing/2014/main" id="{C6E8C370-5F56-8488-4005-F03A346FA65C}"/>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53" name="TextBox 52">
                <a:extLst>
                  <a:ext uri="{FF2B5EF4-FFF2-40B4-BE49-F238E27FC236}">
                    <a16:creationId xmlns:a16="http://schemas.microsoft.com/office/drawing/2014/main" id="{44EA0948-1970-33F5-E2E5-593EACB70D09}"/>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54" name="TextBox 53">
                <a:extLst>
                  <a:ext uri="{FF2B5EF4-FFF2-40B4-BE49-F238E27FC236}">
                    <a16:creationId xmlns:a16="http://schemas.microsoft.com/office/drawing/2014/main" id="{B383F0B4-C06B-6295-6AD1-F7C346D3C678}"/>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55" name="TextBox 54">
                <a:extLst>
                  <a:ext uri="{FF2B5EF4-FFF2-40B4-BE49-F238E27FC236}">
                    <a16:creationId xmlns:a16="http://schemas.microsoft.com/office/drawing/2014/main" id="{6C5B71C0-FAD0-5FE4-E989-C9286210E2C1}"/>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46" name="TextBox 45">
              <a:extLst>
                <a:ext uri="{FF2B5EF4-FFF2-40B4-BE49-F238E27FC236}">
                  <a16:creationId xmlns:a16="http://schemas.microsoft.com/office/drawing/2014/main" id="{FCD69E55-1C42-635F-5FA2-AE1831349EEB}"/>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4" name="Title 3">
            <a:extLst>
              <a:ext uri="{FF2B5EF4-FFF2-40B4-BE49-F238E27FC236}">
                <a16:creationId xmlns:a16="http://schemas.microsoft.com/office/drawing/2014/main" id="{ECAA11F5-B74F-C041-5307-BDCA1C5AB997}"/>
              </a:ext>
            </a:extLst>
          </p:cNvPr>
          <p:cNvSpPr>
            <a:spLocks noGrp="1"/>
          </p:cNvSpPr>
          <p:nvPr>
            <p:ph type="title" hasCustomPrompt="1"/>
          </p:nvPr>
        </p:nvSpPr>
        <p:spPr/>
        <p:txBody>
          <a:bodyPr/>
          <a:lstStyle/>
          <a:p>
            <a:r>
              <a:rPr lang="en-US" dirty="0"/>
              <a:t>Insert title here</a:t>
            </a:r>
            <a:endParaRPr lang="en-GB" dirty="0"/>
          </a:p>
        </p:txBody>
      </p:sp>
      <p:sp>
        <p:nvSpPr>
          <p:cNvPr id="5" name="Footer Placeholder 4">
            <a:extLst>
              <a:ext uri="{FF2B5EF4-FFF2-40B4-BE49-F238E27FC236}">
                <a16:creationId xmlns:a16="http://schemas.microsoft.com/office/drawing/2014/main" id="{0BBD01A8-BAAC-40E6-F9C5-706065404A3E}"/>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7" name="Text Placeholder 6">
            <a:extLst>
              <a:ext uri="{FF2B5EF4-FFF2-40B4-BE49-F238E27FC236}">
                <a16:creationId xmlns:a16="http://schemas.microsoft.com/office/drawing/2014/main" id="{F4931B04-C7FB-FA87-D056-94472222AAF3}"/>
              </a:ext>
            </a:extLst>
          </p:cNvPr>
          <p:cNvSpPr>
            <a:spLocks noGrp="1"/>
          </p:cNvSpPr>
          <p:nvPr>
            <p:ph type="body" sz="quarter" idx="82" hasCustomPrompt="1"/>
          </p:nvPr>
        </p:nvSpPr>
        <p:spPr>
          <a:xfrm>
            <a:off x="447675" y="1520825"/>
            <a:ext cx="3386138" cy="2416046"/>
          </a:xfrm>
        </p:spPr>
        <p:txBody>
          <a:bodyPr/>
          <a:lstStyle/>
          <a:p>
            <a:pPr lvl="0"/>
            <a:r>
              <a:rPr lang="en-GB" dirty="0"/>
              <a:t>Use this space to write specific content about how we can help our clients to meet their sustainability targets. </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ext Placeholder 6">
            <a:extLst>
              <a:ext uri="{FF2B5EF4-FFF2-40B4-BE49-F238E27FC236}">
                <a16:creationId xmlns:a16="http://schemas.microsoft.com/office/drawing/2014/main" id="{EE57C8B0-8B69-7D4F-CF45-9416C0B63226}"/>
              </a:ext>
            </a:extLst>
          </p:cNvPr>
          <p:cNvSpPr>
            <a:spLocks noGrp="1"/>
          </p:cNvSpPr>
          <p:nvPr>
            <p:ph type="body" sz="quarter" idx="83" hasCustomPrompt="1"/>
          </p:nvPr>
        </p:nvSpPr>
        <p:spPr>
          <a:xfrm>
            <a:off x="4293961" y="1520825"/>
            <a:ext cx="3386138" cy="2185214"/>
          </a:xfrm>
        </p:spPr>
        <p:txBody>
          <a:bodyPr/>
          <a:lstStyle>
            <a:lvl8pPr>
              <a:defRPr/>
            </a:lvl8pPr>
          </a:lstStyle>
          <a:p>
            <a:pPr lvl="7"/>
            <a:r>
              <a:rPr lang="en-US" dirty="0"/>
              <a:t>Insert Service</a:t>
            </a:r>
          </a:p>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6">
            <a:extLst>
              <a:ext uri="{FF2B5EF4-FFF2-40B4-BE49-F238E27FC236}">
                <a16:creationId xmlns:a16="http://schemas.microsoft.com/office/drawing/2014/main" id="{F697F69E-7B18-4790-B750-03322222CD26}"/>
              </a:ext>
            </a:extLst>
          </p:cNvPr>
          <p:cNvSpPr>
            <a:spLocks noGrp="1"/>
          </p:cNvSpPr>
          <p:nvPr>
            <p:ph type="body" sz="quarter" idx="84" hasCustomPrompt="1"/>
          </p:nvPr>
        </p:nvSpPr>
        <p:spPr>
          <a:xfrm>
            <a:off x="8153116" y="1520825"/>
            <a:ext cx="3386138" cy="2123658"/>
          </a:xfrm>
        </p:spPr>
        <p:txBody>
          <a:bodyPr/>
          <a:lstStyle>
            <a:lvl1pPr>
              <a:defRPr/>
            </a:lvl1pPr>
          </a:lstStyle>
          <a:p>
            <a:pPr lvl="7"/>
            <a:r>
              <a:rPr lang="en-US" dirty="0"/>
              <a:t>Insert Service</a:t>
            </a:r>
          </a:p>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1"/>
    </p:custDataLst>
    <p:extLst>
      <p:ext uri="{BB962C8B-B14F-4D97-AF65-F5344CB8AC3E}">
        <p14:creationId xmlns:p14="http://schemas.microsoft.com/office/powerpoint/2010/main" val="445910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lobal network map">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1ACFF3-FFC2-4D46-918F-0F4FF1046174}"/>
              </a:ext>
            </a:extLst>
          </p:cNvPr>
          <p:cNvSpPr>
            <a:spLocks noGrp="1" noRot="1" noMove="1" noResize="1" noEditPoints="1" noAdjustHandles="1" noChangeArrowheads="1" noChangeShapeType="1"/>
          </p:cNvSpPr>
          <p:nvPr userDrawn="1"/>
        </p:nvSpPr>
        <p:spPr>
          <a:xfrm>
            <a:off x="4286250" y="0"/>
            <a:ext cx="7684768" cy="6858000"/>
          </a:xfrm>
          <a:prstGeom prst="rect">
            <a:avLst/>
          </a:prstGeom>
          <a:solidFill>
            <a:schemeClr val="accent4">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3">
            <a:extLst>
              <a:ext uri="{FF2B5EF4-FFF2-40B4-BE49-F238E27FC236}">
                <a16:creationId xmlns:a16="http://schemas.microsoft.com/office/drawing/2014/main" id="{B1BA26BB-6E18-A194-5E6F-DBD1C2FFD85D}"/>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11" name="TextBox 10">
            <a:extLst>
              <a:ext uri="{FF2B5EF4-FFF2-40B4-BE49-F238E27FC236}">
                <a16:creationId xmlns:a16="http://schemas.microsoft.com/office/drawing/2014/main" id="{9752975B-5BF1-2893-C908-39E706A8F860}"/>
              </a:ext>
            </a:extLst>
          </p:cNvPr>
          <p:cNvSpPr txBox="1"/>
          <p:nvPr/>
        </p:nvSpPr>
        <p:spPr>
          <a:xfrm>
            <a:off x="4935764" y="5165315"/>
            <a:ext cx="788999" cy="176972"/>
          </a:xfrm>
          <a:prstGeom prst="rect">
            <a:avLst/>
          </a:prstGeom>
          <a:noFill/>
        </p:spPr>
        <p:txBody>
          <a:bodyPr wrap="none" rtlCol="0">
            <a:noAutofit/>
          </a:bodyPr>
          <a:lstStyle/>
          <a:p>
            <a:pPr marL="88900" indent="-88900" algn="l">
              <a:lnSpc>
                <a:spcPct val="120000"/>
              </a:lnSpc>
              <a:spcAft>
                <a:spcPts val="1000"/>
              </a:spcAft>
              <a:buFont typeface="Arial" panose="020B0604020202020204" pitchFamily="34" charset="0"/>
              <a:buChar char="•"/>
            </a:pPr>
            <a:r>
              <a:rPr lang="en-GB" sz="500" dirty="0">
                <a:solidFill>
                  <a:schemeClr val="accent5"/>
                </a:solidFill>
              </a:rPr>
              <a:t>Associate office</a:t>
            </a:r>
          </a:p>
        </p:txBody>
      </p:sp>
      <p:sp>
        <p:nvSpPr>
          <p:cNvPr id="4" name="Text Placeholder 5">
            <a:extLst>
              <a:ext uri="{FF2B5EF4-FFF2-40B4-BE49-F238E27FC236}">
                <a16:creationId xmlns:a16="http://schemas.microsoft.com/office/drawing/2014/main" id="{596DB65B-4AF9-4383-12B5-7475C8AC66C4}"/>
              </a:ext>
            </a:extLst>
          </p:cNvPr>
          <p:cNvSpPr>
            <a:spLocks noGrp="1"/>
          </p:cNvSpPr>
          <p:nvPr>
            <p:ph type="body" sz="quarter" idx="94" hasCustomPrompt="1"/>
          </p:nvPr>
        </p:nvSpPr>
        <p:spPr>
          <a:xfrm>
            <a:off x="4711354" y="5342287"/>
            <a:ext cx="571500" cy="571500"/>
          </a:xfrm>
          <a:solidFill>
            <a:schemeClr val="accent1"/>
          </a:solidFill>
        </p:spPr>
        <p:txBody>
          <a:bodyPr/>
          <a:lstStyle>
            <a:lvl1pPr>
              <a:defRPr>
                <a:solidFill>
                  <a:schemeClr val="tx1"/>
                </a:solidFill>
              </a:defRPr>
            </a:lvl1pPr>
          </a:lstStyle>
          <a:p>
            <a:pPr lvl="0"/>
            <a:r>
              <a:rPr lang="en-US" dirty="0"/>
              <a:t> </a:t>
            </a:r>
            <a:endParaRPr lang="en-GB" dirty="0"/>
          </a:p>
        </p:txBody>
      </p:sp>
      <p:sp>
        <p:nvSpPr>
          <p:cNvPr id="32" name="Text Placeholder 31">
            <a:extLst>
              <a:ext uri="{FF2B5EF4-FFF2-40B4-BE49-F238E27FC236}">
                <a16:creationId xmlns:a16="http://schemas.microsoft.com/office/drawing/2014/main" id="{EFB91F84-393E-1A2D-940D-6C8F7E70AD94}"/>
              </a:ext>
            </a:extLst>
          </p:cNvPr>
          <p:cNvSpPr>
            <a:spLocks noGrp="1"/>
          </p:cNvSpPr>
          <p:nvPr>
            <p:ph type="body" sz="quarter" idx="15" hasCustomPrompt="1"/>
          </p:nvPr>
        </p:nvSpPr>
        <p:spPr>
          <a:xfrm>
            <a:off x="5386994" y="5348637"/>
            <a:ext cx="1511934" cy="370706"/>
          </a:xfrm>
          <a:noFill/>
        </p:spPr>
        <p:txBody>
          <a:bodyPr wrap="square" lIns="36000" tIns="0" bIns="0" rtlCol="0" anchor="ctr">
            <a:noAutofit/>
          </a:bodyPr>
          <a:lstStyle>
            <a:lvl1pPr>
              <a:defRPr lang="en-GB" sz="2000" spc="-50" baseline="0" dirty="0">
                <a:solidFill>
                  <a:schemeClr val="tx2"/>
                </a:solidFill>
                <a:latin typeface="Gotham Medium" pitchFamily="50" charset="0"/>
              </a:defRPr>
            </a:lvl1pPr>
          </a:lstStyle>
          <a:p>
            <a:pPr lvl="0">
              <a:lnSpc>
                <a:spcPct val="120000"/>
              </a:lnSpc>
              <a:spcAft>
                <a:spcPts val="1000"/>
              </a:spcAft>
            </a:pPr>
            <a:r>
              <a:rPr lang="en-GB" dirty="0"/>
              <a:t>XXXX</a:t>
            </a:r>
          </a:p>
        </p:txBody>
      </p:sp>
      <p:sp>
        <p:nvSpPr>
          <p:cNvPr id="5" name="Picture Placeholder 16">
            <a:extLst>
              <a:ext uri="{FF2B5EF4-FFF2-40B4-BE49-F238E27FC236}">
                <a16:creationId xmlns:a16="http://schemas.microsoft.com/office/drawing/2014/main" id="{8E4FBF49-A963-BDDC-0D01-EF1333865C23}"/>
              </a:ext>
            </a:extLst>
          </p:cNvPr>
          <p:cNvSpPr>
            <a:spLocks noGrp="1"/>
          </p:cNvSpPr>
          <p:nvPr>
            <p:ph type="pic" sz="quarter" idx="95" hasCustomPrompt="1"/>
          </p:nvPr>
        </p:nvSpPr>
        <p:spPr>
          <a:xfrm>
            <a:off x="4768504" y="5399437"/>
            <a:ext cx="457200" cy="457200"/>
          </a:xfrm>
        </p:spPr>
        <p:txBody>
          <a:bodyPr/>
          <a:lstStyle>
            <a:lvl1pPr algn="ctr">
              <a:defRPr sz="900">
                <a:solidFill>
                  <a:schemeClr val="tx1"/>
                </a:solidFill>
              </a:defRPr>
            </a:lvl1pPr>
          </a:lstStyle>
          <a:p>
            <a:r>
              <a:rPr lang="en-GB" dirty="0"/>
              <a:t>Icon</a:t>
            </a:r>
          </a:p>
        </p:txBody>
      </p:sp>
      <p:sp>
        <p:nvSpPr>
          <p:cNvPr id="36" name="Text Placeholder 31">
            <a:extLst>
              <a:ext uri="{FF2B5EF4-FFF2-40B4-BE49-F238E27FC236}">
                <a16:creationId xmlns:a16="http://schemas.microsoft.com/office/drawing/2014/main" id="{10C77706-7008-0943-7EF0-3B8E50DA315A}"/>
              </a:ext>
            </a:extLst>
          </p:cNvPr>
          <p:cNvSpPr>
            <a:spLocks noGrp="1"/>
          </p:cNvSpPr>
          <p:nvPr>
            <p:ph type="body" sz="quarter" idx="16" hasCustomPrompt="1"/>
          </p:nvPr>
        </p:nvSpPr>
        <p:spPr>
          <a:xfrm>
            <a:off x="7710598" y="5348637"/>
            <a:ext cx="1512000" cy="370706"/>
          </a:xfrm>
          <a:noFill/>
        </p:spPr>
        <p:txBody>
          <a:bodyPr wrap="square" lIns="36000" tIns="0" bIns="0" rtlCol="0" anchor="ctr">
            <a:noAutofit/>
          </a:bodyPr>
          <a:lstStyle>
            <a:lvl1pPr>
              <a:defRPr lang="en-GB" sz="2000" spc="-50" baseline="0" dirty="0">
                <a:solidFill>
                  <a:schemeClr val="tx2"/>
                </a:solidFill>
                <a:latin typeface="Gotham Medium" pitchFamily="50" charset="0"/>
              </a:defRPr>
            </a:lvl1pPr>
          </a:lstStyle>
          <a:p>
            <a:pPr lvl="0">
              <a:lnSpc>
                <a:spcPct val="120000"/>
              </a:lnSpc>
              <a:spcAft>
                <a:spcPts val="1000"/>
              </a:spcAft>
            </a:pPr>
            <a:r>
              <a:rPr lang="en-GB" dirty="0"/>
              <a:t>XX</a:t>
            </a:r>
          </a:p>
        </p:txBody>
      </p:sp>
      <p:sp>
        <p:nvSpPr>
          <p:cNvPr id="37" name="Text Placeholder 31">
            <a:extLst>
              <a:ext uri="{FF2B5EF4-FFF2-40B4-BE49-F238E27FC236}">
                <a16:creationId xmlns:a16="http://schemas.microsoft.com/office/drawing/2014/main" id="{B6F4672E-8E63-7C63-3E2C-BF7B9A54D68E}"/>
              </a:ext>
            </a:extLst>
          </p:cNvPr>
          <p:cNvSpPr>
            <a:spLocks noGrp="1"/>
          </p:cNvSpPr>
          <p:nvPr>
            <p:ph type="body" sz="quarter" idx="17" hasCustomPrompt="1"/>
          </p:nvPr>
        </p:nvSpPr>
        <p:spPr>
          <a:xfrm>
            <a:off x="10011340" y="5348637"/>
            <a:ext cx="1512000" cy="370706"/>
          </a:xfrm>
          <a:noFill/>
        </p:spPr>
        <p:txBody>
          <a:bodyPr wrap="square" lIns="36000" tIns="0" bIns="0" rtlCol="0" anchor="ctr">
            <a:noAutofit/>
          </a:bodyPr>
          <a:lstStyle>
            <a:lvl1pPr>
              <a:defRPr lang="en-GB" sz="2000" spc="-50" baseline="0" dirty="0">
                <a:solidFill>
                  <a:schemeClr val="tx2"/>
                </a:solidFill>
                <a:latin typeface="Gotham Medium" pitchFamily="50" charset="0"/>
              </a:defRPr>
            </a:lvl1pPr>
          </a:lstStyle>
          <a:p>
            <a:pPr lvl="0">
              <a:lnSpc>
                <a:spcPct val="120000"/>
              </a:lnSpc>
              <a:spcAft>
                <a:spcPts val="1000"/>
              </a:spcAft>
            </a:pPr>
            <a:r>
              <a:rPr lang="en-GB" dirty="0"/>
              <a:t>£XXX.XX</a:t>
            </a:r>
          </a:p>
        </p:txBody>
      </p:sp>
      <p:sp>
        <p:nvSpPr>
          <p:cNvPr id="39" name="Date Placeholder 38">
            <a:extLst>
              <a:ext uri="{FF2B5EF4-FFF2-40B4-BE49-F238E27FC236}">
                <a16:creationId xmlns:a16="http://schemas.microsoft.com/office/drawing/2014/main" id="{F0B6B0F6-ECB7-1F43-BF4C-1D364D7FCE2B}"/>
              </a:ext>
            </a:extLst>
          </p:cNvPr>
          <p:cNvSpPr>
            <a:spLocks noGrp="1"/>
          </p:cNvSpPr>
          <p:nvPr>
            <p:ph type="dt" sz="half" idx="18"/>
          </p:nvPr>
        </p:nvSpPr>
        <p:spPr/>
        <p:txBody>
          <a:bodyPr>
            <a:noAutofit/>
          </a:bodyPr>
          <a:lstStyle/>
          <a:p>
            <a:endParaRPr lang="en-GB" dirty="0"/>
          </a:p>
        </p:txBody>
      </p:sp>
      <p:sp>
        <p:nvSpPr>
          <p:cNvPr id="41" name="Slide Number Placeholder 40">
            <a:extLst>
              <a:ext uri="{FF2B5EF4-FFF2-40B4-BE49-F238E27FC236}">
                <a16:creationId xmlns:a16="http://schemas.microsoft.com/office/drawing/2014/main" id="{EDE5FC6C-5634-D9B0-EFCB-DDFAC949EC9D}"/>
              </a:ext>
            </a:extLst>
          </p:cNvPr>
          <p:cNvSpPr>
            <a:spLocks noGrp="1"/>
          </p:cNvSpPr>
          <p:nvPr>
            <p:ph type="sldNum" sz="quarter" idx="20"/>
          </p:nvPr>
        </p:nvSpPr>
        <p:spPr/>
        <p:txBody>
          <a:bodyPr>
            <a:noAutofit/>
          </a:bodyPr>
          <a:lstStyle/>
          <a:p>
            <a:fld id="{BB07EAE1-021A-493C-B07F-6FE9E5D11BEB}" type="slidenum">
              <a:rPr lang="en-GB" smtClean="0"/>
              <a:pPr/>
              <a:t>‹#›</a:t>
            </a:fld>
            <a:endParaRPr lang="en-GB" dirty="0"/>
          </a:p>
        </p:txBody>
      </p:sp>
      <p:sp>
        <p:nvSpPr>
          <p:cNvPr id="3" name="Text Placeholder 6">
            <a:extLst>
              <a:ext uri="{FF2B5EF4-FFF2-40B4-BE49-F238E27FC236}">
                <a16:creationId xmlns:a16="http://schemas.microsoft.com/office/drawing/2014/main" id="{AC3C53BA-05A7-0095-506C-7F0EE55C3AF6}"/>
              </a:ext>
            </a:extLst>
          </p:cNvPr>
          <p:cNvSpPr>
            <a:spLocks noGrp="1"/>
          </p:cNvSpPr>
          <p:nvPr>
            <p:ph type="body" sz="quarter" idx="78" hasCustomPrompt="1"/>
          </p:nvPr>
        </p:nvSpPr>
        <p:spPr>
          <a:xfrm>
            <a:off x="5386995" y="5688340"/>
            <a:ext cx="1511934" cy="261610"/>
          </a:xfrm>
        </p:spPr>
        <p:txBody>
          <a:bodyPr lIns="36000">
            <a:noAutofit/>
          </a:bodyPr>
          <a:lstStyle>
            <a:lvl1pPr algn="l">
              <a:defRPr sz="1000">
                <a:solidFill>
                  <a:schemeClr val="tx1"/>
                </a:solidFill>
              </a:defRPr>
            </a:lvl1pPr>
          </a:lstStyle>
          <a:p>
            <a:pPr lvl="0"/>
            <a:r>
              <a:rPr lang="en-GB"/>
              <a:t>Employees</a:t>
            </a:r>
            <a:endParaRPr lang="en-GB" dirty="0"/>
          </a:p>
        </p:txBody>
      </p:sp>
      <p:sp>
        <p:nvSpPr>
          <p:cNvPr id="6" name="Text Placeholder 6">
            <a:extLst>
              <a:ext uri="{FF2B5EF4-FFF2-40B4-BE49-F238E27FC236}">
                <a16:creationId xmlns:a16="http://schemas.microsoft.com/office/drawing/2014/main" id="{BCF9F45B-6452-A00C-CB51-9D1BEA665591}"/>
              </a:ext>
            </a:extLst>
          </p:cNvPr>
          <p:cNvSpPr>
            <a:spLocks noGrp="1"/>
          </p:cNvSpPr>
          <p:nvPr>
            <p:ph type="body" sz="quarter" idx="83" hasCustomPrompt="1"/>
          </p:nvPr>
        </p:nvSpPr>
        <p:spPr>
          <a:xfrm>
            <a:off x="7710599" y="5688340"/>
            <a:ext cx="908049" cy="261610"/>
          </a:xfrm>
        </p:spPr>
        <p:txBody>
          <a:bodyPr lIns="36000">
            <a:noAutofit/>
          </a:bodyPr>
          <a:lstStyle>
            <a:lvl1pPr algn="l">
              <a:defRPr sz="1000">
                <a:solidFill>
                  <a:schemeClr val="tx1"/>
                </a:solidFill>
              </a:defRPr>
            </a:lvl1pPr>
          </a:lstStyle>
          <a:p>
            <a:pPr lvl="0"/>
            <a:r>
              <a:rPr lang="en-GB" dirty="0"/>
              <a:t>Offices</a:t>
            </a:r>
          </a:p>
        </p:txBody>
      </p:sp>
      <p:sp>
        <p:nvSpPr>
          <p:cNvPr id="8" name="Text Placeholder 6">
            <a:extLst>
              <a:ext uri="{FF2B5EF4-FFF2-40B4-BE49-F238E27FC236}">
                <a16:creationId xmlns:a16="http://schemas.microsoft.com/office/drawing/2014/main" id="{E3EF9A5F-BFC1-6B5F-A1EC-B6F97941C6C8}"/>
              </a:ext>
            </a:extLst>
          </p:cNvPr>
          <p:cNvSpPr>
            <a:spLocks noGrp="1"/>
          </p:cNvSpPr>
          <p:nvPr>
            <p:ph type="body" sz="quarter" idx="84" hasCustomPrompt="1"/>
          </p:nvPr>
        </p:nvSpPr>
        <p:spPr>
          <a:xfrm>
            <a:off x="10011340" y="5688340"/>
            <a:ext cx="1512000" cy="261610"/>
          </a:xfrm>
        </p:spPr>
        <p:txBody>
          <a:bodyPr lIns="36000">
            <a:noAutofit/>
          </a:bodyPr>
          <a:lstStyle>
            <a:lvl1pPr algn="l">
              <a:defRPr sz="1000">
                <a:solidFill>
                  <a:schemeClr val="tx1"/>
                </a:solidFill>
              </a:defRPr>
            </a:lvl1pPr>
          </a:lstStyle>
          <a:p>
            <a:pPr lvl="0"/>
            <a:r>
              <a:rPr lang="en-GB" dirty="0"/>
              <a:t>Group revenue 20XX</a:t>
            </a:r>
          </a:p>
        </p:txBody>
      </p:sp>
      <p:sp>
        <p:nvSpPr>
          <p:cNvPr id="15" name="Text Placeholder 5">
            <a:extLst>
              <a:ext uri="{FF2B5EF4-FFF2-40B4-BE49-F238E27FC236}">
                <a16:creationId xmlns:a16="http://schemas.microsoft.com/office/drawing/2014/main" id="{8196216F-6654-333F-5718-D07051CE5150}"/>
              </a:ext>
            </a:extLst>
          </p:cNvPr>
          <p:cNvSpPr>
            <a:spLocks noGrp="1"/>
          </p:cNvSpPr>
          <p:nvPr>
            <p:ph type="body" sz="quarter" idx="96" hasCustomPrompt="1"/>
          </p:nvPr>
        </p:nvSpPr>
        <p:spPr>
          <a:xfrm>
            <a:off x="7002573" y="5342287"/>
            <a:ext cx="571500" cy="571500"/>
          </a:xfrm>
          <a:solidFill>
            <a:schemeClr val="accent1"/>
          </a:solidFill>
        </p:spPr>
        <p:txBody>
          <a:bodyPr>
            <a:noAutofit/>
          </a:bodyPr>
          <a:lstStyle>
            <a:lvl1pPr>
              <a:defRPr>
                <a:solidFill>
                  <a:schemeClr val="tx1"/>
                </a:solidFill>
              </a:defRPr>
            </a:lvl1pPr>
          </a:lstStyle>
          <a:p>
            <a:pPr lvl="0"/>
            <a:r>
              <a:rPr lang="en-US" dirty="0"/>
              <a:t> </a:t>
            </a:r>
            <a:endParaRPr lang="en-GB" dirty="0"/>
          </a:p>
        </p:txBody>
      </p:sp>
      <p:sp>
        <p:nvSpPr>
          <p:cNvPr id="16" name="Picture Placeholder 16">
            <a:extLst>
              <a:ext uri="{FF2B5EF4-FFF2-40B4-BE49-F238E27FC236}">
                <a16:creationId xmlns:a16="http://schemas.microsoft.com/office/drawing/2014/main" id="{1D0C5D81-39E8-E683-1ABB-35B7EE98B570}"/>
              </a:ext>
            </a:extLst>
          </p:cNvPr>
          <p:cNvSpPr>
            <a:spLocks noGrp="1"/>
          </p:cNvSpPr>
          <p:nvPr>
            <p:ph type="pic" sz="quarter" idx="97" hasCustomPrompt="1"/>
          </p:nvPr>
        </p:nvSpPr>
        <p:spPr>
          <a:xfrm>
            <a:off x="7059723" y="5399437"/>
            <a:ext cx="457200" cy="457200"/>
          </a:xfrm>
        </p:spPr>
        <p:txBody>
          <a:bodyPr>
            <a:noAutofit/>
          </a:bodyPr>
          <a:lstStyle>
            <a:lvl1pPr algn="ctr">
              <a:defRPr sz="900">
                <a:solidFill>
                  <a:schemeClr val="tx1"/>
                </a:solidFill>
              </a:defRPr>
            </a:lvl1pPr>
          </a:lstStyle>
          <a:p>
            <a:r>
              <a:rPr lang="en-GB" dirty="0"/>
              <a:t>Icon</a:t>
            </a:r>
          </a:p>
        </p:txBody>
      </p:sp>
      <p:sp>
        <p:nvSpPr>
          <p:cNvPr id="21" name="Text Placeholder 5">
            <a:extLst>
              <a:ext uri="{FF2B5EF4-FFF2-40B4-BE49-F238E27FC236}">
                <a16:creationId xmlns:a16="http://schemas.microsoft.com/office/drawing/2014/main" id="{1F2541C1-017D-44A8-EDC2-2CB6624607C5}"/>
              </a:ext>
            </a:extLst>
          </p:cNvPr>
          <p:cNvSpPr>
            <a:spLocks noGrp="1"/>
          </p:cNvSpPr>
          <p:nvPr>
            <p:ph type="body" sz="quarter" idx="98" hasCustomPrompt="1"/>
          </p:nvPr>
        </p:nvSpPr>
        <p:spPr>
          <a:xfrm>
            <a:off x="9319824" y="5348637"/>
            <a:ext cx="571500" cy="571500"/>
          </a:xfrm>
          <a:solidFill>
            <a:schemeClr val="accent1"/>
          </a:solidFill>
        </p:spPr>
        <p:txBody>
          <a:bodyPr>
            <a:noAutofit/>
          </a:bodyPr>
          <a:lstStyle>
            <a:lvl1pPr>
              <a:defRPr>
                <a:solidFill>
                  <a:schemeClr val="tx1"/>
                </a:solidFill>
              </a:defRPr>
            </a:lvl1pPr>
          </a:lstStyle>
          <a:p>
            <a:pPr lvl="0"/>
            <a:r>
              <a:rPr lang="en-US" dirty="0"/>
              <a:t> </a:t>
            </a:r>
            <a:endParaRPr lang="en-GB" dirty="0"/>
          </a:p>
        </p:txBody>
      </p:sp>
      <p:sp>
        <p:nvSpPr>
          <p:cNvPr id="22" name="Picture Placeholder 16">
            <a:extLst>
              <a:ext uri="{FF2B5EF4-FFF2-40B4-BE49-F238E27FC236}">
                <a16:creationId xmlns:a16="http://schemas.microsoft.com/office/drawing/2014/main" id="{854C4E07-4965-9FF7-FCDC-26A2FF2FF50E}"/>
              </a:ext>
            </a:extLst>
          </p:cNvPr>
          <p:cNvSpPr>
            <a:spLocks noGrp="1"/>
          </p:cNvSpPr>
          <p:nvPr>
            <p:ph type="pic" sz="quarter" idx="99" hasCustomPrompt="1"/>
          </p:nvPr>
        </p:nvSpPr>
        <p:spPr>
          <a:xfrm>
            <a:off x="9376974" y="5405787"/>
            <a:ext cx="457200" cy="457200"/>
          </a:xfrm>
        </p:spPr>
        <p:txBody>
          <a:bodyPr>
            <a:noAutofit/>
          </a:bodyPr>
          <a:lstStyle>
            <a:lvl1pPr algn="ctr">
              <a:defRPr sz="900">
                <a:solidFill>
                  <a:schemeClr val="tx1"/>
                </a:solidFill>
              </a:defRPr>
            </a:lvl1pPr>
          </a:lstStyle>
          <a:p>
            <a:r>
              <a:rPr lang="en-GB" dirty="0"/>
              <a:t>Icon</a:t>
            </a:r>
          </a:p>
        </p:txBody>
      </p:sp>
      <p:sp>
        <p:nvSpPr>
          <p:cNvPr id="9" name="TextBox 8">
            <a:extLst>
              <a:ext uri="{FF2B5EF4-FFF2-40B4-BE49-F238E27FC236}">
                <a16:creationId xmlns:a16="http://schemas.microsoft.com/office/drawing/2014/main" id="{B196DF81-14A9-F507-C7E5-F9C231C86EF0}"/>
              </a:ext>
            </a:extLst>
          </p:cNvPr>
          <p:cNvSpPr txBox="1"/>
          <p:nvPr userDrawn="1"/>
        </p:nvSpPr>
        <p:spPr>
          <a:xfrm>
            <a:off x="4630380" y="5165315"/>
            <a:ext cx="788999" cy="176972"/>
          </a:xfrm>
          <a:prstGeom prst="rect">
            <a:avLst/>
          </a:prstGeom>
          <a:noFill/>
        </p:spPr>
        <p:txBody>
          <a:bodyPr wrap="none" rtlCol="0">
            <a:spAutoFit/>
          </a:bodyPr>
          <a:lstStyle/>
          <a:p>
            <a:pPr marL="88900" indent="-88900" algn="l">
              <a:lnSpc>
                <a:spcPct val="120000"/>
              </a:lnSpc>
              <a:spcAft>
                <a:spcPts val="1000"/>
              </a:spcAft>
              <a:buFont typeface="Arial" panose="020B0604020202020204" pitchFamily="34" charset="0"/>
              <a:buChar char="•"/>
            </a:pPr>
            <a:r>
              <a:rPr lang="en-GB" sz="500" dirty="0">
                <a:solidFill>
                  <a:schemeClr val="accent5"/>
                </a:solidFill>
              </a:rPr>
              <a:t>Associate office</a:t>
            </a:r>
          </a:p>
        </p:txBody>
      </p:sp>
      <p:grpSp>
        <p:nvGrpSpPr>
          <p:cNvPr id="24" name="Group 23">
            <a:extLst>
              <a:ext uri="{FF2B5EF4-FFF2-40B4-BE49-F238E27FC236}">
                <a16:creationId xmlns:a16="http://schemas.microsoft.com/office/drawing/2014/main" id="{EF7EC9DF-960B-7A5A-2D2F-B700C4A6E234}"/>
              </a:ext>
            </a:extLst>
          </p:cNvPr>
          <p:cNvGrpSpPr/>
          <p:nvPr userDrawn="1"/>
        </p:nvGrpSpPr>
        <p:grpSpPr>
          <a:xfrm>
            <a:off x="12338004" y="0"/>
            <a:ext cx="2094954" cy="3914775"/>
            <a:chOff x="-2178418" y="4487679"/>
            <a:chExt cx="2094954" cy="3914775"/>
          </a:xfrm>
        </p:grpSpPr>
        <p:sp>
          <p:nvSpPr>
            <p:cNvPr id="25" name="Rectangle 24">
              <a:extLst>
                <a:ext uri="{FF2B5EF4-FFF2-40B4-BE49-F238E27FC236}">
                  <a16:creationId xmlns:a16="http://schemas.microsoft.com/office/drawing/2014/main" id="{98FB36D1-B742-27ED-2209-D793A69FF553}"/>
                </a:ext>
              </a:extLst>
            </p:cNvPr>
            <p:cNvSpPr/>
            <p:nvPr/>
          </p:nvSpPr>
          <p:spPr>
            <a:xfrm>
              <a:off x="-2178418" y="4487680"/>
              <a:ext cx="2094954" cy="391477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6" name="Rectangle 25">
              <a:extLst>
                <a:ext uri="{FF2B5EF4-FFF2-40B4-BE49-F238E27FC236}">
                  <a16:creationId xmlns:a16="http://schemas.microsoft.com/office/drawing/2014/main" id="{910F9D8A-19E0-99B8-E0CA-AA4DA3D6F91C}"/>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7" name="TextBox 26">
              <a:extLst>
                <a:ext uri="{FF2B5EF4-FFF2-40B4-BE49-F238E27FC236}">
                  <a16:creationId xmlns:a16="http://schemas.microsoft.com/office/drawing/2014/main" id="{276812D4-B6CB-5DCF-1868-77C46EDC5754}"/>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AN ICON</a:t>
              </a:r>
            </a:p>
          </p:txBody>
        </p:sp>
        <p:sp>
          <p:nvSpPr>
            <p:cNvPr id="28" name="TextBox 27">
              <a:extLst>
                <a:ext uri="{FF2B5EF4-FFF2-40B4-BE49-F238E27FC236}">
                  <a16:creationId xmlns:a16="http://schemas.microsoft.com/office/drawing/2014/main" id="{48D532B5-8651-69DE-A030-596E4ECCCB95}"/>
                </a:ext>
              </a:extLst>
            </p:cNvPr>
            <p:cNvSpPr txBox="1"/>
            <p:nvPr/>
          </p:nvSpPr>
          <p:spPr>
            <a:xfrm>
              <a:off x="-2156460" y="5847658"/>
              <a:ext cx="1976174" cy="861774"/>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shape </a:t>
              </a:r>
              <a:r>
                <a:rPr lang="en-GB" sz="1000" dirty="0">
                  <a:solidFill>
                    <a:srgbClr val="333333"/>
                  </a:solidFill>
                </a:rPr>
                <a:t>you wish to add your icon to and choose the icon needed from the PPT Icon Library.</a:t>
              </a:r>
              <a:br>
                <a:rPr lang="en-GB" sz="1000" dirty="0">
                  <a:solidFill>
                    <a:srgbClr val="333333"/>
                  </a:solidFill>
                </a:rPr>
              </a:br>
              <a:r>
                <a:rPr lang="en-GB" sz="1000" dirty="0">
                  <a:solidFill>
                    <a:srgbClr val="333333"/>
                  </a:solidFill>
                </a:rPr>
                <a:t>Insert &gt; Icons</a:t>
              </a:r>
            </a:p>
          </p:txBody>
        </p:sp>
        <p:sp>
          <p:nvSpPr>
            <p:cNvPr id="29" name="TextBox 28">
              <a:extLst>
                <a:ext uri="{FF2B5EF4-FFF2-40B4-BE49-F238E27FC236}">
                  <a16:creationId xmlns:a16="http://schemas.microsoft.com/office/drawing/2014/main" id="{54F1623F-C950-1472-497F-48222E11B14E}"/>
                </a:ext>
              </a:extLst>
            </p:cNvPr>
            <p:cNvSpPr txBox="1"/>
            <p:nvPr/>
          </p:nvSpPr>
          <p:spPr>
            <a:xfrm>
              <a:off x="-2156460" y="6706540"/>
              <a:ext cx="1881569" cy="1015663"/>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Picture/Format Graphic </a:t>
              </a:r>
              <a:r>
                <a:rPr lang="en-GB" sz="1000" dirty="0">
                  <a:solidFill>
                    <a:srgbClr val="333333"/>
                  </a:solidFill>
                </a:rPr>
                <a:t>tab in the ribbon and choose </a:t>
              </a:r>
              <a:r>
                <a:rPr lang="en-GB" sz="1000" b="0" dirty="0">
                  <a:solidFill>
                    <a:srgbClr val="333333"/>
                  </a:solidFill>
                  <a:latin typeface="Gotham Medium" pitchFamily="50" charset="0"/>
                </a:rPr>
                <a:t>Crop</a:t>
              </a:r>
              <a:r>
                <a:rPr lang="en-GB" sz="1000" dirty="0">
                  <a:solidFill>
                    <a:srgbClr val="333333"/>
                  </a:solidFill>
                </a:rPr>
                <a:t> option to edit the position and composition of your icon.</a:t>
              </a:r>
            </a:p>
          </p:txBody>
        </p:sp>
        <p:sp>
          <p:nvSpPr>
            <p:cNvPr id="31" name="TextBox 30">
              <a:extLst>
                <a:ext uri="{FF2B5EF4-FFF2-40B4-BE49-F238E27FC236}">
                  <a16:creationId xmlns:a16="http://schemas.microsoft.com/office/drawing/2014/main" id="{8C8DCA71-98BF-E3A2-BED2-FFD02753860D}"/>
                </a:ext>
              </a:extLst>
            </p:cNvPr>
            <p:cNvSpPr txBox="1"/>
            <p:nvPr/>
          </p:nvSpPr>
          <p:spPr>
            <a:xfrm>
              <a:off x="-2156460" y="7748950"/>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Medium" pitchFamily="50" charset="0"/>
                </a:rPr>
                <a:t>Fit</a:t>
              </a:r>
              <a:r>
                <a:rPr lang="en-GB" sz="1000" dirty="0">
                  <a:solidFill>
                    <a:srgbClr val="333333"/>
                  </a:solidFill>
                </a:rPr>
                <a:t> to fit the icon to the placeholder.</a:t>
              </a:r>
            </a:p>
          </p:txBody>
        </p:sp>
        <p:sp>
          <p:nvSpPr>
            <p:cNvPr id="33" name="TextBox 32">
              <a:extLst>
                <a:ext uri="{FF2B5EF4-FFF2-40B4-BE49-F238E27FC236}">
                  <a16:creationId xmlns:a16="http://schemas.microsoft.com/office/drawing/2014/main" id="{208B2FB7-EB0E-CF5E-DEB1-783018D9E7F0}"/>
                </a:ext>
              </a:extLst>
            </p:cNvPr>
            <p:cNvSpPr txBox="1"/>
            <p:nvPr/>
          </p:nvSpPr>
          <p:spPr>
            <a:xfrm>
              <a:off x="-2156460" y="5119692"/>
              <a:ext cx="1976174"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icon, first delete it. Only use icons from the PowerPoint icon library: </a:t>
              </a:r>
              <a:r>
                <a:rPr lang="en-GB" sz="1000" dirty="0">
                  <a:solidFill>
                    <a:srgbClr val="333333"/>
                  </a:solidFill>
                  <a:latin typeface="Gotham Medium" pitchFamily="50" charset="0"/>
                </a:rPr>
                <a:t>Insert &gt; Icons. </a:t>
              </a:r>
            </a:p>
          </p:txBody>
        </p:sp>
      </p:grpSp>
      <p:sp>
        <p:nvSpPr>
          <p:cNvPr id="12" name="Title 11">
            <a:extLst>
              <a:ext uri="{FF2B5EF4-FFF2-40B4-BE49-F238E27FC236}">
                <a16:creationId xmlns:a16="http://schemas.microsoft.com/office/drawing/2014/main" id="{94D2BEA4-E1BC-FE25-F8BC-86D9F28FF431}"/>
              </a:ext>
            </a:extLst>
          </p:cNvPr>
          <p:cNvSpPr>
            <a:spLocks noGrp="1"/>
          </p:cNvSpPr>
          <p:nvPr>
            <p:ph type="title" hasCustomPrompt="1"/>
          </p:nvPr>
        </p:nvSpPr>
        <p:spPr>
          <a:xfrm>
            <a:off x="450850" y="517402"/>
            <a:ext cx="3675117" cy="498598"/>
          </a:xfrm>
        </p:spPr>
        <p:txBody>
          <a:bodyPr/>
          <a:lstStyle/>
          <a:p>
            <a:r>
              <a:rPr lang="en-US" dirty="0"/>
              <a:t>Insert title here</a:t>
            </a:r>
            <a:endParaRPr lang="en-GB" dirty="0"/>
          </a:p>
        </p:txBody>
      </p:sp>
      <p:sp>
        <p:nvSpPr>
          <p:cNvPr id="13" name="Text Placeholder 10">
            <a:extLst>
              <a:ext uri="{FF2B5EF4-FFF2-40B4-BE49-F238E27FC236}">
                <a16:creationId xmlns:a16="http://schemas.microsoft.com/office/drawing/2014/main" id="{A2D809C0-E6E7-A91A-D41C-88A372346DF6}"/>
              </a:ext>
            </a:extLst>
          </p:cNvPr>
          <p:cNvSpPr>
            <a:spLocks noGrp="1"/>
          </p:cNvSpPr>
          <p:nvPr>
            <p:ph type="body" sz="quarter" idx="100" hasCustomPrompt="1"/>
          </p:nvPr>
        </p:nvSpPr>
        <p:spPr>
          <a:xfrm>
            <a:off x="10958140" y="449777"/>
            <a:ext cx="565200" cy="565200"/>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a:defRPr/>
            </a:lvl1pPr>
          </a:lstStyle>
          <a:p>
            <a:pPr lvl="0"/>
            <a:r>
              <a:rPr lang="en-GB"/>
              <a:t> </a:t>
            </a:r>
            <a:endParaRPr lang="en-GB" dirty="0"/>
          </a:p>
        </p:txBody>
      </p:sp>
      <p:sp>
        <p:nvSpPr>
          <p:cNvPr id="14" name="Footer Placeholder 4">
            <a:extLst>
              <a:ext uri="{FF2B5EF4-FFF2-40B4-BE49-F238E27FC236}">
                <a16:creationId xmlns:a16="http://schemas.microsoft.com/office/drawing/2014/main" id="{05CC550A-60CA-C223-0196-712CD661895E}"/>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17" name="Text Placeholder 16">
            <a:extLst>
              <a:ext uri="{FF2B5EF4-FFF2-40B4-BE49-F238E27FC236}">
                <a16:creationId xmlns:a16="http://schemas.microsoft.com/office/drawing/2014/main" id="{93724380-B9F8-961A-38DF-723370304430}"/>
              </a:ext>
            </a:extLst>
          </p:cNvPr>
          <p:cNvSpPr>
            <a:spLocks noGrp="1"/>
          </p:cNvSpPr>
          <p:nvPr>
            <p:ph type="body" sz="quarter" idx="101"/>
          </p:nvPr>
        </p:nvSpPr>
        <p:spPr>
          <a:xfrm>
            <a:off x="450850" y="1520825"/>
            <a:ext cx="337185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134025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epresentative clients x25">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F096F9E2-8C8D-A8EA-108E-2122C9B1C6FC}"/>
              </a:ext>
            </a:extLst>
          </p:cNvPr>
          <p:cNvSpPr>
            <a:spLocks noGrp="1"/>
          </p:cNvSpPr>
          <p:nvPr>
            <p:ph type="body" sz="quarter" idx="53" hasCustomPrompt="1"/>
          </p:nvPr>
        </p:nvSpPr>
        <p:spPr>
          <a:xfrm rot="5400000">
            <a:off x="8652295" y="3318725"/>
            <a:ext cx="6858430" cy="220980"/>
          </a:xfrm>
          <a:solidFill>
            <a:schemeClr val="accent1"/>
          </a:solidFill>
        </p:spPr>
        <p:txBody>
          <a:bodyPr anchor="ctr"/>
          <a:lstStyle>
            <a:lvl1pPr algn="ctr">
              <a:defRPr sz="900" cap="all" spc="100" baseline="0"/>
            </a:lvl1pPr>
          </a:lstStyle>
          <a:p>
            <a:pPr lvl="0"/>
            <a:r>
              <a:rPr lang="en-GB"/>
              <a:t>Section Title</a:t>
            </a:r>
            <a:endParaRPr lang="en-GB" dirty="0"/>
          </a:p>
        </p:txBody>
      </p:sp>
      <p:sp>
        <p:nvSpPr>
          <p:cNvPr id="9" name="Picture Placeholder 8">
            <a:extLst>
              <a:ext uri="{FF2B5EF4-FFF2-40B4-BE49-F238E27FC236}">
                <a16:creationId xmlns:a16="http://schemas.microsoft.com/office/drawing/2014/main" id="{67BDAD9D-E7CF-702C-1A2E-26CB2DDDF3CA}"/>
              </a:ext>
            </a:extLst>
          </p:cNvPr>
          <p:cNvSpPr>
            <a:spLocks noGrp="1"/>
          </p:cNvSpPr>
          <p:nvPr>
            <p:ph type="pic" sz="quarter" idx="13" hasCustomPrompt="1"/>
          </p:nvPr>
        </p:nvSpPr>
        <p:spPr>
          <a:xfrm>
            <a:off x="988124" y="1817278"/>
            <a:ext cx="1535550" cy="603800"/>
          </a:xfrm>
        </p:spPr>
        <p:txBody>
          <a:bodyPr/>
          <a:lstStyle>
            <a:lvl1pPr algn="ctr">
              <a:defRPr/>
            </a:lvl1pPr>
          </a:lstStyle>
          <a:p>
            <a:r>
              <a:rPr lang="en-GB" dirty="0"/>
              <a:t>Client logo</a:t>
            </a:r>
          </a:p>
        </p:txBody>
      </p:sp>
      <p:sp>
        <p:nvSpPr>
          <p:cNvPr id="10" name="Picture Placeholder 8">
            <a:extLst>
              <a:ext uri="{FF2B5EF4-FFF2-40B4-BE49-F238E27FC236}">
                <a16:creationId xmlns:a16="http://schemas.microsoft.com/office/drawing/2014/main" id="{AA06B698-F915-0634-9050-3E0A4985A738}"/>
              </a:ext>
            </a:extLst>
          </p:cNvPr>
          <p:cNvSpPr>
            <a:spLocks noGrp="1"/>
          </p:cNvSpPr>
          <p:nvPr>
            <p:ph type="pic" sz="quarter" idx="14" hasCustomPrompt="1"/>
          </p:nvPr>
        </p:nvSpPr>
        <p:spPr>
          <a:xfrm>
            <a:off x="3113147" y="1817278"/>
            <a:ext cx="1535550" cy="603800"/>
          </a:xfrm>
        </p:spPr>
        <p:txBody>
          <a:bodyPr/>
          <a:lstStyle>
            <a:lvl1pPr algn="ctr">
              <a:defRPr/>
            </a:lvl1pPr>
          </a:lstStyle>
          <a:p>
            <a:r>
              <a:rPr lang="en-GB" dirty="0"/>
              <a:t>Client logo</a:t>
            </a:r>
          </a:p>
        </p:txBody>
      </p:sp>
      <p:sp>
        <p:nvSpPr>
          <p:cNvPr id="11" name="Picture Placeholder 8">
            <a:extLst>
              <a:ext uri="{FF2B5EF4-FFF2-40B4-BE49-F238E27FC236}">
                <a16:creationId xmlns:a16="http://schemas.microsoft.com/office/drawing/2014/main" id="{340C783E-FFB0-15E6-E399-658138F8753F}"/>
              </a:ext>
            </a:extLst>
          </p:cNvPr>
          <p:cNvSpPr>
            <a:spLocks noGrp="1"/>
          </p:cNvSpPr>
          <p:nvPr>
            <p:ph type="pic" sz="quarter" idx="15" hasCustomPrompt="1"/>
          </p:nvPr>
        </p:nvSpPr>
        <p:spPr>
          <a:xfrm>
            <a:off x="5238170" y="1817278"/>
            <a:ext cx="1535550" cy="603800"/>
          </a:xfrm>
        </p:spPr>
        <p:txBody>
          <a:bodyPr/>
          <a:lstStyle>
            <a:lvl1pPr algn="ctr">
              <a:defRPr/>
            </a:lvl1pPr>
          </a:lstStyle>
          <a:p>
            <a:r>
              <a:rPr lang="en-GB" dirty="0"/>
              <a:t>Client logo</a:t>
            </a:r>
          </a:p>
        </p:txBody>
      </p:sp>
      <p:sp>
        <p:nvSpPr>
          <p:cNvPr id="12" name="Picture Placeholder 8">
            <a:extLst>
              <a:ext uri="{FF2B5EF4-FFF2-40B4-BE49-F238E27FC236}">
                <a16:creationId xmlns:a16="http://schemas.microsoft.com/office/drawing/2014/main" id="{CE791724-6B48-C760-C88A-EB9AD67CAFD1}"/>
              </a:ext>
            </a:extLst>
          </p:cNvPr>
          <p:cNvSpPr>
            <a:spLocks noGrp="1"/>
          </p:cNvSpPr>
          <p:nvPr>
            <p:ph type="pic" sz="quarter" idx="16" hasCustomPrompt="1"/>
          </p:nvPr>
        </p:nvSpPr>
        <p:spPr>
          <a:xfrm>
            <a:off x="7363193" y="1817278"/>
            <a:ext cx="1535550" cy="603800"/>
          </a:xfrm>
        </p:spPr>
        <p:txBody>
          <a:bodyPr/>
          <a:lstStyle>
            <a:lvl1pPr algn="ctr">
              <a:defRPr/>
            </a:lvl1pPr>
          </a:lstStyle>
          <a:p>
            <a:r>
              <a:rPr lang="en-GB" dirty="0"/>
              <a:t>Client logo</a:t>
            </a:r>
          </a:p>
        </p:txBody>
      </p:sp>
      <p:sp>
        <p:nvSpPr>
          <p:cNvPr id="13" name="Picture Placeholder 8">
            <a:extLst>
              <a:ext uri="{FF2B5EF4-FFF2-40B4-BE49-F238E27FC236}">
                <a16:creationId xmlns:a16="http://schemas.microsoft.com/office/drawing/2014/main" id="{6C58A24D-E9C3-5C70-0FE0-7018EED7DA16}"/>
              </a:ext>
            </a:extLst>
          </p:cNvPr>
          <p:cNvSpPr>
            <a:spLocks noGrp="1"/>
          </p:cNvSpPr>
          <p:nvPr>
            <p:ph type="pic" sz="quarter" idx="17" hasCustomPrompt="1"/>
          </p:nvPr>
        </p:nvSpPr>
        <p:spPr>
          <a:xfrm>
            <a:off x="9488214" y="1817278"/>
            <a:ext cx="1535550" cy="603800"/>
          </a:xfrm>
        </p:spPr>
        <p:txBody>
          <a:bodyPr/>
          <a:lstStyle>
            <a:lvl1pPr algn="ctr">
              <a:defRPr/>
            </a:lvl1pPr>
          </a:lstStyle>
          <a:p>
            <a:r>
              <a:rPr lang="en-GB" dirty="0"/>
              <a:t>Client logo</a:t>
            </a:r>
          </a:p>
        </p:txBody>
      </p:sp>
      <p:sp>
        <p:nvSpPr>
          <p:cNvPr id="15" name="Picture Placeholder 8">
            <a:extLst>
              <a:ext uri="{FF2B5EF4-FFF2-40B4-BE49-F238E27FC236}">
                <a16:creationId xmlns:a16="http://schemas.microsoft.com/office/drawing/2014/main" id="{BEB5C21B-7DDF-6995-918C-D24F4A744A04}"/>
              </a:ext>
            </a:extLst>
          </p:cNvPr>
          <p:cNvSpPr>
            <a:spLocks noGrp="1"/>
          </p:cNvSpPr>
          <p:nvPr>
            <p:ph type="pic" sz="quarter" idx="18" hasCustomPrompt="1"/>
          </p:nvPr>
        </p:nvSpPr>
        <p:spPr>
          <a:xfrm>
            <a:off x="988124" y="2614880"/>
            <a:ext cx="1535550" cy="603800"/>
          </a:xfrm>
        </p:spPr>
        <p:txBody>
          <a:bodyPr/>
          <a:lstStyle>
            <a:lvl1pPr algn="ctr">
              <a:defRPr/>
            </a:lvl1pPr>
          </a:lstStyle>
          <a:p>
            <a:r>
              <a:rPr lang="en-GB" dirty="0"/>
              <a:t>Client logo</a:t>
            </a:r>
          </a:p>
        </p:txBody>
      </p:sp>
      <p:sp>
        <p:nvSpPr>
          <p:cNvPr id="16" name="Picture Placeholder 8">
            <a:extLst>
              <a:ext uri="{FF2B5EF4-FFF2-40B4-BE49-F238E27FC236}">
                <a16:creationId xmlns:a16="http://schemas.microsoft.com/office/drawing/2014/main" id="{E9CF5DD5-1627-4CFA-CA1C-D5EE4C0159A1}"/>
              </a:ext>
            </a:extLst>
          </p:cNvPr>
          <p:cNvSpPr>
            <a:spLocks noGrp="1"/>
          </p:cNvSpPr>
          <p:nvPr>
            <p:ph type="pic" sz="quarter" idx="19" hasCustomPrompt="1"/>
          </p:nvPr>
        </p:nvSpPr>
        <p:spPr>
          <a:xfrm>
            <a:off x="3113146" y="2614880"/>
            <a:ext cx="1535550" cy="603800"/>
          </a:xfrm>
        </p:spPr>
        <p:txBody>
          <a:bodyPr/>
          <a:lstStyle>
            <a:lvl1pPr algn="ctr">
              <a:defRPr/>
            </a:lvl1pPr>
          </a:lstStyle>
          <a:p>
            <a:r>
              <a:rPr lang="en-GB" dirty="0"/>
              <a:t>Client logo</a:t>
            </a:r>
          </a:p>
        </p:txBody>
      </p:sp>
      <p:sp>
        <p:nvSpPr>
          <p:cNvPr id="17" name="Picture Placeholder 8">
            <a:extLst>
              <a:ext uri="{FF2B5EF4-FFF2-40B4-BE49-F238E27FC236}">
                <a16:creationId xmlns:a16="http://schemas.microsoft.com/office/drawing/2014/main" id="{0424B9A1-7FE5-7E8C-C44F-1B3984D228E8}"/>
              </a:ext>
            </a:extLst>
          </p:cNvPr>
          <p:cNvSpPr>
            <a:spLocks noGrp="1"/>
          </p:cNvSpPr>
          <p:nvPr>
            <p:ph type="pic" sz="quarter" idx="20" hasCustomPrompt="1"/>
          </p:nvPr>
        </p:nvSpPr>
        <p:spPr>
          <a:xfrm>
            <a:off x="5238169" y="2614880"/>
            <a:ext cx="1535550" cy="603800"/>
          </a:xfrm>
        </p:spPr>
        <p:txBody>
          <a:bodyPr/>
          <a:lstStyle>
            <a:lvl1pPr algn="ctr">
              <a:defRPr/>
            </a:lvl1pPr>
          </a:lstStyle>
          <a:p>
            <a:r>
              <a:rPr lang="en-GB" dirty="0"/>
              <a:t>Client logo</a:t>
            </a:r>
          </a:p>
        </p:txBody>
      </p:sp>
      <p:sp>
        <p:nvSpPr>
          <p:cNvPr id="18" name="Picture Placeholder 8">
            <a:extLst>
              <a:ext uri="{FF2B5EF4-FFF2-40B4-BE49-F238E27FC236}">
                <a16:creationId xmlns:a16="http://schemas.microsoft.com/office/drawing/2014/main" id="{312D924A-96A2-8D77-4B84-7A02FD9C8A75}"/>
              </a:ext>
            </a:extLst>
          </p:cNvPr>
          <p:cNvSpPr>
            <a:spLocks noGrp="1"/>
          </p:cNvSpPr>
          <p:nvPr>
            <p:ph type="pic" sz="quarter" idx="21" hasCustomPrompt="1"/>
          </p:nvPr>
        </p:nvSpPr>
        <p:spPr>
          <a:xfrm>
            <a:off x="7363191" y="2614880"/>
            <a:ext cx="1535550" cy="603800"/>
          </a:xfrm>
        </p:spPr>
        <p:txBody>
          <a:bodyPr/>
          <a:lstStyle>
            <a:lvl1pPr algn="ctr">
              <a:defRPr/>
            </a:lvl1pPr>
          </a:lstStyle>
          <a:p>
            <a:r>
              <a:rPr lang="en-GB" dirty="0"/>
              <a:t>Client logo</a:t>
            </a:r>
          </a:p>
        </p:txBody>
      </p:sp>
      <p:sp>
        <p:nvSpPr>
          <p:cNvPr id="19" name="Picture Placeholder 8">
            <a:extLst>
              <a:ext uri="{FF2B5EF4-FFF2-40B4-BE49-F238E27FC236}">
                <a16:creationId xmlns:a16="http://schemas.microsoft.com/office/drawing/2014/main" id="{FB29D25F-9625-0154-202A-27A47B4A3E7B}"/>
              </a:ext>
            </a:extLst>
          </p:cNvPr>
          <p:cNvSpPr>
            <a:spLocks noGrp="1"/>
          </p:cNvSpPr>
          <p:nvPr>
            <p:ph type="pic" sz="quarter" idx="22" hasCustomPrompt="1"/>
          </p:nvPr>
        </p:nvSpPr>
        <p:spPr>
          <a:xfrm>
            <a:off x="9488214" y="2614880"/>
            <a:ext cx="1535550" cy="603800"/>
          </a:xfrm>
        </p:spPr>
        <p:txBody>
          <a:bodyPr/>
          <a:lstStyle>
            <a:lvl1pPr algn="ctr">
              <a:defRPr/>
            </a:lvl1pPr>
          </a:lstStyle>
          <a:p>
            <a:r>
              <a:rPr lang="en-GB" dirty="0"/>
              <a:t>Client logo</a:t>
            </a:r>
          </a:p>
        </p:txBody>
      </p:sp>
      <p:sp>
        <p:nvSpPr>
          <p:cNvPr id="60" name="Picture Placeholder 8">
            <a:extLst>
              <a:ext uri="{FF2B5EF4-FFF2-40B4-BE49-F238E27FC236}">
                <a16:creationId xmlns:a16="http://schemas.microsoft.com/office/drawing/2014/main" id="{6288B47D-A1F6-2FB5-535C-86531C0716DB}"/>
              </a:ext>
            </a:extLst>
          </p:cNvPr>
          <p:cNvSpPr>
            <a:spLocks noGrp="1"/>
          </p:cNvSpPr>
          <p:nvPr>
            <p:ph type="pic" sz="quarter" idx="23" hasCustomPrompt="1"/>
          </p:nvPr>
        </p:nvSpPr>
        <p:spPr>
          <a:xfrm>
            <a:off x="988124" y="3412482"/>
            <a:ext cx="1535550" cy="603800"/>
          </a:xfrm>
        </p:spPr>
        <p:txBody>
          <a:bodyPr/>
          <a:lstStyle>
            <a:lvl1pPr algn="ctr">
              <a:defRPr/>
            </a:lvl1pPr>
          </a:lstStyle>
          <a:p>
            <a:r>
              <a:rPr lang="en-GB" dirty="0"/>
              <a:t>Client logo</a:t>
            </a:r>
          </a:p>
        </p:txBody>
      </p:sp>
      <p:sp>
        <p:nvSpPr>
          <p:cNvPr id="61" name="Picture Placeholder 8">
            <a:extLst>
              <a:ext uri="{FF2B5EF4-FFF2-40B4-BE49-F238E27FC236}">
                <a16:creationId xmlns:a16="http://schemas.microsoft.com/office/drawing/2014/main" id="{322ED366-0BCD-89B4-2640-F0C17CAD0F3D}"/>
              </a:ext>
            </a:extLst>
          </p:cNvPr>
          <p:cNvSpPr>
            <a:spLocks noGrp="1"/>
          </p:cNvSpPr>
          <p:nvPr>
            <p:ph type="pic" sz="quarter" idx="24" hasCustomPrompt="1"/>
          </p:nvPr>
        </p:nvSpPr>
        <p:spPr>
          <a:xfrm>
            <a:off x="3113146" y="3412482"/>
            <a:ext cx="1535550" cy="603800"/>
          </a:xfrm>
        </p:spPr>
        <p:txBody>
          <a:bodyPr/>
          <a:lstStyle>
            <a:lvl1pPr algn="ctr">
              <a:defRPr/>
            </a:lvl1pPr>
          </a:lstStyle>
          <a:p>
            <a:r>
              <a:rPr lang="en-GB" dirty="0"/>
              <a:t>Client logo</a:t>
            </a:r>
          </a:p>
        </p:txBody>
      </p:sp>
      <p:sp>
        <p:nvSpPr>
          <p:cNvPr id="62" name="Picture Placeholder 8">
            <a:extLst>
              <a:ext uri="{FF2B5EF4-FFF2-40B4-BE49-F238E27FC236}">
                <a16:creationId xmlns:a16="http://schemas.microsoft.com/office/drawing/2014/main" id="{098A819B-72FF-1B99-0CD6-A7D78FE84070}"/>
              </a:ext>
            </a:extLst>
          </p:cNvPr>
          <p:cNvSpPr>
            <a:spLocks noGrp="1"/>
          </p:cNvSpPr>
          <p:nvPr>
            <p:ph type="pic" sz="quarter" idx="25" hasCustomPrompt="1"/>
          </p:nvPr>
        </p:nvSpPr>
        <p:spPr>
          <a:xfrm>
            <a:off x="5238169" y="3412482"/>
            <a:ext cx="1535550" cy="603800"/>
          </a:xfrm>
        </p:spPr>
        <p:txBody>
          <a:bodyPr/>
          <a:lstStyle>
            <a:lvl1pPr algn="ctr">
              <a:defRPr/>
            </a:lvl1pPr>
          </a:lstStyle>
          <a:p>
            <a:r>
              <a:rPr lang="en-GB" dirty="0"/>
              <a:t>Client logo</a:t>
            </a:r>
          </a:p>
        </p:txBody>
      </p:sp>
      <p:sp>
        <p:nvSpPr>
          <p:cNvPr id="63" name="Picture Placeholder 8">
            <a:extLst>
              <a:ext uri="{FF2B5EF4-FFF2-40B4-BE49-F238E27FC236}">
                <a16:creationId xmlns:a16="http://schemas.microsoft.com/office/drawing/2014/main" id="{00CA786E-6777-1F4C-1A75-2585AD93B2F4}"/>
              </a:ext>
            </a:extLst>
          </p:cNvPr>
          <p:cNvSpPr>
            <a:spLocks noGrp="1"/>
          </p:cNvSpPr>
          <p:nvPr>
            <p:ph type="pic" sz="quarter" idx="26" hasCustomPrompt="1"/>
          </p:nvPr>
        </p:nvSpPr>
        <p:spPr>
          <a:xfrm>
            <a:off x="7363191" y="3412482"/>
            <a:ext cx="1535550" cy="603800"/>
          </a:xfrm>
        </p:spPr>
        <p:txBody>
          <a:bodyPr/>
          <a:lstStyle>
            <a:lvl1pPr algn="ctr">
              <a:defRPr/>
            </a:lvl1pPr>
          </a:lstStyle>
          <a:p>
            <a:r>
              <a:rPr lang="en-GB" dirty="0"/>
              <a:t>Client logo</a:t>
            </a:r>
          </a:p>
        </p:txBody>
      </p:sp>
      <p:sp>
        <p:nvSpPr>
          <p:cNvPr id="64" name="Picture Placeholder 8">
            <a:extLst>
              <a:ext uri="{FF2B5EF4-FFF2-40B4-BE49-F238E27FC236}">
                <a16:creationId xmlns:a16="http://schemas.microsoft.com/office/drawing/2014/main" id="{9A97DC97-E44B-91C5-9005-C34006B0CF2F}"/>
              </a:ext>
            </a:extLst>
          </p:cNvPr>
          <p:cNvSpPr>
            <a:spLocks noGrp="1"/>
          </p:cNvSpPr>
          <p:nvPr>
            <p:ph type="pic" sz="quarter" idx="27" hasCustomPrompt="1"/>
          </p:nvPr>
        </p:nvSpPr>
        <p:spPr>
          <a:xfrm>
            <a:off x="9488214" y="3412482"/>
            <a:ext cx="1535550" cy="603800"/>
          </a:xfrm>
        </p:spPr>
        <p:txBody>
          <a:bodyPr/>
          <a:lstStyle>
            <a:lvl1pPr algn="ctr">
              <a:defRPr/>
            </a:lvl1pPr>
          </a:lstStyle>
          <a:p>
            <a:r>
              <a:rPr lang="en-GB" dirty="0"/>
              <a:t>Client logo</a:t>
            </a:r>
          </a:p>
        </p:txBody>
      </p:sp>
      <p:sp>
        <p:nvSpPr>
          <p:cNvPr id="65" name="Picture Placeholder 8">
            <a:extLst>
              <a:ext uri="{FF2B5EF4-FFF2-40B4-BE49-F238E27FC236}">
                <a16:creationId xmlns:a16="http://schemas.microsoft.com/office/drawing/2014/main" id="{7FBBFB3F-AA09-F149-4713-BD0A6C19CE58}"/>
              </a:ext>
            </a:extLst>
          </p:cNvPr>
          <p:cNvSpPr>
            <a:spLocks noGrp="1"/>
          </p:cNvSpPr>
          <p:nvPr>
            <p:ph type="pic" sz="quarter" idx="28" hasCustomPrompt="1"/>
          </p:nvPr>
        </p:nvSpPr>
        <p:spPr>
          <a:xfrm>
            <a:off x="988124" y="4210084"/>
            <a:ext cx="1535550" cy="603800"/>
          </a:xfrm>
        </p:spPr>
        <p:txBody>
          <a:bodyPr/>
          <a:lstStyle>
            <a:lvl1pPr algn="ctr">
              <a:defRPr/>
            </a:lvl1pPr>
          </a:lstStyle>
          <a:p>
            <a:r>
              <a:rPr lang="en-GB" dirty="0"/>
              <a:t>Client logo</a:t>
            </a:r>
          </a:p>
        </p:txBody>
      </p:sp>
      <p:sp>
        <p:nvSpPr>
          <p:cNvPr id="66" name="Picture Placeholder 8">
            <a:extLst>
              <a:ext uri="{FF2B5EF4-FFF2-40B4-BE49-F238E27FC236}">
                <a16:creationId xmlns:a16="http://schemas.microsoft.com/office/drawing/2014/main" id="{5E321F3D-D88C-0886-326E-B5794BC77AB6}"/>
              </a:ext>
            </a:extLst>
          </p:cNvPr>
          <p:cNvSpPr>
            <a:spLocks noGrp="1"/>
          </p:cNvSpPr>
          <p:nvPr>
            <p:ph type="pic" sz="quarter" idx="29" hasCustomPrompt="1"/>
          </p:nvPr>
        </p:nvSpPr>
        <p:spPr>
          <a:xfrm>
            <a:off x="3113146" y="4210084"/>
            <a:ext cx="1535550" cy="603800"/>
          </a:xfrm>
        </p:spPr>
        <p:txBody>
          <a:bodyPr/>
          <a:lstStyle>
            <a:lvl1pPr algn="ctr">
              <a:defRPr/>
            </a:lvl1pPr>
          </a:lstStyle>
          <a:p>
            <a:r>
              <a:rPr lang="en-GB" dirty="0"/>
              <a:t>Client logo</a:t>
            </a:r>
          </a:p>
        </p:txBody>
      </p:sp>
      <p:sp>
        <p:nvSpPr>
          <p:cNvPr id="67" name="Picture Placeholder 8">
            <a:extLst>
              <a:ext uri="{FF2B5EF4-FFF2-40B4-BE49-F238E27FC236}">
                <a16:creationId xmlns:a16="http://schemas.microsoft.com/office/drawing/2014/main" id="{09C0CCFC-21DB-DA8D-C1F1-CDC10441B63D}"/>
              </a:ext>
            </a:extLst>
          </p:cNvPr>
          <p:cNvSpPr>
            <a:spLocks noGrp="1"/>
          </p:cNvSpPr>
          <p:nvPr>
            <p:ph type="pic" sz="quarter" idx="30" hasCustomPrompt="1"/>
          </p:nvPr>
        </p:nvSpPr>
        <p:spPr>
          <a:xfrm>
            <a:off x="5238169" y="4210084"/>
            <a:ext cx="1535550" cy="603800"/>
          </a:xfrm>
        </p:spPr>
        <p:txBody>
          <a:bodyPr/>
          <a:lstStyle>
            <a:lvl1pPr algn="ctr">
              <a:defRPr/>
            </a:lvl1pPr>
          </a:lstStyle>
          <a:p>
            <a:r>
              <a:rPr lang="en-GB" dirty="0"/>
              <a:t>Client logo</a:t>
            </a:r>
          </a:p>
        </p:txBody>
      </p:sp>
      <p:sp>
        <p:nvSpPr>
          <p:cNvPr id="68" name="Picture Placeholder 8">
            <a:extLst>
              <a:ext uri="{FF2B5EF4-FFF2-40B4-BE49-F238E27FC236}">
                <a16:creationId xmlns:a16="http://schemas.microsoft.com/office/drawing/2014/main" id="{27C29210-FB06-5905-D759-3DC5DEA33452}"/>
              </a:ext>
            </a:extLst>
          </p:cNvPr>
          <p:cNvSpPr>
            <a:spLocks noGrp="1"/>
          </p:cNvSpPr>
          <p:nvPr>
            <p:ph type="pic" sz="quarter" idx="31" hasCustomPrompt="1"/>
          </p:nvPr>
        </p:nvSpPr>
        <p:spPr>
          <a:xfrm>
            <a:off x="7363191" y="4210084"/>
            <a:ext cx="1535550" cy="603800"/>
          </a:xfrm>
        </p:spPr>
        <p:txBody>
          <a:bodyPr/>
          <a:lstStyle>
            <a:lvl1pPr algn="ctr">
              <a:defRPr/>
            </a:lvl1pPr>
          </a:lstStyle>
          <a:p>
            <a:r>
              <a:rPr lang="en-GB" dirty="0"/>
              <a:t>Client logo</a:t>
            </a:r>
          </a:p>
        </p:txBody>
      </p:sp>
      <p:sp>
        <p:nvSpPr>
          <p:cNvPr id="69" name="Picture Placeholder 8">
            <a:extLst>
              <a:ext uri="{FF2B5EF4-FFF2-40B4-BE49-F238E27FC236}">
                <a16:creationId xmlns:a16="http://schemas.microsoft.com/office/drawing/2014/main" id="{47394930-0FEF-0183-3074-88B6D4996A66}"/>
              </a:ext>
            </a:extLst>
          </p:cNvPr>
          <p:cNvSpPr>
            <a:spLocks noGrp="1"/>
          </p:cNvSpPr>
          <p:nvPr>
            <p:ph type="pic" sz="quarter" idx="32" hasCustomPrompt="1"/>
          </p:nvPr>
        </p:nvSpPr>
        <p:spPr>
          <a:xfrm>
            <a:off x="9488214" y="4210084"/>
            <a:ext cx="1535550" cy="603800"/>
          </a:xfrm>
        </p:spPr>
        <p:txBody>
          <a:bodyPr/>
          <a:lstStyle>
            <a:lvl1pPr algn="ctr">
              <a:defRPr/>
            </a:lvl1pPr>
          </a:lstStyle>
          <a:p>
            <a:r>
              <a:rPr lang="en-GB" dirty="0"/>
              <a:t>Client logo</a:t>
            </a:r>
          </a:p>
        </p:txBody>
      </p:sp>
      <p:sp>
        <p:nvSpPr>
          <p:cNvPr id="70" name="Picture Placeholder 8">
            <a:extLst>
              <a:ext uri="{FF2B5EF4-FFF2-40B4-BE49-F238E27FC236}">
                <a16:creationId xmlns:a16="http://schemas.microsoft.com/office/drawing/2014/main" id="{A26D2A0A-EA6B-F00C-F031-342BE5334494}"/>
              </a:ext>
            </a:extLst>
          </p:cNvPr>
          <p:cNvSpPr>
            <a:spLocks noGrp="1"/>
          </p:cNvSpPr>
          <p:nvPr>
            <p:ph type="pic" sz="quarter" idx="33" hasCustomPrompt="1"/>
          </p:nvPr>
        </p:nvSpPr>
        <p:spPr>
          <a:xfrm>
            <a:off x="988124" y="5002921"/>
            <a:ext cx="1535550" cy="603800"/>
          </a:xfrm>
        </p:spPr>
        <p:txBody>
          <a:bodyPr/>
          <a:lstStyle>
            <a:lvl1pPr algn="ctr">
              <a:defRPr/>
            </a:lvl1pPr>
          </a:lstStyle>
          <a:p>
            <a:r>
              <a:rPr lang="en-GB" dirty="0"/>
              <a:t>Client logo</a:t>
            </a:r>
          </a:p>
        </p:txBody>
      </p:sp>
      <p:sp>
        <p:nvSpPr>
          <p:cNvPr id="71" name="Picture Placeholder 8">
            <a:extLst>
              <a:ext uri="{FF2B5EF4-FFF2-40B4-BE49-F238E27FC236}">
                <a16:creationId xmlns:a16="http://schemas.microsoft.com/office/drawing/2014/main" id="{148F6CB9-C859-68CC-A6B9-FE2069170F2F}"/>
              </a:ext>
            </a:extLst>
          </p:cNvPr>
          <p:cNvSpPr>
            <a:spLocks noGrp="1"/>
          </p:cNvSpPr>
          <p:nvPr>
            <p:ph type="pic" sz="quarter" idx="34" hasCustomPrompt="1"/>
          </p:nvPr>
        </p:nvSpPr>
        <p:spPr>
          <a:xfrm>
            <a:off x="3113146" y="5002921"/>
            <a:ext cx="1535550" cy="603800"/>
          </a:xfrm>
        </p:spPr>
        <p:txBody>
          <a:bodyPr/>
          <a:lstStyle>
            <a:lvl1pPr algn="ctr">
              <a:defRPr/>
            </a:lvl1pPr>
          </a:lstStyle>
          <a:p>
            <a:r>
              <a:rPr lang="en-GB" dirty="0"/>
              <a:t>Client logo</a:t>
            </a:r>
          </a:p>
        </p:txBody>
      </p:sp>
      <p:sp>
        <p:nvSpPr>
          <p:cNvPr id="72" name="Picture Placeholder 8">
            <a:extLst>
              <a:ext uri="{FF2B5EF4-FFF2-40B4-BE49-F238E27FC236}">
                <a16:creationId xmlns:a16="http://schemas.microsoft.com/office/drawing/2014/main" id="{1E3097DC-4142-448E-95DC-75BEBE93DEA9}"/>
              </a:ext>
            </a:extLst>
          </p:cNvPr>
          <p:cNvSpPr>
            <a:spLocks noGrp="1"/>
          </p:cNvSpPr>
          <p:nvPr>
            <p:ph type="pic" sz="quarter" idx="35" hasCustomPrompt="1"/>
          </p:nvPr>
        </p:nvSpPr>
        <p:spPr>
          <a:xfrm>
            <a:off x="5238169" y="5002921"/>
            <a:ext cx="1535550" cy="603800"/>
          </a:xfrm>
        </p:spPr>
        <p:txBody>
          <a:bodyPr/>
          <a:lstStyle>
            <a:lvl1pPr algn="ctr">
              <a:defRPr/>
            </a:lvl1pPr>
          </a:lstStyle>
          <a:p>
            <a:r>
              <a:rPr lang="en-GB" dirty="0"/>
              <a:t>Client logo</a:t>
            </a:r>
          </a:p>
        </p:txBody>
      </p:sp>
      <p:sp>
        <p:nvSpPr>
          <p:cNvPr id="73" name="Picture Placeholder 8">
            <a:extLst>
              <a:ext uri="{FF2B5EF4-FFF2-40B4-BE49-F238E27FC236}">
                <a16:creationId xmlns:a16="http://schemas.microsoft.com/office/drawing/2014/main" id="{164804A6-9410-CB27-7628-37FB6699AC28}"/>
              </a:ext>
            </a:extLst>
          </p:cNvPr>
          <p:cNvSpPr>
            <a:spLocks noGrp="1"/>
          </p:cNvSpPr>
          <p:nvPr>
            <p:ph type="pic" sz="quarter" idx="36" hasCustomPrompt="1"/>
          </p:nvPr>
        </p:nvSpPr>
        <p:spPr>
          <a:xfrm>
            <a:off x="7363191" y="5002921"/>
            <a:ext cx="1535550" cy="603800"/>
          </a:xfrm>
        </p:spPr>
        <p:txBody>
          <a:bodyPr/>
          <a:lstStyle>
            <a:lvl1pPr algn="ctr">
              <a:defRPr/>
            </a:lvl1pPr>
          </a:lstStyle>
          <a:p>
            <a:r>
              <a:rPr lang="en-GB" dirty="0"/>
              <a:t>Client logo</a:t>
            </a:r>
          </a:p>
        </p:txBody>
      </p:sp>
      <p:sp>
        <p:nvSpPr>
          <p:cNvPr id="74" name="Picture Placeholder 8">
            <a:extLst>
              <a:ext uri="{FF2B5EF4-FFF2-40B4-BE49-F238E27FC236}">
                <a16:creationId xmlns:a16="http://schemas.microsoft.com/office/drawing/2014/main" id="{600A28F9-0EF3-3AA1-857A-ED52BE703501}"/>
              </a:ext>
            </a:extLst>
          </p:cNvPr>
          <p:cNvSpPr>
            <a:spLocks noGrp="1"/>
          </p:cNvSpPr>
          <p:nvPr>
            <p:ph type="pic" sz="quarter" idx="37" hasCustomPrompt="1"/>
          </p:nvPr>
        </p:nvSpPr>
        <p:spPr>
          <a:xfrm>
            <a:off x="9488214" y="5002921"/>
            <a:ext cx="1535550" cy="603800"/>
          </a:xfrm>
        </p:spPr>
        <p:txBody>
          <a:bodyPr/>
          <a:lstStyle>
            <a:lvl1pPr algn="ctr">
              <a:defRPr/>
            </a:lvl1pPr>
          </a:lstStyle>
          <a:p>
            <a:r>
              <a:rPr lang="en-GB" dirty="0"/>
              <a:t>Client logo</a:t>
            </a:r>
          </a:p>
        </p:txBody>
      </p:sp>
      <p:sp>
        <p:nvSpPr>
          <p:cNvPr id="27" name="Date Placeholder 26">
            <a:extLst>
              <a:ext uri="{FF2B5EF4-FFF2-40B4-BE49-F238E27FC236}">
                <a16:creationId xmlns:a16="http://schemas.microsoft.com/office/drawing/2014/main" id="{46A4AC54-AFC1-5244-9607-2BA362C7C9EA}"/>
              </a:ext>
            </a:extLst>
          </p:cNvPr>
          <p:cNvSpPr>
            <a:spLocks noGrp="1"/>
          </p:cNvSpPr>
          <p:nvPr>
            <p:ph type="dt" sz="half" idx="54"/>
          </p:nvPr>
        </p:nvSpPr>
        <p:spPr/>
        <p:txBody>
          <a:bodyPr/>
          <a:lstStyle/>
          <a:p>
            <a:endParaRPr lang="en-GB" dirty="0"/>
          </a:p>
        </p:txBody>
      </p:sp>
      <p:sp>
        <p:nvSpPr>
          <p:cNvPr id="29" name="Slide Number Placeholder 28">
            <a:extLst>
              <a:ext uri="{FF2B5EF4-FFF2-40B4-BE49-F238E27FC236}">
                <a16:creationId xmlns:a16="http://schemas.microsoft.com/office/drawing/2014/main" id="{30B3C2EE-ECCB-1AE3-3EA6-E330A2DE940B}"/>
              </a:ext>
            </a:extLst>
          </p:cNvPr>
          <p:cNvSpPr>
            <a:spLocks noGrp="1"/>
          </p:cNvSpPr>
          <p:nvPr>
            <p:ph type="sldNum" sz="quarter" idx="56"/>
          </p:nvPr>
        </p:nvSpPr>
        <p:spPr/>
        <p:txBody>
          <a:bodyPr/>
          <a:lstStyle/>
          <a:p>
            <a:fld id="{BB07EAE1-021A-493C-B07F-6FE9E5D11BEB}" type="slidenum">
              <a:rPr lang="en-GB" smtClean="0"/>
              <a:pPr/>
              <a:t>‹#›</a:t>
            </a:fld>
            <a:endParaRPr lang="en-GB" dirty="0"/>
          </a:p>
        </p:txBody>
      </p:sp>
      <p:grpSp>
        <p:nvGrpSpPr>
          <p:cNvPr id="33" name="Group 32">
            <a:extLst>
              <a:ext uri="{FF2B5EF4-FFF2-40B4-BE49-F238E27FC236}">
                <a16:creationId xmlns:a16="http://schemas.microsoft.com/office/drawing/2014/main" id="{DD6E3AAC-6C6F-E741-B41A-A72ED2C1B1AD}"/>
              </a:ext>
            </a:extLst>
          </p:cNvPr>
          <p:cNvGrpSpPr/>
          <p:nvPr userDrawn="1"/>
        </p:nvGrpSpPr>
        <p:grpSpPr>
          <a:xfrm>
            <a:off x="12335309" y="0"/>
            <a:ext cx="2094954" cy="3335867"/>
            <a:chOff x="-2178418" y="4487679"/>
            <a:chExt cx="2094954" cy="3335867"/>
          </a:xfrm>
        </p:grpSpPr>
        <p:sp>
          <p:nvSpPr>
            <p:cNvPr id="34" name="Rectangle 33">
              <a:extLst>
                <a:ext uri="{FF2B5EF4-FFF2-40B4-BE49-F238E27FC236}">
                  <a16:creationId xmlns:a16="http://schemas.microsoft.com/office/drawing/2014/main" id="{29B2CE36-4AB7-D2F7-FB55-7F718B195334}"/>
                </a:ext>
              </a:extLst>
            </p:cNvPr>
            <p:cNvSpPr/>
            <p:nvPr/>
          </p:nvSpPr>
          <p:spPr>
            <a:xfrm>
              <a:off x="-2178418" y="4487680"/>
              <a:ext cx="2094954" cy="333586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5" name="Rectangle 34">
              <a:extLst>
                <a:ext uri="{FF2B5EF4-FFF2-40B4-BE49-F238E27FC236}">
                  <a16:creationId xmlns:a16="http://schemas.microsoft.com/office/drawing/2014/main" id="{05162FF9-8B13-3CFA-E6D5-89B0F7940AEF}"/>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6" name="TextBox 35">
              <a:extLst>
                <a:ext uri="{FF2B5EF4-FFF2-40B4-BE49-F238E27FC236}">
                  <a16:creationId xmlns:a16="http://schemas.microsoft.com/office/drawing/2014/main" id="{C9EFB9FB-4E1A-7D8E-FA60-44841743385E}"/>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 LOGO</a:t>
              </a:r>
            </a:p>
          </p:txBody>
        </p:sp>
        <p:sp>
          <p:nvSpPr>
            <p:cNvPr id="37" name="TextBox 36">
              <a:extLst>
                <a:ext uri="{FF2B5EF4-FFF2-40B4-BE49-F238E27FC236}">
                  <a16:creationId xmlns:a16="http://schemas.microsoft.com/office/drawing/2014/main" id="{E9632C2D-D512-0DDE-6574-70C27244EF63}"/>
                </a:ext>
              </a:extLst>
            </p:cNvPr>
            <p:cNvSpPr txBox="1"/>
            <p:nvPr/>
          </p:nvSpPr>
          <p:spPr>
            <a:xfrm>
              <a:off x="-2156460" y="5547394"/>
              <a:ext cx="2032272"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Bold" pitchFamily="50" charset="0"/>
                </a:rPr>
                <a:t>icon </a:t>
              </a:r>
              <a:r>
                <a:rPr lang="en-GB" sz="1000" dirty="0">
                  <a:solidFill>
                    <a:srgbClr val="333333"/>
                  </a:solidFill>
                </a:rPr>
                <a:t>in the middle of the placeholder and choose the logo needed from your computer.</a:t>
              </a:r>
            </a:p>
          </p:txBody>
        </p:sp>
        <p:sp>
          <p:nvSpPr>
            <p:cNvPr id="38" name="TextBox 37">
              <a:extLst>
                <a:ext uri="{FF2B5EF4-FFF2-40B4-BE49-F238E27FC236}">
                  <a16:creationId xmlns:a16="http://schemas.microsoft.com/office/drawing/2014/main" id="{0033BBEB-A03B-0653-C530-E7266441CFD3}"/>
                </a:ext>
              </a:extLst>
            </p:cNvPr>
            <p:cNvSpPr txBox="1"/>
            <p:nvPr/>
          </p:nvSpPr>
          <p:spPr>
            <a:xfrm>
              <a:off x="-2156460" y="6282027"/>
              <a:ext cx="1881569" cy="861774"/>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Bold" pitchFamily="50" charset="0"/>
                </a:rPr>
                <a:t>Picture Format </a:t>
              </a:r>
              <a:r>
                <a:rPr lang="en-GB" sz="1000" dirty="0">
                  <a:solidFill>
                    <a:srgbClr val="333333"/>
                  </a:solidFill>
                </a:rPr>
                <a:t>tab in the ribbon and choose </a:t>
              </a:r>
              <a:r>
                <a:rPr lang="en-GB" sz="1000" b="0" dirty="0">
                  <a:solidFill>
                    <a:srgbClr val="333333"/>
                  </a:solidFill>
                  <a:latin typeface="Gotham Bold" pitchFamily="50" charset="0"/>
                </a:rPr>
                <a:t>Crop</a:t>
              </a:r>
              <a:r>
                <a:rPr lang="en-GB" sz="1000" dirty="0">
                  <a:solidFill>
                    <a:srgbClr val="333333"/>
                  </a:solidFill>
                </a:rPr>
                <a:t> option to edit the position and composition of your icon.</a:t>
              </a:r>
            </a:p>
          </p:txBody>
        </p:sp>
        <p:sp>
          <p:nvSpPr>
            <p:cNvPr id="39" name="TextBox 38">
              <a:extLst>
                <a:ext uri="{FF2B5EF4-FFF2-40B4-BE49-F238E27FC236}">
                  <a16:creationId xmlns:a16="http://schemas.microsoft.com/office/drawing/2014/main" id="{2A368480-6C07-D0E3-D182-DC8A825CFA9E}"/>
                </a:ext>
              </a:extLst>
            </p:cNvPr>
            <p:cNvSpPr txBox="1"/>
            <p:nvPr/>
          </p:nvSpPr>
          <p:spPr>
            <a:xfrm>
              <a:off x="-2156460" y="7170548"/>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Bold" pitchFamily="50" charset="0"/>
                </a:rPr>
                <a:t>Fit</a:t>
              </a:r>
              <a:r>
                <a:rPr lang="en-GB" sz="1000" dirty="0">
                  <a:solidFill>
                    <a:srgbClr val="333333"/>
                  </a:solidFill>
                </a:rPr>
                <a:t> to fit the icon to the placeholder.</a:t>
              </a:r>
            </a:p>
          </p:txBody>
        </p:sp>
        <p:sp>
          <p:nvSpPr>
            <p:cNvPr id="40" name="TextBox 39">
              <a:extLst>
                <a:ext uri="{FF2B5EF4-FFF2-40B4-BE49-F238E27FC236}">
                  <a16:creationId xmlns:a16="http://schemas.microsoft.com/office/drawing/2014/main" id="{E90B101C-A1F0-A4B9-F8B1-AA4EC5E5578E}"/>
                </a:ext>
              </a:extLst>
            </p:cNvPr>
            <p:cNvSpPr txBox="1"/>
            <p:nvPr userDrawn="1"/>
          </p:nvSpPr>
          <p:spPr>
            <a:xfrm>
              <a:off x="-2156460" y="5119692"/>
              <a:ext cx="1976174"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logo, first delete it. </a:t>
              </a:r>
              <a:endParaRPr lang="en-GB" sz="1000" dirty="0">
                <a:solidFill>
                  <a:srgbClr val="333333"/>
                </a:solidFill>
                <a:latin typeface="Gotham Bold" pitchFamily="50" charset="0"/>
              </a:endParaRPr>
            </a:p>
          </p:txBody>
        </p:sp>
      </p:grpSp>
      <p:sp>
        <p:nvSpPr>
          <p:cNvPr id="4" name="Title 3">
            <a:extLst>
              <a:ext uri="{FF2B5EF4-FFF2-40B4-BE49-F238E27FC236}">
                <a16:creationId xmlns:a16="http://schemas.microsoft.com/office/drawing/2014/main" id="{3E82A669-61D9-4C6F-D1F9-F190213012D4}"/>
              </a:ext>
            </a:extLst>
          </p:cNvPr>
          <p:cNvSpPr>
            <a:spLocks noGrp="1"/>
          </p:cNvSpPr>
          <p:nvPr>
            <p:ph type="title" hasCustomPrompt="1"/>
          </p:nvPr>
        </p:nvSpPr>
        <p:spPr/>
        <p:txBody>
          <a:bodyPr/>
          <a:lstStyle/>
          <a:p>
            <a:r>
              <a:rPr lang="en-US" dirty="0"/>
              <a:t>Insert title here</a:t>
            </a:r>
            <a:endParaRPr lang="en-GB" dirty="0"/>
          </a:p>
        </p:txBody>
      </p:sp>
      <p:sp>
        <p:nvSpPr>
          <p:cNvPr id="5" name="Footer Placeholder 4">
            <a:extLst>
              <a:ext uri="{FF2B5EF4-FFF2-40B4-BE49-F238E27FC236}">
                <a16:creationId xmlns:a16="http://schemas.microsoft.com/office/drawing/2014/main" id="{61BD01C4-5B6A-1CBD-5E7F-0FF7E80B4B08}"/>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Tree>
    <p:custDataLst>
      <p:tags r:id="rId1"/>
    </p:custDataLst>
    <p:extLst>
      <p:ext uri="{BB962C8B-B14F-4D97-AF65-F5344CB8AC3E}">
        <p14:creationId xmlns:p14="http://schemas.microsoft.com/office/powerpoint/2010/main" val="315805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epresentative clients x10">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0CC10E1F-5A36-395C-52D1-3DD7D5C68173}"/>
              </a:ext>
            </a:extLst>
          </p:cNvPr>
          <p:cNvSpPr>
            <a:spLocks noGrp="1"/>
          </p:cNvSpPr>
          <p:nvPr>
            <p:ph type="body" sz="quarter" idx="13" hasCustomPrompt="1"/>
          </p:nvPr>
        </p:nvSpPr>
        <p:spPr>
          <a:xfrm rot="5400000">
            <a:off x="8652295" y="3318725"/>
            <a:ext cx="6858430" cy="220980"/>
          </a:xfrm>
          <a:solidFill>
            <a:schemeClr val="accent1"/>
          </a:solidFill>
        </p:spPr>
        <p:txBody>
          <a:bodyPr anchor="ctr"/>
          <a:lstStyle>
            <a:lvl1pPr algn="ctr">
              <a:defRPr sz="900" cap="all" spc="100" baseline="0"/>
            </a:lvl1pPr>
          </a:lstStyle>
          <a:p>
            <a:pPr lvl="0"/>
            <a:r>
              <a:rPr lang="en-GB"/>
              <a:t>Section Title</a:t>
            </a:r>
            <a:endParaRPr lang="en-GB" dirty="0"/>
          </a:p>
        </p:txBody>
      </p:sp>
      <p:sp>
        <p:nvSpPr>
          <p:cNvPr id="9" name="Picture Placeholder 8">
            <a:extLst>
              <a:ext uri="{FF2B5EF4-FFF2-40B4-BE49-F238E27FC236}">
                <a16:creationId xmlns:a16="http://schemas.microsoft.com/office/drawing/2014/main" id="{EB5C7ACC-0D1B-D16E-1332-E185B1A1EBCE}"/>
              </a:ext>
            </a:extLst>
          </p:cNvPr>
          <p:cNvSpPr>
            <a:spLocks noGrp="1"/>
          </p:cNvSpPr>
          <p:nvPr>
            <p:ph type="pic" sz="quarter" idx="14" hasCustomPrompt="1"/>
          </p:nvPr>
        </p:nvSpPr>
        <p:spPr>
          <a:xfrm>
            <a:off x="630019" y="2021544"/>
            <a:ext cx="1535550" cy="603800"/>
          </a:xfrm>
        </p:spPr>
        <p:txBody>
          <a:bodyPr>
            <a:noAutofit/>
          </a:bodyPr>
          <a:lstStyle>
            <a:lvl1pPr algn="ctr">
              <a:defRPr/>
            </a:lvl1pPr>
          </a:lstStyle>
          <a:p>
            <a:r>
              <a:rPr lang="en-GB" dirty="0"/>
              <a:t>Client logo</a:t>
            </a:r>
          </a:p>
        </p:txBody>
      </p:sp>
      <p:sp>
        <p:nvSpPr>
          <p:cNvPr id="12" name="Picture Placeholder 8">
            <a:extLst>
              <a:ext uri="{FF2B5EF4-FFF2-40B4-BE49-F238E27FC236}">
                <a16:creationId xmlns:a16="http://schemas.microsoft.com/office/drawing/2014/main" id="{32F1162E-3668-A482-7C60-768FB8F55EBE}"/>
              </a:ext>
            </a:extLst>
          </p:cNvPr>
          <p:cNvSpPr>
            <a:spLocks noGrp="1"/>
          </p:cNvSpPr>
          <p:nvPr>
            <p:ph type="pic" sz="quarter" idx="16" hasCustomPrompt="1"/>
          </p:nvPr>
        </p:nvSpPr>
        <p:spPr>
          <a:xfrm>
            <a:off x="2922369" y="2021544"/>
            <a:ext cx="1535550" cy="603800"/>
          </a:xfrm>
        </p:spPr>
        <p:txBody>
          <a:bodyPr>
            <a:noAutofit/>
          </a:bodyPr>
          <a:lstStyle>
            <a:lvl1pPr algn="ctr">
              <a:defRPr/>
            </a:lvl1pPr>
          </a:lstStyle>
          <a:p>
            <a:r>
              <a:rPr lang="en-GB" dirty="0"/>
              <a:t>Client logo</a:t>
            </a:r>
          </a:p>
        </p:txBody>
      </p:sp>
      <p:sp>
        <p:nvSpPr>
          <p:cNvPr id="16" name="Picture Placeholder 8">
            <a:extLst>
              <a:ext uri="{FF2B5EF4-FFF2-40B4-BE49-F238E27FC236}">
                <a16:creationId xmlns:a16="http://schemas.microsoft.com/office/drawing/2014/main" id="{1D03E677-1C5F-4A9D-1553-3839D3596D02}"/>
              </a:ext>
            </a:extLst>
          </p:cNvPr>
          <p:cNvSpPr>
            <a:spLocks noGrp="1"/>
          </p:cNvSpPr>
          <p:nvPr>
            <p:ph type="pic" sz="quarter" idx="18" hasCustomPrompt="1"/>
          </p:nvPr>
        </p:nvSpPr>
        <p:spPr>
          <a:xfrm>
            <a:off x="5214719" y="2021544"/>
            <a:ext cx="1535550" cy="603800"/>
          </a:xfrm>
        </p:spPr>
        <p:txBody>
          <a:bodyPr>
            <a:noAutofit/>
          </a:bodyPr>
          <a:lstStyle>
            <a:lvl1pPr algn="ctr">
              <a:defRPr/>
            </a:lvl1pPr>
          </a:lstStyle>
          <a:p>
            <a:r>
              <a:rPr lang="en-GB" dirty="0"/>
              <a:t>Client logo</a:t>
            </a:r>
          </a:p>
        </p:txBody>
      </p:sp>
      <p:sp>
        <p:nvSpPr>
          <p:cNvPr id="18" name="Picture Placeholder 8">
            <a:extLst>
              <a:ext uri="{FF2B5EF4-FFF2-40B4-BE49-F238E27FC236}">
                <a16:creationId xmlns:a16="http://schemas.microsoft.com/office/drawing/2014/main" id="{D82BA512-84D4-D0C8-38D3-30AE5EB170D6}"/>
              </a:ext>
            </a:extLst>
          </p:cNvPr>
          <p:cNvSpPr>
            <a:spLocks noGrp="1"/>
          </p:cNvSpPr>
          <p:nvPr>
            <p:ph type="pic" sz="quarter" idx="20" hasCustomPrompt="1"/>
          </p:nvPr>
        </p:nvSpPr>
        <p:spPr>
          <a:xfrm>
            <a:off x="7507069" y="2021544"/>
            <a:ext cx="1535550" cy="603800"/>
          </a:xfrm>
        </p:spPr>
        <p:txBody>
          <a:bodyPr>
            <a:noAutofit/>
          </a:bodyPr>
          <a:lstStyle>
            <a:lvl1pPr algn="ctr">
              <a:defRPr/>
            </a:lvl1pPr>
          </a:lstStyle>
          <a:p>
            <a:r>
              <a:rPr lang="en-GB" dirty="0"/>
              <a:t>Client logo</a:t>
            </a:r>
          </a:p>
        </p:txBody>
      </p:sp>
      <p:sp>
        <p:nvSpPr>
          <p:cNvPr id="20" name="Picture Placeholder 8">
            <a:extLst>
              <a:ext uri="{FF2B5EF4-FFF2-40B4-BE49-F238E27FC236}">
                <a16:creationId xmlns:a16="http://schemas.microsoft.com/office/drawing/2014/main" id="{F4873AE2-8620-D9D2-45DD-01C6716101F7}"/>
              </a:ext>
            </a:extLst>
          </p:cNvPr>
          <p:cNvSpPr>
            <a:spLocks noGrp="1"/>
          </p:cNvSpPr>
          <p:nvPr>
            <p:ph type="pic" sz="quarter" idx="22" hasCustomPrompt="1"/>
          </p:nvPr>
        </p:nvSpPr>
        <p:spPr>
          <a:xfrm>
            <a:off x="9799419" y="2021544"/>
            <a:ext cx="1535550" cy="603800"/>
          </a:xfrm>
        </p:spPr>
        <p:txBody>
          <a:bodyPr>
            <a:noAutofit/>
          </a:bodyPr>
          <a:lstStyle>
            <a:lvl1pPr algn="ctr">
              <a:defRPr/>
            </a:lvl1pPr>
          </a:lstStyle>
          <a:p>
            <a:r>
              <a:rPr lang="en-GB" dirty="0"/>
              <a:t>Client logo</a:t>
            </a:r>
          </a:p>
        </p:txBody>
      </p:sp>
      <p:sp>
        <p:nvSpPr>
          <p:cNvPr id="32" name="Text Placeholder 46">
            <a:extLst>
              <a:ext uri="{FF2B5EF4-FFF2-40B4-BE49-F238E27FC236}">
                <a16:creationId xmlns:a16="http://schemas.microsoft.com/office/drawing/2014/main" id="{91192572-5353-AF4C-8D42-8AA5F99DDB7A}"/>
              </a:ext>
            </a:extLst>
          </p:cNvPr>
          <p:cNvSpPr>
            <a:spLocks noGrp="1"/>
          </p:cNvSpPr>
          <p:nvPr>
            <p:ph type="body" sz="quarter" idx="45" hasCustomPrompt="1"/>
          </p:nvPr>
        </p:nvSpPr>
        <p:spPr>
          <a:xfrm>
            <a:off x="2545344" y="2021544"/>
            <a:ext cx="3600" cy="3600000"/>
          </a:xfrm>
          <a:solidFill>
            <a:schemeClr val="tx1"/>
          </a:solidFill>
        </p:spPr>
        <p:txBody>
          <a:bodyPr>
            <a:noAutofit/>
          </a:bodyPr>
          <a:lstStyle>
            <a:lvl1pPr>
              <a:defRPr/>
            </a:lvl1pPr>
          </a:lstStyle>
          <a:p>
            <a:pPr lvl="0"/>
            <a:r>
              <a:rPr lang="en-GB"/>
              <a:t> </a:t>
            </a:r>
            <a:endParaRPr lang="en-GB" dirty="0"/>
          </a:p>
        </p:txBody>
      </p:sp>
      <p:sp>
        <p:nvSpPr>
          <p:cNvPr id="33" name="Text Placeholder 46">
            <a:extLst>
              <a:ext uri="{FF2B5EF4-FFF2-40B4-BE49-F238E27FC236}">
                <a16:creationId xmlns:a16="http://schemas.microsoft.com/office/drawing/2014/main" id="{4014185E-6FB8-5FC1-F1E7-0A96C287BF7A}"/>
              </a:ext>
            </a:extLst>
          </p:cNvPr>
          <p:cNvSpPr>
            <a:spLocks noGrp="1"/>
          </p:cNvSpPr>
          <p:nvPr>
            <p:ph type="body" sz="quarter" idx="46" hasCustomPrompt="1"/>
          </p:nvPr>
        </p:nvSpPr>
        <p:spPr>
          <a:xfrm>
            <a:off x="4837694" y="2037952"/>
            <a:ext cx="3600" cy="3600000"/>
          </a:xfrm>
          <a:solidFill>
            <a:schemeClr val="tx1"/>
          </a:solidFill>
        </p:spPr>
        <p:txBody>
          <a:bodyPr>
            <a:noAutofit/>
          </a:bodyPr>
          <a:lstStyle>
            <a:lvl1pPr>
              <a:defRPr/>
            </a:lvl1pPr>
          </a:lstStyle>
          <a:p>
            <a:pPr lvl="0"/>
            <a:r>
              <a:rPr lang="en-GB"/>
              <a:t> </a:t>
            </a:r>
            <a:endParaRPr lang="en-GB" dirty="0"/>
          </a:p>
        </p:txBody>
      </p:sp>
      <p:sp>
        <p:nvSpPr>
          <p:cNvPr id="34" name="Text Placeholder 46">
            <a:extLst>
              <a:ext uri="{FF2B5EF4-FFF2-40B4-BE49-F238E27FC236}">
                <a16:creationId xmlns:a16="http://schemas.microsoft.com/office/drawing/2014/main" id="{8D2AAD16-59D1-97C7-0448-C305652A73C4}"/>
              </a:ext>
            </a:extLst>
          </p:cNvPr>
          <p:cNvSpPr>
            <a:spLocks noGrp="1"/>
          </p:cNvSpPr>
          <p:nvPr>
            <p:ph type="body" sz="quarter" idx="47" hasCustomPrompt="1"/>
          </p:nvPr>
        </p:nvSpPr>
        <p:spPr>
          <a:xfrm>
            <a:off x="7130044" y="2054360"/>
            <a:ext cx="3600" cy="3600000"/>
          </a:xfrm>
          <a:solidFill>
            <a:schemeClr val="tx1"/>
          </a:solidFill>
        </p:spPr>
        <p:txBody>
          <a:bodyPr>
            <a:noAutofit/>
          </a:bodyPr>
          <a:lstStyle>
            <a:lvl1pPr>
              <a:defRPr/>
            </a:lvl1pPr>
          </a:lstStyle>
          <a:p>
            <a:pPr lvl="0"/>
            <a:r>
              <a:rPr lang="en-GB"/>
              <a:t> </a:t>
            </a:r>
            <a:endParaRPr lang="en-GB" dirty="0"/>
          </a:p>
        </p:txBody>
      </p:sp>
      <p:sp>
        <p:nvSpPr>
          <p:cNvPr id="35" name="Text Placeholder 46">
            <a:extLst>
              <a:ext uri="{FF2B5EF4-FFF2-40B4-BE49-F238E27FC236}">
                <a16:creationId xmlns:a16="http://schemas.microsoft.com/office/drawing/2014/main" id="{E1E863FF-0195-4BE1-C0AF-530C62ADA08F}"/>
              </a:ext>
            </a:extLst>
          </p:cNvPr>
          <p:cNvSpPr>
            <a:spLocks noGrp="1"/>
          </p:cNvSpPr>
          <p:nvPr>
            <p:ph type="body" sz="quarter" idx="48" hasCustomPrompt="1"/>
          </p:nvPr>
        </p:nvSpPr>
        <p:spPr>
          <a:xfrm>
            <a:off x="9422394" y="2070768"/>
            <a:ext cx="3600" cy="3600000"/>
          </a:xfrm>
          <a:solidFill>
            <a:schemeClr val="tx1"/>
          </a:solidFill>
        </p:spPr>
        <p:txBody>
          <a:bodyPr>
            <a:noAutofit/>
          </a:bodyPr>
          <a:lstStyle>
            <a:lvl1pPr>
              <a:defRPr/>
            </a:lvl1pPr>
          </a:lstStyle>
          <a:p>
            <a:pPr lvl="0"/>
            <a:r>
              <a:rPr lang="en-GB"/>
              <a:t> </a:t>
            </a:r>
            <a:endParaRPr lang="en-GB" dirty="0"/>
          </a:p>
        </p:txBody>
      </p:sp>
      <p:sp>
        <p:nvSpPr>
          <p:cNvPr id="36" name="Text Placeholder 46">
            <a:extLst>
              <a:ext uri="{FF2B5EF4-FFF2-40B4-BE49-F238E27FC236}">
                <a16:creationId xmlns:a16="http://schemas.microsoft.com/office/drawing/2014/main" id="{F35A2C1D-C801-5777-82BC-7DDCCA3BDF6A}"/>
              </a:ext>
            </a:extLst>
          </p:cNvPr>
          <p:cNvSpPr>
            <a:spLocks noGrp="1"/>
          </p:cNvSpPr>
          <p:nvPr>
            <p:ph type="body" sz="quarter" idx="49" hasCustomPrompt="1"/>
          </p:nvPr>
        </p:nvSpPr>
        <p:spPr>
          <a:xfrm>
            <a:off x="450850" y="3819744"/>
            <a:ext cx="11069638" cy="3600"/>
          </a:xfrm>
          <a:solidFill>
            <a:schemeClr val="tx1"/>
          </a:solidFill>
        </p:spPr>
        <p:txBody>
          <a:bodyPr>
            <a:noAutofit/>
          </a:bodyPr>
          <a:lstStyle>
            <a:lvl1pPr>
              <a:defRPr/>
            </a:lvl1pPr>
          </a:lstStyle>
          <a:p>
            <a:pPr lvl="0"/>
            <a:r>
              <a:rPr lang="en-GB"/>
              <a:t> </a:t>
            </a:r>
            <a:endParaRPr lang="en-GB" dirty="0"/>
          </a:p>
        </p:txBody>
      </p:sp>
      <p:sp>
        <p:nvSpPr>
          <p:cNvPr id="43" name="Date Placeholder 42">
            <a:extLst>
              <a:ext uri="{FF2B5EF4-FFF2-40B4-BE49-F238E27FC236}">
                <a16:creationId xmlns:a16="http://schemas.microsoft.com/office/drawing/2014/main" id="{A68AE065-1581-4DF1-391F-0014431507CD}"/>
              </a:ext>
            </a:extLst>
          </p:cNvPr>
          <p:cNvSpPr>
            <a:spLocks noGrp="1"/>
          </p:cNvSpPr>
          <p:nvPr>
            <p:ph type="dt" sz="half" idx="50"/>
          </p:nvPr>
        </p:nvSpPr>
        <p:spPr/>
        <p:txBody>
          <a:bodyPr/>
          <a:lstStyle/>
          <a:p>
            <a:endParaRPr lang="en-GB" dirty="0"/>
          </a:p>
        </p:txBody>
      </p:sp>
      <p:sp>
        <p:nvSpPr>
          <p:cNvPr id="45" name="Slide Number Placeholder 44">
            <a:extLst>
              <a:ext uri="{FF2B5EF4-FFF2-40B4-BE49-F238E27FC236}">
                <a16:creationId xmlns:a16="http://schemas.microsoft.com/office/drawing/2014/main" id="{884F8EF6-DBC8-B6C3-6445-DCDB3829965D}"/>
              </a:ext>
            </a:extLst>
          </p:cNvPr>
          <p:cNvSpPr>
            <a:spLocks noGrp="1"/>
          </p:cNvSpPr>
          <p:nvPr>
            <p:ph type="sldNum" sz="quarter" idx="52"/>
          </p:nvPr>
        </p:nvSpPr>
        <p:spPr/>
        <p:txBody>
          <a:bodyPr/>
          <a:lstStyle/>
          <a:p>
            <a:fld id="{BB07EAE1-021A-493C-B07F-6FE9E5D11BEB}" type="slidenum">
              <a:rPr lang="en-GB" smtClean="0"/>
              <a:pPr/>
              <a:t>‹#›</a:t>
            </a:fld>
            <a:endParaRPr lang="en-GB" dirty="0"/>
          </a:p>
        </p:txBody>
      </p:sp>
      <p:grpSp>
        <p:nvGrpSpPr>
          <p:cNvPr id="52" name="Group 51">
            <a:extLst>
              <a:ext uri="{FF2B5EF4-FFF2-40B4-BE49-F238E27FC236}">
                <a16:creationId xmlns:a16="http://schemas.microsoft.com/office/drawing/2014/main" id="{F41968EA-9EC5-0EDD-056D-B48D06721EE3}"/>
              </a:ext>
            </a:extLst>
          </p:cNvPr>
          <p:cNvGrpSpPr/>
          <p:nvPr userDrawn="1"/>
        </p:nvGrpSpPr>
        <p:grpSpPr>
          <a:xfrm>
            <a:off x="12335309" y="0"/>
            <a:ext cx="2094954" cy="3335867"/>
            <a:chOff x="-2178418" y="4487679"/>
            <a:chExt cx="2094954" cy="3335867"/>
          </a:xfrm>
        </p:grpSpPr>
        <p:sp>
          <p:nvSpPr>
            <p:cNvPr id="53" name="Rectangle 52">
              <a:extLst>
                <a:ext uri="{FF2B5EF4-FFF2-40B4-BE49-F238E27FC236}">
                  <a16:creationId xmlns:a16="http://schemas.microsoft.com/office/drawing/2014/main" id="{96E40A97-72E9-57AD-5798-2243C341793C}"/>
                </a:ext>
              </a:extLst>
            </p:cNvPr>
            <p:cNvSpPr/>
            <p:nvPr/>
          </p:nvSpPr>
          <p:spPr>
            <a:xfrm>
              <a:off x="-2178418" y="4487680"/>
              <a:ext cx="2094954" cy="333586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4" name="Rectangle 53">
              <a:extLst>
                <a:ext uri="{FF2B5EF4-FFF2-40B4-BE49-F238E27FC236}">
                  <a16:creationId xmlns:a16="http://schemas.microsoft.com/office/drawing/2014/main" id="{817061D9-5260-4D8A-2BF3-17EC4608B93A}"/>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5" name="TextBox 54">
              <a:extLst>
                <a:ext uri="{FF2B5EF4-FFF2-40B4-BE49-F238E27FC236}">
                  <a16:creationId xmlns:a16="http://schemas.microsoft.com/office/drawing/2014/main" id="{BB871A23-E04D-8299-EE1E-D0214AB0CEC6}"/>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 LOGO</a:t>
              </a:r>
            </a:p>
          </p:txBody>
        </p:sp>
        <p:sp>
          <p:nvSpPr>
            <p:cNvPr id="56" name="TextBox 55">
              <a:extLst>
                <a:ext uri="{FF2B5EF4-FFF2-40B4-BE49-F238E27FC236}">
                  <a16:creationId xmlns:a16="http://schemas.microsoft.com/office/drawing/2014/main" id="{00A9DE3E-E00B-E08E-49AA-825973F45929}"/>
                </a:ext>
              </a:extLst>
            </p:cNvPr>
            <p:cNvSpPr txBox="1"/>
            <p:nvPr/>
          </p:nvSpPr>
          <p:spPr>
            <a:xfrm>
              <a:off x="-2156460" y="5547394"/>
              <a:ext cx="2032272"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Bold" pitchFamily="50" charset="0"/>
                </a:rPr>
                <a:t>icon </a:t>
              </a:r>
              <a:r>
                <a:rPr lang="en-GB" sz="1000" dirty="0">
                  <a:solidFill>
                    <a:srgbClr val="333333"/>
                  </a:solidFill>
                </a:rPr>
                <a:t>in the middle of the placeholder and choose the logo needed from your computer.</a:t>
              </a:r>
            </a:p>
          </p:txBody>
        </p:sp>
        <p:sp>
          <p:nvSpPr>
            <p:cNvPr id="57" name="TextBox 56">
              <a:extLst>
                <a:ext uri="{FF2B5EF4-FFF2-40B4-BE49-F238E27FC236}">
                  <a16:creationId xmlns:a16="http://schemas.microsoft.com/office/drawing/2014/main" id="{FF0BF57C-E18C-1CE6-A4B9-EF1D6F46A39C}"/>
                </a:ext>
              </a:extLst>
            </p:cNvPr>
            <p:cNvSpPr txBox="1"/>
            <p:nvPr/>
          </p:nvSpPr>
          <p:spPr>
            <a:xfrm>
              <a:off x="-2156460" y="6282027"/>
              <a:ext cx="1881569" cy="861774"/>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Bold" pitchFamily="50" charset="0"/>
                </a:rPr>
                <a:t>Picture Format </a:t>
              </a:r>
              <a:r>
                <a:rPr lang="en-GB" sz="1000" dirty="0">
                  <a:solidFill>
                    <a:srgbClr val="333333"/>
                  </a:solidFill>
                </a:rPr>
                <a:t>tab in the ribbon and choose </a:t>
              </a:r>
              <a:r>
                <a:rPr lang="en-GB" sz="1000" b="0" dirty="0">
                  <a:solidFill>
                    <a:srgbClr val="333333"/>
                  </a:solidFill>
                  <a:latin typeface="Gotham Bold" pitchFamily="50" charset="0"/>
                </a:rPr>
                <a:t>Crop</a:t>
              </a:r>
              <a:r>
                <a:rPr lang="en-GB" sz="1000" dirty="0">
                  <a:solidFill>
                    <a:srgbClr val="333333"/>
                  </a:solidFill>
                </a:rPr>
                <a:t> option to edit the position and composition of your icon.</a:t>
              </a:r>
            </a:p>
          </p:txBody>
        </p:sp>
        <p:sp>
          <p:nvSpPr>
            <p:cNvPr id="58" name="TextBox 57">
              <a:extLst>
                <a:ext uri="{FF2B5EF4-FFF2-40B4-BE49-F238E27FC236}">
                  <a16:creationId xmlns:a16="http://schemas.microsoft.com/office/drawing/2014/main" id="{842B3C19-E893-9E54-23A2-5E0BADB7C22E}"/>
                </a:ext>
              </a:extLst>
            </p:cNvPr>
            <p:cNvSpPr txBox="1"/>
            <p:nvPr/>
          </p:nvSpPr>
          <p:spPr>
            <a:xfrm>
              <a:off x="-2156460" y="7170548"/>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Bold" pitchFamily="50" charset="0"/>
                </a:rPr>
                <a:t>Fit</a:t>
              </a:r>
              <a:r>
                <a:rPr lang="en-GB" sz="1000" dirty="0">
                  <a:solidFill>
                    <a:srgbClr val="333333"/>
                  </a:solidFill>
                </a:rPr>
                <a:t> to fit the icon to the placeholder.</a:t>
              </a:r>
            </a:p>
          </p:txBody>
        </p:sp>
        <p:sp>
          <p:nvSpPr>
            <p:cNvPr id="59" name="TextBox 58">
              <a:extLst>
                <a:ext uri="{FF2B5EF4-FFF2-40B4-BE49-F238E27FC236}">
                  <a16:creationId xmlns:a16="http://schemas.microsoft.com/office/drawing/2014/main" id="{DC1003CA-01D9-DD18-F591-D56312EEA34B}"/>
                </a:ext>
              </a:extLst>
            </p:cNvPr>
            <p:cNvSpPr txBox="1"/>
            <p:nvPr userDrawn="1"/>
          </p:nvSpPr>
          <p:spPr>
            <a:xfrm>
              <a:off x="-2156460" y="5119692"/>
              <a:ext cx="1976174"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logo, first delete it. </a:t>
              </a:r>
              <a:endParaRPr lang="en-GB" sz="1000" dirty="0">
                <a:solidFill>
                  <a:srgbClr val="333333"/>
                </a:solidFill>
                <a:latin typeface="Gotham Bold" pitchFamily="50" charset="0"/>
              </a:endParaRPr>
            </a:p>
          </p:txBody>
        </p:sp>
      </p:grpSp>
      <p:sp>
        <p:nvSpPr>
          <p:cNvPr id="4" name="Title 3">
            <a:extLst>
              <a:ext uri="{FF2B5EF4-FFF2-40B4-BE49-F238E27FC236}">
                <a16:creationId xmlns:a16="http://schemas.microsoft.com/office/drawing/2014/main" id="{A40D5566-1B94-1027-40EA-87BDF2002EC0}"/>
              </a:ext>
            </a:extLst>
          </p:cNvPr>
          <p:cNvSpPr>
            <a:spLocks noGrp="1"/>
          </p:cNvSpPr>
          <p:nvPr>
            <p:ph type="title" hasCustomPrompt="1"/>
          </p:nvPr>
        </p:nvSpPr>
        <p:spPr/>
        <p:txBody>
          <a:bodyPr/>
          <a:lstStyle/>
          <a:p>
            <a:r>
              <a:rPr lang="en-US" dirty="0"/>
              <a:t>Insert title here</a:t>
            </a:r>
            <a:endParaRPr lang="en-GB" dirty="0"/>
          </a:p>
        </p:txBody>
      </p:sp>
      <p:sp>
        <p:nvSpPr>
          <p:cNvPr id="5" name="Footer Placeholder 4">
            <a:extLst>
              <a:ext uri="{FF2B5EF4-FFF2-40B4-BE49-F238E27FC236}">
                <a16:creationId xmlns:a16="http://schemas.microsoft.com/office/drawing/2014/main" id="{2044FCF8-1FF8-07FA-91AE-5DC6BC60901E}"/>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6" name="Text Placeholder 5">
            <a:extLst>
              <a:ext uri="{FF2B5EF4-FFF2-40B4-BE49-F238E27FC236}">
                <a16:creationId xmlns:a16="http://schemas.microsoft.com/office/drawing/2014/main" id="{129AC5F0-97C9-152E-2EC4-9D5B13F109C5}"/>
              </a:ext>
            </a:extLst>
          </p:cNvPr>
          <p:cNvSpPr>
            <a:spLocks noGrp="1"/>
          </p:cNvSpPr>
          <p:nvPr>
            <p:ph type="body" sz="quarter" idx="53" hasCustomPrompt="1"/>
          </p:nvPr>
        </p:nvSpPr>
        <p:spPr>
          <a:xfrm>
            <a:off x="447675" y="2876550"/>
            <a:ext cx="1900238" cy="215444"/>
          </a:xfrm>
        </p:spPr>
        <p:txBody>
          <a:bodyPr>
            <a:noAutofit/>
          </a:bodyPr>
          <a:lstStyle>
            <a:lvl1pPr algn="ctr">
              <a:defRPr sz="1000"/>
            </a:lvl1pPr>
          </a:lstStyle>
          <a:p>
            <a:pPr lvl="0"/>
            <a:r>
              <a:rPr lang="en-US" dirty="0"/>
              <a:t>Insert text here</a:t>
            </a:r>
            <a:endParaRPr lang="en-GB" dirty="0"/>
          </a:p>
        </p:txBody>
      </p:sp>
      <p:sp>
        <p:nvSpPr>
          <p:cNvPr id="7" name="Text Placeholder 5">
            <a:extLst>
              <a:ext uri="{FF2B5EF4-FFF2-40B4-BE49-F238E27FC236}">
                <a16:creationId xmlns:a16="http://schemas.microsoft.com/office/drawing/2014/main" id="{A33ABA35-2037-1876-B8A4-784B050DD62B}"/>
              </a:ext>
            </a:extLst>
          </p:cNvPr>
          <p:cNvSpPr>
            <a:spLocks noGrp="1"/>
          </p:cNvSpPr>
          <p:nvPr>
            <p:ph type="body" sz="quarter" idx="54" hasCustomPrompt="1"/>
          </p:nvPr>
        </p:nvSpPr>
        <p:spPr>
          <a:xfrm>
            <a:off x="2740025" y="2876550"/>
            <a:ext cx="1900238" cy="215444"/>
          </a:xfrm>
        </p:spPr>
        <p:txBody>
          <a:bodyPr>
            <a:noAutofit/>
          </a:bodyPr>
          <a:lstStyle>
            <a:lvl1pPr algn="ctr">
              <a:defRPr sz="1000"/>
            </a:lvl1pPr>
          </a:lstStyle>
          <a:p>
            <a:pPr lvl="0"/>
            <a:r>
              <a:rPr lang="en-US" dirty="0"/>
              <a:t>Insert text here</a:t>
            </a:r>
            <a:endParaRPr lang="en-GB" dirty="0"/>
          </a:p>
        </p:txBody>
      </p:sp>
      <p:sp>
        <p:nvSpPr>
          <p:cNvPr id="8" name="Text Placeholder 5">
            <a:extLst>
              <a:ext uri="{FF2B5EF4-FFF2-40B4-BE49-F238E27FC236}">
                <a16:creationId xmlns:a16="http://schemas.microsoft.com/office/drawing/2014/main" id="{9C7A33FE-9A33-A78A-0176-D5B0612B92E1}"/>
              </a:ext>
            </a:extLst>
          </p:cNvPr>
          <p:cNvSpPr>
            <a:spLocks noGrp="1"/>
          </p:cNvSpPr>
          <p:nvPr>
            <p:ph type="body" sz="quarter" idx="55" hasCustomPrompt="1"/>
          </p:nvPr>
        </p:nvSpPr>
        <p:spPr>
          <a:xfrm>
            <a:off x="5032375" y="2876550"/>
            <a:ext cx="1900238" cy="215444"/>
          </a:xfrm>
        </p:spPr>
        <p:txBody>
          <a:bodyPr>
            <a:noAutofit/>
          </a:bodyPr>
          <a:lstStyle>
            <a:lvl1pPr algn="ctr">
              <a:defRPr sz="1000"/>
            </a:lvl1pPr>
          </a:lstStyle>
          <a:p>
            <a:pPr lvl="0"/>
            <a:r>
              <a:rPr lang="en-US" dirty="0"/>
              <a:t>Insert text here</a:t>
            </a:r>
            <a:endParaRPr lang="en-GB" dirty="0"/>
          </a:p>
        </p:txBody>
      </p:sp>
      <p:sp>
        <p:nvSpPr>
          <p:cNvPr id="10" name="Text Placeholder 5">
            <a:extLst>
              <a:ext uri="{FF2B5EF4-FFF2-40B4-BE49-F238E27FC236}">
                <a16:creationId xmlns:a16="http://schemas.microsoft.com/office/drawing/2014/main" id="{2D8F61F1-4062-B83B-B85E-B81363C4F60D}"/>
              </a:ext>
            </a:extLst>
          </p:cNvPr>
          <p:cNvSpPr>
            <a:spLocks noGrp="1"/>
          </p:cNvSpPr>
          <p:nvPr>
            <p:ph type="body" sz="quarter" idx="56" hasCustomPrompt="1"/>
          </p:nvPr>
        </p:nvSpPr>
        <p:spPr>
          <a:xfrm>
            <a:off x="7324725" y="2876550"/>
            <a:ext cx="1900238" cy="215444"/>
          </a:xfrm>
        </p:spPr>
        <p:txBody>
          <a:bodyPr>
            <a:noAutofit/>
          </a:bodyPr>
          <a:lstStyle>
            <a:lvl1pPr algn="ctr">
              <a:defRPr sz="1000"/>
            </a:lvl1pPr>
          </a:lstStyle>
          <a:p>
            <a:pPr lvl="0"/>
            <a:r>
              <a:rPr lang="en-US" dirty="0"/>
              <a:t>Insert text here</a:t>
            </a:r>
            <a:endParaRPr lang="en-GB" dirty="0"/>
          </a:p>
        </p:txBody>
      </p:sp>
      <p:sp>
        <p:nvSpPr>
          <p:cNvPr id="14" name="Text Placeholder 5">
            <a:extLst>
              <a:ext uri="{FF2B5EF4-FFF2-40B4-BE49-F238E27FC236}">
                <a16:creationId xmlns:a16="http://schemas.microsoft.com/office/drawing/2014/main" id="{CE09EE99-6994-7A76-3811-C112B2EE19AE}"/>
              </a:ext>
            </a:extLst>
          </p:cNvPr>
          <p:cNvSpPr>
            <a:spLocks noGrp="1"/>
          </p:cNvSpPr>
          <p:nvPr>
            <p:ph type="body" sz="quarter" idx="57" hasCustomPrompt="1"/>
          </p:nvPr>
        </p:nvSpPr>
        <p:spPr>
          <a:xfrm>
            <a:off x="9617075" y="2876550"/>
            <a:ext cx="1900238" cy="215444"/>
          </a:xfrm>
        </p:spPr>
        <p:txBody>
          <a:bodyPr>
            <a:noAutofit/>
          </a:bodyPr>
          <a:lstStyle>
            <a:lvl1pPr algn="ctr">
              <a:defRPr sz="1000"/>
            </a:lvl1pPr>
          </a:lstStyle>
          <a:p>
            <a:pPr lvl="0"/>
            <a:r>
              <a:rPr lang="en-US" dirty="0"/>
              <a:t>Insert text here</a:t>
            </a:r>
            <a:endParaRPr lang="en-GB" dirty="0"/>
          </a:p>
        </p:txBody>
      </p:sp>
      <p:sp>
        <p:nvSpPr>
          <p:cNvPr id="15" name="Picture Placeholder 8">
            <a:extLst>
              <a:ext uri="{FF2B5EF4-FFF2-40B4-BE49-F238E27FC236}">
                <a16:creationId xmlns:a16="http://schemas.microsoft.com/office/drawing/2014/main" id="{EEF89F7E-DB47-D89E-F3F0-D81999DF388D}"/>
              </a:ext>
            </a:extLst>
          </p:cNvPr>
          <p:cNvSpPr>
            <a:spLocks noGrp="1"/>
          </p:cNvSpPr>
          <p:nvPr>
            <p:ph type="pic" sz="quarter" idx="58" hasCustomPrompt="1"/>
          </p:nvPr>
        </p:nvSpPr>
        <p:spPr>
          <a:xfrm>
            <a:off x="630019" y="4259919"/>
            <a:ext cx="1535550" cy="603800"/>
          </a:xfrm>
        </p:spPr>
        <p:txBody>
          <a:bodyPr>
            <a:noAutofit/>
          </a:bodyPr>
          <a:lstStyle>
            <a:lvl1pPr algn="ctr">
              <a:defRPr/>
            </a:lvl1pPr>
          </a:lstStyle>
          <a:p>
            <a:r>
              <a:rPr lang="en-GB" dirty="0"/>
              <a:t>Client logo</a:t>
            </a:r>
          </a:p>
        </p:txBody>
      </p:sp>
      <p:sp>
        <p:nvSpPr>
          <p:cNvPr id="37" name="Picture Placeholder 8">
            <a:extLst>
              <a:ext uri="{FF2B5EF4-FFF2-40B4-BE49-F238E27FC236}">
                <a16:creationId xmlns:a16="http://schemas.microsoft.com/office/drawing/2014/main" id="{1992763D-B615-7333-8B8C-666CF51520FF}"/>
              </a:ext>
            </a:extLst>
          </p:cNvPr>
          <p:cNvSpPr>
            <a:spLocks noGrp="1"/>
          </p:cNvSpPr>
          <p:nvPr>
            <p:ph type="pic" sz="quarter" idx="59" hasCustomPrompt="1"/>
          </p:nvPr>
        </p:nvSpPr>
        <p:spPr>
          <a:xfrm>
            <a:off x="2922369" y="4259919"/>
            <a:ext cx="1535550" cy="603800"/>
          </a:xfrm>
        </p:spPr>
        <p:txBody>
          <a:bodyPr>
            <a:noAutofit/>
          </a:bodyPr>
          <a:lstStyle>
            <a:lvl1pPr algn="ctr">
              <a:defRPr/>
            </a:lvl1pPr>
          </a:lstStyle>
          <a:p>
            <a:r>
              <a:rPr lang="en-GB" dirty="0"/>
              <a:t>Client logo</a:t>
            </a:r>
          </a:p>
        </p:txBody>
      </p:sp>
      <p:sp>
        <p:nvSpPr>
          <p:cNvPr id="38" name="Picture Placeholder 8">
            <a:extLst>
              <a:ext uri="{FF2B5EF4-FFF2-40B4-BE49-F238E27FC236}">
                <a16:creationId xmlns:a16="http://schemas.microsoft.com/office/drawing/2014/main" id="{47F28760-C627-4407-7842-3B8E012D664E}"/>
              </a:ext>
            </a:extLst>
          </p:cNvPr>
          <p:cNvSpPr>
            <a:spLocks noGrp="1"/>
          </p:cNvSpPr>
          <p:nvPr>
            <p:ph type="pic" sz="quarter" idx="60" hasCustomPrompt="1"/>
          </p:nvPr>
        </p:nvSpPr>
        <p:spPr>
          <a:xfrm>
            <a:off x="5214719" y="4259919"/>
            <a:ext cx="1535550" cy="603800"/>
          </a:xfrm>
        </p:spPr>
        <p:txBody>
          <a:bodyPr>
            <a:noAutofit/>
          </a:bodyPr>
          <a:lstStyle>
            <a:lvl1pPr algn="ctr">
              <a:defRPr/>
            </a:lvl1pPr>
          </a:lstStyle>
          <a:p>
            <a:r>
              <a:rPr lang="en-GB" dirty="0"/>
              <a:t>Client logo</a:t>
            </a:r>
          </a:p>
        </p:txBody>
      </p:sp>
      <p:sp>
        <p:nvSpPr>
          <p:cNvPr id="39" name="Picture Placeholder 8">
            <a:extLst>
              <a:ext uri="{FF2B5EF4-FFF2-40B4-BE49-F238E27FC236}">
                <a16:creationId xmlns:a16="http://schemas.microsoft.com/office/drawing/2014/main" id="{D7D63CCD-28A8-AAA1-FF45-8A6160E0E3B2}"/>
              </a:ext>
            </a:extLst>
          </p:cNvPr>
          <p:cNvSpPr>
            <a:spLocks noGrp="1"/>
          </p:cNvSpPr>
          <p:nvPr>
            <p:ph type="pic" sz="quarter" idx="61" hasCustomPrompt="1"/>
          </p:nvPr>
        </p:nvSpPr>
        <p:spPr>
          <a:xfrm>
            <a:off x="7507069" y="4259919"/>
            <a:ext cx="1535550" cy="603800"/>
          </a:xfrm>
        </p:spPr>
        <p:txBody>
          <a:bodyPr>
            <a:noAutofit/>
          </a:bodyPr>
          <a:lstStyle>
            <a:lvl1pPr algn="ctr">
              <a:defRPr/>
            </a:lvl1pPr>
          </a:lstStyle>
          <a:p>
            <a:r>
              <a:rPr lang="en-GB" dirty="0"/>
              <a:t>Client logo</a:t>
            </a:r>
          </a:p>
        </p:txBody>
      </p:sp>
      <p:sp>
        <p:nvSpPr>
          <p:cNvPr id="40" name="Picture Placeholder 8">
            <a:extLst>
              <a:ext uri="{FF2B5EF4-FFF2-40B4-BE49-F238E27FC236}">
                <a16:creationId xmlns:a16="http://schemas.microsoft.com/office/drawing/2014/main" id="{4448298A-AFA5-C1AE-FA64-74839854E370}"/>
              </a:ext>
            </a:extLst>
          </p:cNvPr>
          <p:cNvSpPr>
            <a:spLocks noGrp="1"/>
          </p:cNvSpPr>
          <p:nvPr>
            <p:ph type="pic" sz="quarter" idx="62" hasCustomPrompt="1"/>
          </p:nvPr>
        </p:nvSpPr>
        <p:spPr>
          <a:xfrm>
            <a:off x="9799419" y="4259919"/>
            <a:ext cx="1535550" cy="603800"/>
          </a:xfrm>
        </p:spPr>
        <p:txBody>
          <a:bodyPr>
            <a:noAutofit/>
          </a:bodyPr>
          <a:lstStyle>
            <a:lvl1pPr algn="ctr">
              <a:defRPr/>
            </a:lvl1pPr>
          </a:lstStyle>
          <a:p>
            <a:r>
              <a:rPr lang="en-GB" dirty="0"/>
              <a:t>Client logo</a:t>
            </a:r>
          </a:p>
        </p:txBody>
      </p:sp>
      <p:sp>
        <p:nvSpPr>
          <p:cNvPr id="41" name="Text Placeholder 5">
            <a:extLst>
              <a:ext uri="{FF2B5EF4-FFF2-40B4-BE49-F238E27FC236}">
                <a16:creationId xmlns:a16="http://schemas.microsoft.com/office/drawing/2014/main" id="{96CB1B13-FC6F-F92E-4A70-D54E6066992D}"/>
              </a:ext>
            </a:extLst>
          </p:cNvPr>
          <p:cNvSpPr>
            <a:spLocks noGrp="1"/>
          </p:cNvSpPr>
          <p:nvPr>
            <p:ph type="body" sz="quarter" idx="63" hasCustomPrompt="1"/>
          </p:nvPr>
        </p:nvSpPr>
        <p:spPr>
          <a:xfrm>
            <a:off x="447675" y="5114925"/>
            <a:ext cx="1900238" cy="215444"/>
          </a:xfrm>
        </p:spPr>
        <p:txBody>
          <a:bodyPr>
            <a:noAutofit/>
          </a:bodyPr>
          <a:lstStyle>
            <a:lvl1pPr algn="ctr">
              <a:defRPr sz="1000"/>
            </a:lvl1pPr>
          </a:lstStyle>
          <a:p>
            <a:pPr lvl="0"/>
            <a:r>
              <a:rPr lang="en-US" dirty="0"/>
              <a:t>Insert text here</a:t>
            </a:r>
            <a:endParaRPr lang="en-GB" dirty="0"/>
          </a:p>
        </p:txBody>
      </p:sp>
      <p:sp>
        <p:nvSpPr>
          <p:cNvPr id="42" name="Text Placeholder 5">
            <a:extLst>
              <a:ext uri="{FF2B5EF4-FFF2-40B4-BE49-F238E27FC236}">
                <a16:creationId xmlns:a16="http://schemas.microsoft.com/office/drawing/2014/main" id="{A29E1E4E-5076-D398-73C7-FD2161070532}"/>
              </a:ext>
            </a:extLst>
          </p:cNvPr>
          <p:cNvSpPr>
            <a:spLocks noGrp="1"/>
          </p:cNvSpPr>
          <p:nvPr>
            <p:ph type="body" sz="quarter" idx="64" hasCustomPrompt="1"/>
          </p:nvPr>
        </p:nvSpPr>
        <p:spPr>
          <a:xfrm>
            <a:off x="2740025" y="5114925"/>
            <a:ext cx="1900238" cy="215444"/>
          </a:xfrm>
        </p:spPr>
        <p:txBody>
          <a:bodyPr>
            <a:noAutofit/>
          </a:bodyPr>
          <a:lstStyle>
            <a:lvl1pPr algn="ctr">
              <a:defRPr sz="1000"/>
            </a:lvl1pPr>
          </a:lstStyle>
          <a:p>
            <a:pPr lvl="0"/>
            <a:r>
              <a:rPr lang="en-US" dirty="0"/>
              <a:t>Insert text here</a:t>
            </a:r>
            <a:endParaRPr lang="en-GB" dirty="0"/>
          </a:p>
        </p:txBody>
      </p:sp>
      <p:sp>
        <p:nvSpPr>
          <p:cNvPr id="44" name="Text Placeholder 5">
            <a:extLst>
              <a:ext uri="{FF2B5EF4-FFF2-40B4-BE49-F238E27FC236}">
                <a16:creationId xmlns:a16="http://schemas.microsoft.com/office/drawing/2014/main" id="{17360723-F0AF-9EE7-3C4F-0A0B831B5848}"/>
              </a:ext>
            </a:extLst>
          </p:cNvPr>
          <p:cNvSpPr>
            <a:spLocks noGrp="1"/>
          </p:cNvSpPr>
          <p:nvPr>
            <p:ph type="body" sz="quarter" idx="65" hasCustomPrompt="1"/>
          </p:nvPr>
        </p:nvSpPr>
        <p:spPr>
          <a:xfrm>
            <a:off x="5032375" y="5114925"/>
            <a:ext cx="1900238" cy="215444"/>
          </a:xfrm>
        </p:spPr>
        <p:txBody>
          <a:bodyPr>
            <a:noAutofit/>
          </a:bodyPr>
          <a:lstStyle>
            <a:lvl1pPr algn="ctr">
              <a:defRPr sz="1000"/>
            </a:lvl1pPr>
          </a:lstStyle>
          <a:p>
            <a:pPr lvl="0"/>
            <a:r>
              <a:rPr lang="en-US" dirty="0"/>
              <a:t>Insert text here</a:t>
            </a:r>
            <a:endParaRPr lang="en-GB" dirty="0"/>
          </a:p>
        </p:txBody>
      </p:sp>
      <p:sp>
        <p:nvSpPr>
          <p:cNvPr id="46" name="Text Placeholder 5">
            <a:extLst>
              <a:ext uri="{FF2B5EF4-FFF2-40B4-BE49-F238E27FC236}">
                <a16:creationId xmlns:a16="http://schemas.microsoft.com/office/drawing/2014/main" id="{D769730E-ECAA-6C37-BF44-7ACE4E2B3D95}"/>
              </a:ext>
            </a:extLst>
          </p:cNvPr>
          <p:cNvSpPr>
            <a:spLocks noGrp="1"/>
          </p:cNvSpPr>
          <p:nvPr>
            <p:ph type="body" sz="quarter" idx="66" hasCustomPrompt="1"/>
          </p:nvPr>
        </p:nvSpPr>
        <p:spPr>
          <a:xfrm>
            <a:off x="7324725" y="5114925"/>
            <a:ext cx="1900238" cy="215444"/>
          </a:xfrm>
        </p:spPr>
        <p:txBody>
          <a:bodyPr>
            <a:noAutofit/>
          </a:bodyPr>
          <a:lstStyle>
            <a:lvl1pPr algn="ctr">
              <a:defRPr sz="1000"/>
            </a:lvl1pPr>
          </a:lstStyle>
          <a:p>
            <a:pPr lvl="0"/>
            <a:r>
              <a:rPr lang="en-US" dirty="0"/>
              <a:t>Insert text here</a:t>
            </a:r>
            <a:endParaRPr lang="en-GB" dirty="0"/>
          </a:p>
        </p:txBody>
      </p:sp>
      <p:sp>
        <p:nvSpPr>
          <p:cNvPr id="47" name="Text Placeholder 5">
            <a:extLst>
              <a:ext uri="{FF2B5EF4-FFF2-40B4-BE49-F238E27FC236}">
                <a16:creationId xmlns:a16="http://schemas.microsoft.com/office/drawing/2014/main" id="{9F0CB4B0-645B-6214-5B61-0D9A95ADB595}"/>
              </a:ext>
            </a:extLst>
          </p:cNvPr>
          <p:cNvSpPr>
            <a:spLocks noGrp="1"/>
          </p:cNvSpPr>
          <p:nvPr>
            <p:ph type="body" sz="quarter" idx="67" hasCustomPrompt="1"/>
          </p:nvPr>
        </p:nvSpPr>
        <p:spPr>
          <a:xfrm>
            <a:off x="9617075" y="5114925"/>
            <a:ext cx="1900238" cy="215444"/>
          </a:xfrm>
        </p:spPr>
        <p:txBody>
          <a:bodyPr>
            <a:noAutofit/>
          </a:bodyPr>
          <a:lstStyle>
            <a:lvl1pPr algn="ctr">
              <a:defRPr sz="1000"/>
            </a:lvl1pPr>
          </a:lstStyle>
          <a:p>
            <a:pPr lvl="0"/>
            <a:r>
              <a:rPr lang="en-US" dirty="0"/>
              <a:t>Insert text here</a:t>
            </a:r>
            <a:endParaRPr lang="en-GB" dirty="0"/>
          </a:p>
        </p:txBody>
      </p:sp>
    </p:spTree>
    <p:custDataLst>
      <p:tags r:id="rId1"/>
    </p:custDataLst>
    <p:extLst>
      <p:ext uri="{BB962C8B-B14F-4D97-AF65-F5344CB8AC3E}">
        <p14:creationId xmlns:p14="http://schemas.microsoft.com/office/powerpoint/2010/main" val="46958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epresentative clients x3">
    <p:spTree>
      <p:nvGrpSpPr>
        <p:cNvPr id="1" name=""/>
        <p:cNvGrpSpPr/>
        <p:nvPr/>
      </p:nvGrpSpPr>
      <p:grpSpPr>
        <a:xfrm>
          <a:off x="0" y="0"/>
          <a:ext cx="0" cy="0"/>
          <a:chOff x="0" y="0"/>
          <a:chExt cx="0" cy="0"/>
        </a:xfrm>
      </p:grpSpPr>
      <p:sp>
        <p:nvSpPr>
          <p:cNvPr id="48" name="Text Placeholder 14">
            <a:extLst>
              <a:ext uri="{FF2B5EF4-FFF2-40B4-BE49-F238E27FC236}">
                <a16:creationId xmlns:a16="http://schemas.microsoft.com/office/drawing/2014/main" id="{EA9A6CD1-BB04-FC35-3645-267D7428D94A}"/>
              </a:ext>
            </a:extLst>
          </p:cNvPr>
          <p:cNvSpPr>
            <a:spLocks noGrp="1"/>
          </p:cNvSpPr>
          <p:nvPr>
            <p:ph type="body" sz="quarter" idx="62" hasCustomPrompt="1"/>
          </p:nvPr>
        </p:nvSpPr>
        <p:spPr>
          <a:xfrm>
            <a:off x="450849" y="1520824"/>
            <a:ext cx="3382963" cy="3384000"/>
          </a:xfrm>
          <a:blipFill dpi="0" rotWithShape="1">
            <a:blip r:embed="rId3"/>
            <a:srcRect/>
            <a:tile tx="0" ty="0" sx="70000" sy="70000" flip="none" algn="tl"/>
          </a:blipFill>
        </p:spPr>
        <p:txBody>
          <a:bodyPr lIns="252000" tIns="1134000">
            <a:noAutofit/>
          </a:bodyPr>
          <a:lstStyle>
            <a:lvl1pPr>
              <a:defRPr sz="1400"/>
            </a:lvl1pPr>
            <a:lvl2pPr>
              <a:defRPr sz="1400"/>
            </a:lvl2pPr>
            <a:lvl3pPr>
              <a:defRPr sz="1400"/>
            </a:lvl3pPr>
            <a:lvl4pPr>
              <a:defRPr sz="1400"/>
            </a:lvl4pPr>
            <a:lvl5pPr>
              <a:defRPr sz="1200"/>
            </a:lvl5pPr>
          </a:lstStyle>
          <a:p>
            <a:pPr lvl="0"/>
            <a:r>
              <a:rPr lang="en-GB" dirty="0"/>
              <a:t>Insert text here</a:t>
            </a:r>
          </a:p>
          <a:p>
            <a:pPr lvl="1"/>
            <a:r>
              <a:rPr lang="en-GB" dirty="0"/>
              <a:t>Second level</a:t>
            </a:r>
          </a:p>
          <a:p>
            <a:pPr lvl="2"/>
            <a:r>
              <a:rPr lang="en-GB" dirty="0"/>
              <a:t>Third level</a:t>
            </a:r>
          </a:p>
        </p:txBody>
      </p:sp>
      <p:sp>
        <p:nvSpPr>
          <p:cNvPr id="23" name="Text Placeholder 3">
            <a:extLst>
              <a:ext uri="{FF2B5EF4-FFF2-40B4-BE49-F238E27FC236}">
                <a16:creationId xmlns:a16="http://schemas.microsoft.com/office/drawing/2014/main" id="{868BC087-0B58-9DAE-804B-08F5B1B530AE}"/>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17" name="Text Placeholder 16">
            <a:extLst>
              <a:ext uri="{FF2B5EF4-FFF2-40B4-BE49-F238E27FC236}">
                <a16:creationId xmlns:a16="http://schemas.microsoft.com/office/drawing/2014/main" id="{0948D371-0F50-D6F6-BFB2-9839A55CA2C3}"/>
              </a:ext>
            </a:extLst>
          </p:cNvPr>
          <p:cNvSpPr>
            <a:spLocks noGrp="1"/>
          </p:cNvSpPr>
          <p:nvPr>
            <p:ph type="body" sz="quarter" idx="16" hasCustomPrompt="1"/>
          </p:nvPr>
        </p:nvSpPr>
        <p:spPr>
          <a:xfrm>
            <a:off x="691535" y="4035509"/>
            <a:ext cx="2662066" cy="186944"/>
          </a:xfrm>
        </p:spPr>
        <p:txBody>
          <a:bodyPr>
            <a:noAutofit/>
          </a:bodyPr>
          <a:lstStyle>
            <a:lvl1pPr>
              <a:defRPr sz="1200">
                <a:latin typeface="Gotham Medium" pitchFamily="50" charset="0"/>
              </a:defRPr>
            </a:lvl1pPr>
          </a:lstStyle>
          <a:p>
            <a:pPr lvl="0"/>
            <a:r>
              <a:rPr lang="en-GB" dirty="0"/>
              <a:t>INSERT NAME HERE</a:t>
            </a:r>
          </a:p>
        </p:txBody>
      </p:sp>
      <p:sp>
        <p:nvSpPr>
          <p:cNvPr id="19" name="Text Placeholder 18">
            <a:extLst>
              <a:ext uri="{FF2B5EF4-FFF2-40B4-BE49-F238E27FC236}">
                <a16:creationId xmlns:a16="http://schemas.microsoft.com/office/drawing/2014/main" id="{62C64B21-7384-7D2B-E9E7-11D3058A1B78}"/>
              </a:ext>
            </a:extLst>
          </p:cNvPr>
          <p:cNvSpPr>
            <a:spLocks noGrp="1"/>
          </p:cNvSpPr>
          <p:nvPr>
            <p:ph type="body" sz="quarter" idx="17" hasCustomPrompt="1"/>
          </p:nvPr>
        </p:nvSpPr>
        <p:spPr>
          <a:xfrm>
            <a:off x="691535" y="4251790"/>
            <a:ext cx="2662066" cy="186944"/>
          </a:xfrm>
        </p:spPr>
        <p:txBody>
          <a:bodyPr>
            <a:noAutofit/>
          </a:bodyPr>
          <a:lstStyle>
            <a:lvl1pPr>
              <a:defRPr sz="1200"/>
            </a:lvl1pPr>
          </a:lstStyle>
          <a:p>
            <a:pPr lvl="0"/>
            <a:r>
              <a:rPr lang="en-GB" dirty="0"/>
              <a:t>Insert job here</a:t>
            </a:r>
          </a:p>
        </p:txBody>
      </p:sp>
      <p:sp>
        <p:nvSpPr>
          <p:cNvPr id="20" name="Text Placeholder 18">
            <a:extLst>
              <a:ext uri="{FF2B5EF4-FFF2-40B4-BE49-F238E27FC236}">
                <a16:creationId xmlns:a16="http://schemas.microsoft.com/office/drawing/2014/main" id="{D1E9DA5F-2D46-30CA-A83F-1B2225A6B941}"/>
              </a:ext>
            </a:extLst>
          </p:cNvPr>
          <p:cNvSpPr>
            <a:spLocks noGrp="1"/>
          </p:cNvSpPr>
          <p:nvPr>
            <p:ph type="body" sz="quarter" idx="18" hasCustomPrompt="1"/>
          </p:nvPr>
        </p:nvSpPr>
        <p:spPr>
          <a:xfrm>
            <a:off x="691535" y="4457911"/>
            <a:ext cx="2662066" cy="186944"/>
          </a:xfrm>
        </p:spPr>
        <p:txBody>
          <a:bodyPr>
            <a:noAutofit/>
          </a:bodyPr>
          <a:lstStyle>
            <a:lvl1pPr>
              <a:defRPr sz="1200"/>
            </a:lvl1pPr>
          </a:lstStyle>
          <a:p>
            <a:pPr lvl="0"/>
            <a:r>
              <a:rPr lang="en-GB" dirty="0"/>
              <a:t>Insert email here</a:t>
            </a:r>
          </a:p>
        </p:txBody>
      </p:sp>
      <p:sp>
        <p:nvSpPr>
          <p:cNvPr id="13" name="Picture Placeholder 8">
            <a:extLst>
              <a:ext uri="{FF2B5EF4-FFF2-40B4-BE49-F238E27FC236}">
                <a16:creationId xmlns:a16="http://schemas.microsoft.com/office/drawing/2014/main" id="{9CFFE743-3C94-866E-6D76-1D4F0B8E4BE3}"/>
              </a:ext>
            </a:extLst>
          </p:cNvPr>
          <p:cNvSpPr>
            <a:spLocks noGrp="1"/>
          </p:cNvSpPr>
          <p:nvPr>
            <p:ph type="pic" sz="quarter" idx="14" hasCustomPrompt="1"/>
          </p:nvPr>
        </p:nvSpPr>
        <p:spPr>
          <a:xfrm>
            <a:off x="691535" y="1741948"/>
            <a:ext cx="1535550" cy="603800"/>
          </a:xfrm>
        </p:spPr>
        <p:txBody>
          <a:bodyPr>
            <a:noAutofit/>
          </a:bodyPr>
          <a:lstStyle>
            <a:lvl1pPr algn="ctr">
              <a:defRPr/>
            </a:lvl1pPr>
          </a:lstStyle>
          <a:p>
            <a:r>
              <a:rPr lang="en-GB" dirty="0"/>
              <a:t>Client logo</a:t>
            </a:r>
          </a:p>
        </p:txBody>
      </p:sp>
      <p:sp>
        <p:nvSpPr>
          <p:cNvPr id="21" name="Text Placeholder 46">
            <a:extLst>
              <a:ext uri="{FF2B5EF4-FFF2-40B4-BE49-F238E27FC236}">
                <a16:creationId xmlns:a16="http://schemas.microsoft.com/office/drawing/2014/main" id="{C1265CB6-C893-47A6-6005-442FF94747C2}"/>
              </a:ext>
            </a:extLst>
          </p:cNvPr>
          <p:cNvSpPr>
            <a:spLocks noGrp="1"/>
          </p:cNvSpPr>
          <p:nvPr>
            <p:ph type="body" sz="quarter" idx="49" hasCustomPrompt="1"/>
          </p:nvPr>
        </p:nvSpPr>
        <p:spPr>
          <a:xfrm flipV="1">
            <a:off x="691535" y="2460556"/>
            <a:ext cx="2873990" cy="3600"/>
          </a:xfrm>
          <a:solidFill>
            <a:schemeClr val="tx1"/>
          </a:solidFill>
        </p:spPr>
        <p:txBody>
          <a:bodyPr>
            <a:noAutofit/>
          </a:bodyPr>
          <a:lstStyle>
            <a:lvl1pPr>
              <a:defRPr/>
            </a:lvl1pPr>
          </a:lstStyle>
          <a:p>
            <a:pPr lvl="0"/>
            <a:r>
              <a:rPr lang="en-GB" dirty="0"/>
              <a:t> </a:t>
            </a:r>
          </a:p>
        </p:txBody>
      </p:sp>
      <p:sp>
        <p:nvSpPr>
          <p:cNvPr id="67" name="Date Placeholder 66">
            <a:extLst>
              <a:ext uri="{FF2B5EF4-FFF2-40B4-BE49-F238E27FC236}">
                <a16:creationId xmlns:a16="http://schemas.microsoft.com/office/drawing/2014/main" id="{29920811-047B-342F-7D6D-8207558CBB6E}"/>
              </a:ext>
            </a:extLst>
          </p:cNvPr>
          <p:cNvSpPr>
            <a:spLocks noGrp="1"/>
          </p:cNvSpPr>
          <p:nvPr>
            <p:ph type="dt" sz="half" idx="65"/>
          </p:nvPr>
        </p:nvSpPr>
        <p:spPr/>
        <p:txBody>
          <a:bodyPr>
            <a:noAutofit/>
          </a:bodyPr>
          <a:lstStyle/>
          <a:p>
            <a:endParaRPr lang="en-GB" dirty="0"/>
          </a:p>
        </p:txBody>
      </p:sp>
      <p:sp>
        <p:nvSpPr>
          <p:cNvPr id="69" name="Slide Number Placeholder 68">
            <a:extLst>
              <a:ext uri="{FF2B5EF4-FFF2-40B4-BE49-F238E27FC236}">
                <a16:creationId xmlns:a16="http://schemas.microsoft.com/office/drawing/2014/main" id="{898727B1-5967-2C27-82AE-3ACE6662458B}"/>
              </a:ext>
            </a:extLst>
          </p:cNvPr>
          <p:cNvSpPr>
            <a:spLocks noGrp="1"/>
          </p:cNvSpPr>
          <p:nvPr>
            <p:ph type="sldNum" sz="quarter" idx="67"/>
          </p:nvPr>
        </p:nvSpPr>
        <p:spPr/>
        <p:txBody>
          <a:bodyPr>
            <a:noAutofit/>
          </a:bodyPr>
          <a:lstStyle/>
          <a:p>
            <a:fld id="{BB07EAE1-021A-493C-B07F-6FE9E5D11BEB}" type="slidenum">
              <a:rPr lang="en-GB" smtClean="0"/>
              <a:pPr/>
              <a:t>‹#›</a:t>
            </a:fld>
            <a:endParaRPr lang="en-GB" dirty="0"/>
          </a:p>
        </p:txBody>
      </p:sp>
      <p:grpSp>
        <p:nvGrpSpPr>
          <p:cNvPr id="3" name="Group 2">
            <a:extLst>
              <a:ext uri="{FF2B5EF4-FFF2-40B4-BE49-F238E27FC236}">
                <a16:creationId xmlns:a16="http://schemas.microsoft.com/office/drawing/2014/main" id="{93DCC572-5C93-DA81-0AB4-151065DB2433}"/>
              </a:ext>
            </a:extLst>
          </p:cNvPr>
          <p:cNvGrpSpPr/>
          <p:nvPr userDrawn="1"/>
        </p:nvGrpSpPr>
        <p:grpSpPr>
          <a:xfrm>
            <a:off x="12335309" y="0"/>
            <a:ext cx="2094954" cy="3335867"/>
            <a:chOff x="-2178418" y="4487679"/>
            <a:chExt cx="2094954" cy="3335867"/>
          </a:xfrm>
        </p:grpSpPr>
        <p:sp>
          <p:nvSpPr>
            <p:cNvPr id="6" name="Rectangle 5">
              <a:extLst>
                <a:ext uri="{FF2B5EF4-FFF2-40B4-BE49-F238E27FC236}">
                  <a16:creationId xmlns:a16="http://schemas.microsoft.com/office/drawing/2014/main" id="{56925999-506B-B211-1FC0-3CC28E29AA45}"/>
                </a:ext>
              </a:extLst>
            </p:cNvPr>
            <p:cNvSpPr/>
            <p:nvPr/>
          </p:nvSpPr>
          <p:spPr>
            <a:xfrm>
              <a:off x="-2178418" y="4487680"/>
              <a:ext cx="2094954" cy="333586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 name="Rectangle 6">
              <a:extLst>
                <a:ext uri="{FF2B5EF4-FFF2-40B4-BE49-F238E27FC236}">
                  <a16:creationId xmlns:a16="http://schemas.microsoft.com/office/drawing/2014/main" id="{8E9B86BA-447D-8406-ADF1-1A895F837F1B}"/>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8" name="TextBox 7">
              <a:extLst>
                <a:ext uri="{FF2B5EF4-FFF2-40B4-BE49-F238E27FC236}">
                  <a16:creationId xmlns:a16="http://schemas.microsoft.com/office/drawing/2014/main" id="{15C22BA9-5FC8-AE97-4D87-016275BC2425}"/>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 LOGO</a:t>
              </a:r>
            </a:p>
          </p:txBody>
        </p:sp>
        <p:sp>
          <p:nvSpPr>
            <p:cNvPr id="9" name="TextBox 8">
              <a:extLst>
                <a:ext uri="{FF2B5EF4-FFF2-40B4-BE49-F238E27FC236}">
                  <a16:creationId xmlns:a16="http://schemas.microsoft.com/office/drawing/2014/main" id="{FB4B1307-A92B-9AD3-51F6-35F847560185}"/>
                </a:ext>
              </a:extLst>
            </p:cNvPr>
            <p:cNvSpPr txBox="1"/>
            <p:nvPr/>
          </p:nvSpPr>
          <p:spPr>
            <a:xfrm>
              <a:off x="-2156460" y="5547394"/>
              <a:ext cx="2032272"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Bold" pitchFamily="50" charset="0"/>
                </a:rPr>
                <a:t>icon </a:t>
              </a:r>
              <a:r>
                <a:rPr lang="en-GB" sz="1000" dirty="0">
                  <a:solidFill>
                    <a:srgbClr val="333333"/>
                  </a:solidFill>
                </a:rPr>
                <a:t>in the middle of the placeholder and choose the logo needed from your computer.</a:t>
              </a:r>
            </a:p>
          </p:txBody>
        </p:sp>
        <p:sp>
          <p:nvSpPr>
            <p:cNvPr id="10" name="TextBox 9">
              <a:extLst>
                <a:ext uri="{FF2B5EF4-FFF2-40B4-BE49-F238E27FC236}">
                  <a16:creationId xmlns:a16="http://schemas.microsoft.com/office/drawing/2014/main" id="{79FBE848-D5FE-C72C-D393-65BBCB04672B}"/>
                </a:ext>
              </a:extLst>
            </p:cNvPr>
            <p:cNvSpPr txBox="1"/>
            <p:nvPr/>
          </p:nvSpPr>
          <p:spPr>
            <a:xfrm>
              <a:off x="-2156460" y="6282027"/>
              <a:ext cx="1881569" cy="861774"/>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Bold" pitchFamily="50" charset="0"/>
                </a:rPr>
                <a:t>Picture Format </a:t>
              </a:r>
              <a:r>
                <a:rPr lang="en-GB" sz="1000" dirty="0">
                  <a:solidFill>
                    <a:srgbClr val="333333"/>
                  </a:solidFill>
                </a:rPr>
                <a:t>tab in the ribbon and choose </a:t>
              </a:r>
              <a:r>
                <a:rPr lang="en-GB" sz="1000" b="0" dirty="0">
                  <a:solidFill>
                    <a:srgbClr val="333333"/>
                  </a:solidFill>
                  <a:latin typeface="Gotham Bold" pitchFamily="50" charset="0"/>
                </a:rPr>
                <a:t>Crop</a:t>
              </a:r>
              <a:r>
                <a:rPr lang="en-GB" sz="1000" dirty="0">
                  <a:solidFill>
                    <a:srgbClr val="333333"/>
                  </a:solidFill>
                </a:rPr>
                <a:t> option to edit the position and composition of your icon.</a:t>
              </a:r>
            </a:p>
          </p:txBody>
        </p:sp>
        <p:sp>
          <p:nvSpPr>
            <p:cNvPr id="11" name="TextBox 10">
              <a:extLst>
                <a:ext uri="{FF2B5EF4-FFF2-40B4-BE49-F238E27FC236}">
                  <a16:creationId xmlns:a16="http://schemas.microsoft.com/office/drawing/2014/main" id="{506EF206-13EF-362A-8CA5-D27FA4CCEB0A}"/>
                </a:ext>
              </a:extLst>
            </p:cNvPr>
            <p:cNvSpPr txBox="1"/>
            <p:nvPr/>
          </p:nvSpPr>
          <p:spPr>
            <a:xfrm>
              <a:off x="-2156460" y="7170548"/>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Bold" pitchFamily="50" charset="0"/>
                </a:rPr>
                <a:t>Fit</a:t>
              </a:r>
              <a:r>
                <a:rPr lang="en-GB" sz="1000" dirty="0">
                  <a:solidFill>
                    <a:srgbClr val="333333"/>
                  </a:solidFill>
                </a:rPr>
                <a:t> to fit the icon to the placeholder.</a:t>
              </a:r>
            </a:p>
          </p:txBody>
        </p:sp>
        <p:sp>
          <p:nvSpPr>
            <p:cNvPr id="12" name="TextBox 11">
              <a:extLst>
                <a:ext uri="{FF2B5EF4-FFF2-40B4-BE49-F238E27FC236}">
                  <a16:creationId xmlns:a16="http://schemas.microsoft.com/office/drawing/2014/main" id="{F53AF798-928B-0D42-DEF9-44F9CD9F2FA2}"/>
                </a:ext>
              </a:extLst>
            </p:cNvPr>
            <p:cNvSpPr txBox="1"/>
            <p:nvPr userDrawn="1"/>
          </p:nvSpPr>
          <p:spPr>
            <a:xfrm>
              <a:off x="-2156460" y="5119692"/>
              <a:ext cx="1976174"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logo, first delete it. </a:t>
              </a:r>
              <a:endParaRPr lang="en-GB" sz="1000" dirty="0">
                <a:solidFill>
                  <a:srgbClr val="333333"/>
                </a:solidFill>
                <a:latin typeface="Gotham Bold" pitchFamily="50" charset="0"/>
              </a:endParaRPr>
            </a:p>
          </p:txBody>
        </p:sp>
      </p:grpSp>
      <p:sp>
        <p:nvSpPr>
          <p:cNvPr id="4" name="Title 3">
            <a:extLst>
              <a:ext uri="{FF2B5EF4-FFF2-40B4-BE49-F238E27FC236}">
                <a16:creationId xmlns:a16="http://schemas.microsoft.com/office/drawing/2014/main" id="{6FF95B40-284F-807A-7DB2-CED3002CC5D3}"/>
              </a:ext>
            </a:extLst>
          </p:cNvPr>
          <p:cNvSpPr>
            <a:spLocks noGrp="1"/>
          </p:cNvSpPr>
          <p:nvPr>
            <p:ph type="title" hasCustomPrompt="1"/>
          </p:nvPr>
        </p:nvSpPr>
        <p:spPr/>
        <p:txBody>
          <a:bodyPr/>
          <a:lstStyle/>
          <a:p>
            <a:r>
              <a:rPr lang="en-US" dirty="0"/>
              <a:t>Insert title here</a:t>
            </a:r>
            <a:endParaRPr lang="en-GB" dirty="0"/>
          </a:p>
        </p:txBody>
      </p:sp>
      <p:sp>
        <p:nvSpPr>
          <p:cNvPr id="5" name="Footer Placeholder 4">
            <a:extLst>
              <a:ext uri="{FF2B5EF4-FFF2-40B4-BE49-F238E27FC236}">
                <a16:creationId xmlns:a16="http://schemas.microsoft.com/office/drawing/2014/main" id="{D4ABDB42-324A-0739-7379-1F5372694170}"/>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2" name="Text Placeholder 14">
            <a:extLst>
              <a:ext uri="{FF2B5EF4-FFF2-40B4-BE49-F238E27FC236}">
                <a16:creationId xmlns:a16="http://schemas.microsoft.com/office/drawing/2014/main" id="{2735642B-7E56-F1F8-6427-FFEB614DBB9F}"/>
              </a:ext>
            </a:extLst>
          </p:cNvPr>
          <p:cNvSpPr>
            <a:spLocks noGrp="1"/>
          </p:cNvSpPr>
          <p:nvPr>
            <p:ph type="body" sz="quarter" idx="68" hasCustomPrompt="1"/>
          </p:nvPr>
        </p:nvSpPr>
        <p:spPr>
          <a:xfrm>
            <a:off x="4289424" y="1520824"/>
            <a:ext cx="3382963" cy="3384000"/>
          </a:xfrm>
          <a:blipFill dpi="0" rotWithShape="1">
            <a:blip r:embed="rId3"/>
            <a:srcRect/>
            <a:tile tx="0" ty="0" sx="70000" sy="70000" flip="none" algn="tl"/>
          </a:blipFill>
        </p:spPr>
        <p:txBody>
          <a:bodyPr lIns="252000" tIns="1134000">
            <a:noAutofit/>
          </a:bodyPr>
          <a:lstStyle>
            <a:lvl1pPr>
              <a:defRPr sz="1400"/>
            </a:lvl1pPr>
            <a:lvl2pPr>
              <a:defRPr sz="1400"/>
            </a:lvl2pPr>
            <a:lvl3pPr>
              <a:defRPr sz="1400"/>
            </a:lvl3pPr>
            <a:lvl4pPr>
              <a:defRPr sz="1050"/>
            </a:lvl4pPr>
            <a:lvl5pPr>
              <a:defRPr sz="1200"/>
            </a:lvl5pPr>
          </a:lstStyle>
          <a:p>
            <a:pPr lvl="0"/>
            <a:r>
              <a:rPr lang="en-GB" dirty="0"/>
              <a:t>Insert text here</a:t>
            </a:r>
          </a:p>
          <a:p>
            <a:pPr lvl="1"/>
            <a:r>
              <a:rPr lang="en-GB" dirty="0"/>
              <a:t>Second level</a:t>
            </a:r>
          </a:p>
          <a:p>
            <a:pPr lvl="2"/>
            <a:r>
              <a:rPr lang="en-GB" dirty="0"/>
              <a:t>Third level</a:t>
            </a:r>
          </a:p>
        </p:txBody>
      </p:sp>
      <p:sp>
        <p:nvSpPr>
          <p:cNvPr id="14" name="Text Placeholder 16">
            <a:extLst>
              <a:ext uri="{FF2B5EF4-FFF2-40B4-BE49-F238E27FC236}">
                <a16:creationId xmlns:a16="http://schemas.microsoft.com/office/drawing/2014/main" id="{6C00E310-4F68-8B1A-2C4F-460B513AB06C}"/>
              </a:ext>
            </a:extLst>
          </p:cNvPr>
          <p:cNvSpPr>
            <a:spLocks noGrp="1"/>
          </p:cNvSpPr>
          <p:nvPr>
            <p:ph type="body" sz="quarter" idx="69" hasCustomPrompt="1"/>
          </p:nvPr>
        </p:nvSpPr>
        <p:spPr>
          <a:xfrm>
            <a:off x="4530110" y="4035509"/>
            <a:ext cx="2662066" cy="186944"/>
          </a:xfrm>
        </p:spPr>
        <p:txBody>
          <a:bodyPr>
            <a:noAutofit/>
          </a:bodyPr>
          <a:lstStyle>
            <a:lvl1pPr>
              <a:defRPr sz="1200">
                <a:latin typeface="Gotham Medium" pitchFamily="50" charset="0"/>
              </a:defRPr>
            </a:lvl1pPr>
          </a:lstStyle>
          <a:p>
            <a:pPr lvl="0"/>
            <a:r>
              <a:rPr lang="en-GB" dirty="0"/>
              <a:t>INSERT NAME HERE</a:t>
            </a:r>
          </a:p>
        </p:txBody>
      </p:sp>
      <p:sp>
        <p:nvSpPr>
          <p:cNvPr id="15" name="Text Placeholder 18">
            <a:extLst>
              <a:ext uri="{FF2B5EF4-FFF2-40B4-BE49-F238E27FC236}">
                <a16:creationId xmlns:a16="http://schemas.microsoft.com/office/drawing/2014/main" id="{8058BE2B-577D-7AED-A510-0B123225C7AE}"/>
              </a:ext>
            </a:extLst>
          </p:cNvPr>
          <p:cNvSpPr>
            <a:spLocks noGrp="1"/>
          </p:cNvSpPr>
          <p:nvPr>
            <p:ph type="body" sz="quarter" idx="70" hasCustomPrompt="1"/>
          </p:nvPr>
        </p:nvSpPr>
        <p:spPr>
          <a:xfrm>
            <a:off x="4530110" y="4251790"/>
            <a:ext cx="2662066" cy="186944"/>
          </a:xfrm>
        </p:spPr>
        <p:txBody>
          <a:bodyPr>
            <a:noAutofit/>
          </a:bodyPr>
          <a:lstStyle>
            <a:lvl1pPr>
              <a:defRPr sz="1200"/>
            </a:lvl1pPr>
          </a:lstStyle>
          <a:p>
            <a:pPr lvl="0"/>
            <a:r>
              <a:rPr lang="en-GB" dirty="0"/>
              <a:t>Insert job here</a:t>
            </a:r>
          </a:p>
        </p:txBody>
      </p:sp>
      <p:sp>
        <p:nvSpPr>
          <p:cNvPr id="16" name="Text Placeholder 18">
            <a:extLst>
              <a:ext uri="{FF2B5EF4-FFF2-40B4-BE49-F238E27FC236}">
                <a16:creationId xmlns:a16="http://schemas.microsoft.com/office/drawing/2014/main" id="{F707725F-21C0-9E9C-A773-7FACB47EEA4B}"/>
              </a:ext>
            </a:extLst>
          </p:cNvPr>
          <p:cNvSpPr>
            <a:spLocks noGrp="1"/>
          </p:cNvSpPr>
          <p:nvPr>
            <p:ph type="body" sz="quarter" idx="71" hasCustomPrompt="1"/>
          </p:nvPr>
        </p:nvSpPr>
        <p:spPr>
          <a:xfrm>
            <a:off x="4530110" y="4457911"/>
            <a:ext cx="2662066" cy="186944"/>
          </a:xfrm>
        </p:spPr>
        <p:txBody>
          <a:bodyPr>
            <a:noAutofit/>
          </a:bodyPr>
          <a:lstStyle>
            <a:lvl1pPr>
              <a:defRPr sz="1200"/>
            </a:lvl1pPr>
          </a:lstStyle>
          <a:p>
            <a:pPr lvl="0"/>
            <a:r>
              <a:rPr lang="en-GB" dirty="0"/>
              <a:t>Insert email here</a:t>
            </a:r>
          </a:p>
        </p:txBody>
      </p:sp>
      <p:sp>
        <p:nvSpPr>
          <p:cNvPr id="18" name="Picture Placeholder 8">
            <a:extLst>
              <a:ext uri="{FF2B5EF4-FFF2-40B4-BE49-F238E27FC236}">
                <a16:creationId xmlns:a16="http://schemas.microsoft.com/office/drawing/2014/main" id="{660FCDBC-9D78-CC58-E576-CBDC0EA1B84A}"/>
              </a:ext>
            </a:extLst>
          </p:cNvPr>
          <p:cNvSpPr>
            <a:spLocks noGrp="1"/>
          </p:cNvSpPr>
          <p:nvPr>
            <p:ph type="pic" sz="quarter" idx="72" hasCustomPrompt="1"/>
          </p:nvPr>
        </p:nvSpPr>
        <p:spPr>
          <a:xfrm>
            <a:off x="4530110" y="1741948"/>
            <a:ext cx="1535550" cy="603800"/>
          </a:xfrm>
        </p:spPr>
        <p:txBody>
          <a:bodyPr>
            <a:noAutofit/>
          </a:bodyPr>
          <a:lstStyle>
            <a:lvl1pPr algn="ctr">
              <a:defRPr/>
            </a:lvl1pPr>
          </a:lstStyle>
          <a:p>
            <a:r>
              <a:rPr lang="en-GB" dirty="0"/>
              <a:t>Client logo</a:t>
            </a:r>
          </a:p>
        </p:txBody>
      </p:sp>
      <p:sp>
        <p:nvSpPr>
          <p:cNvPr id="22" name="Text Placeholder 46">
            <a:extLst>
              <a:ext uri="{FF2B5EF4-FFF2-40B4-BE49-F238E27FC236}">
                <a16:creationId xmlns:a16="http://schemas.microsoft.com/office/drawing/2014/main" id="{71ADE7F9-93B6-098E-B4D4-5BD86C43699E}"/>
              </a:ext>
            </a:extLst>
          </p:cNvPr>
          <p:cNvSpPr>
            <a:spLocks noGrp="1"/>
          </p:cNvSpPr>
          <p:nvPr>
            <p:ph type="body" sz="quarter" idx="73" hasCustomPrompt="1"/>
          </p:nvPr>
        </p:nvSpPr>
        <p:spPr>
          <a:xfrm flipV="1">
            <a:off x="4530110" y="2460556"/>
            <a:ext cx="2873990" cy="3600"/>
          </a:xfrm>
          <a:solidFill>
            <a:schemeClr val="tx1"/>
          </a:solidFill>
        </p:spPr>
        <p:txBody>
          <a:bodyPr>
            <a:noAutofit/>
          </a:bodyPr>
          <a:lstStyle>
            <a:lvl1pPr>
              <a:defRPr/>
            </a:lvl1pPr>
          </a:lstStyle>
          <a:p>
            <a:pPr lvl="0"/>
            <a:r>
              <a:rPr lang="en-GB" dirty="0"/>
              <a:t> </a:t>
            </a:r>
          </a:p>
        </p:txBody>
      </p:sp>
      <p:sp>
        <p:nvSpPr>
          <p:cNvPr id="24" name="Text Placeholder 14">
            <a:extLst>
              <a:ext uri="{FF2B5EF4-FFF2-40B4-BE49-F238E27FC236}">
                <a16:creationId xmlns:a16="http://schemas.microsoft.com/office/drawing/2014/main" id="{156F4F6E-64B0-09F5-2A12-9A2C75A94DD3}"/>
              </a:ext>
            </a:extLst>
          </p:cNvPr>
          <p:cNvSpPr>
            <a:spLocks noGrp="1"/>
          </p:cNvSpPr>
          <p:nvPr>
            <p:ph type="body" sz="quarter" idx="74" hasCustomPrompt="1"/>
          </p:nvPr>
        </p:nvSpPr>
        <p:spPr>
          <a:xfrm>
            <a:off x="8127999" y="1520824"/>
            <a:ext cx="3382963" cy="3384000"/>
          </a:xfrm>
          <a:blipFill dpi="0" rotWithShape="1">
            <a:blip r:embed="rId3"/>
            <a:srcRect/>
            <a:tile tx="0" ty="0" sx="70000" sy="70000" flip="none" algn="tl"/>
          </a:blipFill>
        </p:spPr>
        <p:txBody>
          <a:bodyPr lIns="252000" tIns="1134000">
            <a:noAutofit/>
          </a:bodyPr>
          <a:lstStyle>
            <a:lvl1pPr>
              <a:defRPr sz="1400"/>
            </a:lvl1pPr>
            <a:lvl2pPr>
              <a:defRPr sz="1400"/>
            </a:lvl2pPr>
            <a:lvl3pPr>
              <a:defRPr sz="1400"/>
            </a:lvl3pPr>
            <a:lvl4pPr>
              <a:defRPr sz="1050"/>
            </a:lvl4pPr>
            <a:lvl5pPr>
              <a:defRPr sz="1200"/>
            </a:lvl5pPr>
          </a:lstStyle>
          <a:p>
            <a:pPr lvl="0"/>
            <a:r>
              <a:rPr lang="en-GB" dirty="0"/>
              <a:t>Insert text here</a:t>
            </a:r>
          </a:p>
          <a:p>
            <a:pPr lvl="1"/>
            <a:r>
              <a:rPr lang="en-GB" dirty="0"/>
              <a:t>Second level</a:t>
            </a:r>
          </a:p>
          <a:p>
            <a:pPr lvl="2"/>
            <a:r>
              <a:rPr lang="en-GB" dirty="0"/>
              <a:t>Third level</a:t>
            </a:r>
          </a:p>
        </p:txBody>
      </p:sp>
      <p:sp>
        <p:nvSpPr>
          <p:cNvPr id="25" name="Text Placeholder 16">
            <a:extLst>
              <a:ext uri="{FF2B5EF4-FFF2-40B4-BE49-F238E27FC236}">
                <a16:creationId xmlns:a16="http://schemas.microsoft.com/office/drawing/2014/main" id="{E414D713-30A7-6D9A-2EE2-6C32D1B0F6A7}"/>
              </a:ext>
            </a:extLst>
          </p:cNvPr>
          <p:cNvSpPr>
            <a:spLocks noGrp="1"/>
          </p:cNvSpPr>
          <p:nvPr>
            <p:ph type="body" sz="quarter" idx="75" hasCustomPrompt="1"/>
          </p:nvPr>
        </p:nvSpPr>
        <p:spPr>
          <a:xfrm>
            <a:off x="8368685" y="4035509"/>
            <a:ext cx="2662066" cy="186944"/>
          </a:xfrm>
        </p:spPr>
        <p:txBody>
          <a:bodyPr>
            <a:noAutofit/>
          </a:bodyPr>
          <a:lstStyle>
            <a:lvl1pPr>
              <a:defRPr sz="1200">
                <a:latin typeface="Gotham Medium" pitchFamily="50" charset="0"/>
              </a:defRPr>
            </a:lvl1pPr>
          </a:lstStyle>
          <a:p>
            <a:pPr lvl="0"/>
            <a:r>
              <a:rPr lang="en-GB" dirty="0"/>
              <a:t>INSERT NAME HERE</a:t>
            </a:r>
          </a:p>
        </p:txBody>
      </p:sp>
      <p:sp>
        <p:nvSpPr>
          <p:cNvPr id="26" name="Text Placeholder 18">
            <a:extLst>
              <a:ext uri="{FF2B5EF4-FFF2-40B4-BE49-F238E27FC236}">
                <a16:creationId xmlns:a16="http://schemas.microsoft.com/office/drawing/2014/main" id="{459DA16F-25DA-5183-F737-F0F06F4E33F3}"/>
              </a:ext>
            </a:extLst>
          </p:cNvPr>
          <p:cNvSpPr>
            <a:spLocks noGrp="1"/>
          </p:cNvSpPr>
          <p:nvPr>
            <p:ph type="body" sz="quarter" idx="76" hasCustomPrompt="1"/>
          </p:nvPr>
        </p:nvSpPr>
        <p:spPr>
          <a:xfrm>
            <a:off x="8368685" y="4251790"/>
            <a:ext cx="2662066" cy="186944"/>
          </a:xfrm>
        </p:spPr>
        <p:txBody>
          <a:bodyPr>
            <a:noAutofit/>
          </a:bodyPr>
          <a:lstStyle>
            <a:lvl1pPr>
              <a:defRPr sz="1200"/>
            </a:lvl1pPr>
          </a:lstStyle>
          <a:p>
            <a:pPr lvl="0"/>
            <a:r>
              <a:rPr lang="en-GB" dirty="0"/>
              <a:t>Insert job here</a:t>
            </a:r>
          </a:p>
        </p:txBody>
      </p:sp>
      <p:sp>
        <p:nvSpPr>
          <p:cNvPr id="27" name="Text Placeholder 18">
            <a:extLst>
              <a:ext uri="{FF2B5EF4-FFF2-40B4-BE49-F238E27FC236}">
                <a16:creationId xmlns:a16="http://schemas.microsoft.com/office/drawing/2014/main" id="{B00F8A34-5F17-7B04-8C22-014E242D95CB}"/>
              </a:ext>
            </a:extLst>
          </p:cNvPr>
          <p:cNvSpPr>
            <a:spLocks noGrp="1"/>
          </p:cNvSpPr>
          <p:nvPr>
            <p:ph type="body" sz="quarter" idx="77" hasCustomPrompt="1"/>
          </p:nvPr>
        </p:nvSpPr>
        <p:spPr>
          <a:xfrm>
            <a:off x="8368685" y="4457911"/>
            <a:ext cx="2662066" cy="186944"/>
          </a:xfrm>
        </p:spPr>
        <p:txBody>
          <a:bodyPr>
            <a:noAutofit/>
          </a:bodyPr>
          <a:lstStyle>
            <a:lvl1pPr>
              <a:defRPr sz="1200"/>
            </a:lvl1pPr>
          </a:lstStyle>
          <a:p>
            <a:pPr lvl="0"/>
            <a:r>
              <a:rPr lang="en-GB" dirty="0"/>
              <a:t>Insert email here</a:t>
            </a:r>
          </a:p>
        </p:txBody>
      </p:sp>
      <p:sp>
        <p:nvSpPr>
          <p:cNvPr id="29" name="Picture Placeholder 8">
            <a:extLst>
              <a:ext uri="{FF2B5EF4-FFF2-40B4-BE49-F238E27FC236}">
                <a16:creationId xmlns:a16="http://schemas.microsoft.com/office/drawing/2014/main" id="{1D902A24-6022-E4C8-1C95-18974FCB7ADF}"/>
              </a:ext>
            </a:extLst>
          </p:cNvPr>
          <p:cNvSpPr>
            <a:spLocks noGrp="1"/>
          </p:cNvSpPr>
          <p:nvPr>
            <p:ph type="pic" sz="quarter" idx="78" hasCustomPrompt="1"/>
          </p:nvPr>
        </p:nvSpPr>
        <p:spPr>
          <a:xfrm>
            <a:off x="8368685" y="1741948"/>
            <a:ext cx="1535550" cy="603800"/>
          </a:xfrm>
        </p:spPr>
        <p:txBody>
          <a:bodyPr>
            <a:noAutofit/>
          </a:bodyPr>
          <a:lstStyle>
            <a:lvl1pPr algn="ctr">
              <a:defRPr/>
            </a:lvl1pPr>
          </a:lstStyle>
          <a:p>
            <a:r>
              <a:rPr lang="en-GB" dirty="0"/>
              <a:t>Client logo</a:t>
            </a:r>
          </a:p>
        </p:txBody>
      </p:sp>
      <p:sp>
        <p:nvSpPr>
          <p:cNvPr id="35" name="Text Placeholder 46">
            <a:extLst>
              <a:ext uri="{FF2B5EF4-FFF2-40B4-BE49-F238E27FC236}">
                <a16:creationId xmlns:a16="http://schemas.microsoft.com/office/drawing/2014/main" id="{C889BCCF-6497-46B5-592C-8E2FEBF95717}"/>
              </a:ext>
            </a:extLst>
          </p:cNvPr>
          <p:cNvSpPr>
            <a:spLocks noGrp="1"/>
          </p:cNvSpPr>
          <p:nvPr>
            <p:ph type="body" sz="quarter" idx="79" hasCustomPrompt="1"/>
          </p:nvPr>
        </p:nvSpPr>
        <p:spPr>
          <a:xfrm flipV="1">
            <a:off x="8368685" y="2460556"/>
            <a:ext cx="2873990" cy="3600"/>
          </a:xfrm>
          <a:solidFill>
            <a:schemeClr val="tx1"/>
          </a:solidFill>
        </p:spPr>
        <p:txBody>
          <a:bodyPr>
            <a:noAutofit/>
          </a:bodyPr>
          <a:lstStyle>
            <a:lvl1pPr>
              <a:defRPr/>
            </a:lvl1pPr>
          </a:lstStyle>
          <a:p>
            <a:pPr lvl="0"/>
            <a:r>
              <a:rPr lang="en-GB" dirty="0"/>
              <a:t> </a:t>
            </a:r>
          </a:p>
        </p:txBody>
      </p:sp>
    </p:spTree>
    <p:custDataLst>
      <p:tags r:id="rId1"/>
    </p:custDataLst>
    <p:extLst>
      <p:ext uri="{BB962C8B-B14F-4D97-AF65-F5344CB8AC3E}">
        <p14:creationId xmlns:p14="http://schemas.microsoft.com/office/powerpoint/2010/main" val="336023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48"/>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childTnLst>
                                </p:cTn>
                              </p:par>
                              <p:par>
                                <p:cTn id="13" presetID="42" presetClass="path" presetSubtype="0" decel="100000" fill="hold" grpId="1" nodeType="withEffect">
                                  <p:stCondLst>
                                    <p:cond delay="0"/>
                                  </p:stCondLst>
                                  <p:childTnLst>
                                    <p:animMotion origin="layout" path="M 1.25E-6 0.03889 L 1.25E-6 1.85185E-6 " pathEditMode="relative" rAng="0" ptsTypes="AA">
                                      <p:cBhvr>
                                        <p:cTn id="14" dur="500" fill="hold"/>
                                        <p:tgtEl>
                                          <p:spTgt spid="17"/>
                                        </p:tgtEl>
                                        <p:attrNameLst>
                                          <p:attrName>ppt_x</p:attrName>
                                          <p:attrName>ppt_y</p:attrName>
                                        </p:attrNameLst>
                                      </p:cBhvr>
                                      <p:rCtr x="0" y="-1944"/>
                                    </p:animMotion>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50"/>
                                        <p:tgtEl>
                                          <p:spTgt spid="19"/>
                                        </p:tgtEl>
                                      </p:cBhvr>
                                    </p:animEffect>
                                  </p:childTnLst>
                                </p:cTn>
                              </p:par>
                              <p:par>
                                <p:cTn id="18" presetID="42" presetClass="path" presetSubtype="0" decel="100000" fill="hold" grpId="1" nodeType="withEffect">
                                  <p:stCondLst>
                                    <p:cond delay="0"/>
                                  </p:stCondLst>
                                  <p:childTnLst>
                                    <p:animMotion origin="layout" path="M 1.25E-6 0.03889 L 1.25E-6 1.85185E-6 " pathEditMode="relative" rAng="0" ptsTypes="AA">
                                      <p:cBhvr>
                                        <p:cTn id="19" dur="500" fill="hold"/>
                                        <p:tgtEl>
                                          <p:spTgt spid="19"/>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50"/>
                                        <p:tgtEl>
                                          <p:spTgt spid="20"/>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20"/>
                                        </p:tgtEl>
                                        <p:attrNameLst>
                                          <p:attrName>ppt_x</p:attrName>
                                          <p:attrName>ppt_y</p:attrName>
                                        </p:attrNameLst>
                                      </p:cBhvr>
                                      <p:rCtr x="0" y="-1944"/>
                                    </p:animMotion>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13"/>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50"/>
                                        <p:tgtEl>
                                          <p:spTgt spid="21"/>
                                        </p:tgtEl>
                                      </p:cBhvr>
                                    </p:animEffect>
                                  </p:childTnLst>
                                </p:cTn>
                              </p:par>
                              <p:par>
                                <p:cTn id="33" presetID="42" presetClass="path" presetSubtype="0" decel="100000" fill="hold" grpId="1" nodeType="withEffect">
                                  <p:stCondLst>
                                    <p:cond delay="0"/>
                                  </p:stCondLst>
                                  <p:childTnLst>
                                    <p:animMotion origin="layout" path="M 1.25E-6 0.03889 L 1.25E-6 1.85185E-6 " pathEditMode="relative" rAng="0" ptsTypes="AA">
                                      <p:cBhvr>
                                        <p:cTn id="34" dur="500" fill="hold"/>
                                        <p:tgtEl>
                                          <p:spTgt spid="21"/>
                                        </p:tgtEl>
                                        <p:attrNameLst>
                                          <p:attrName>ppt_x</p:attrName>
                                          <p:attrName>ppt_y</p:attrName>
                                        </p:attrNameLst>
                                      </p:cBhvr>
                                      <p:rCtr x="0" y="-1944"/>
                                    </p:animMotion>
                                  </p:childTnLst>
                                </p:cTn>
                              </p:par>
                              <p:par>
                                <p:cTn id="35" presetID="10"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par>
                                <p:cTn id="38" presetID="42" presetClass="path" presetSubtype="0" decel="100000" fill="hold" grpId="1" nodeType="withEffect">
                                  <p:stCondLst>
                                    <p:cond delay="0"/>
                                  </p:stCondLst>
                                  <p:childTnLst>
                                    <p:animMotion origin="layout" path="M 1.25E-6 0.03889 L 1.25E-6 1.85185E-6 " pathEditMode="relative" rAng="0" ptsTypes="AA">
                                      <p:cBhvr>
                                        <p:cTn id="39" dur="500" fill="hold"/>
                                        <p:tgtEl>
                                          <p:spTgt spid="2"/>
                                        </p:tgtEl>
                                        <p:attrNameLst>
                                          <p:attrName>ppt_x</p:attrName>
                                          <p:attrName>ppt_y</p:attrName>
                                        </p:attrNameLst>
                                      </p:cBhvr>
                                      <p:rCtr x="0" y="-1944"/>
                                    </p:animMotion>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50"/>
                                        <p:tgtEl>
                                          <p:spTgt spid="14"/>
                                        </p:tgtEl>
                                      </p:cBhvr>
                                    </p:animEffect>
                                  </p:childTnLst>
                                </p:cTn>
                              </p:par>
                              <p:par>
                                <p:cTn id="43" presetID="42" presetClass="path" presetSubtype="0" decel="100000" fill="hold" grpId="1" nodeType="withEffect">
                                  <p:stCondLst>
                                    <p:cond delay="0"/>
                                  </p:stCondLst>
                                  <p:childTnLst>
                                    <p:animMotion origin="layout" path="M 1.25E-6 0.03889 L 1.25E-6 1.85185E-6 " pathEditMode="relative" rAng="0" ptsTypes="AA">
                                      <p:cBhvr>
                                        <p:cTn id="44" dur="500" fill="hold"/>
                                        <p:tgtEl>
                                          <p:spTgt spid="14"/>
                                        </p:tgtEl>
                                        <p:attrNameLst>
                                          <p:attrName>ppt_x</p:attrName>
                                          <p:attrName>ppt_y</p:attrName>
                                        </p:attrNameLst>
                                      </p:cBhvr>
                                      <p:rCtr x="0" y="-1944"/>
                                    </p:animMotion>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15"/>
                                        </p:tgtEl>
                                        <p:attrNameLst>
                                          <p:attrName>ppt_x</p:attrName>
                                          <p:attrName>ppt_y</p:attrName>
                                        </p:attrNameLst>
                                      </p:cBhvr>
                                      <p:rCtr x="0" y="-1944"/>
                                    </p:animMotion>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par>
                                <p:cTn id="53" presetID="42" presetClass="path" presetSubtype="0" decel="100000" fill="hold" grpId="1" nodeType="withEffect">
                                  <p:stCondLst>
                                    <p:cond delay="0"/>
                                  </p:stCondLst>
                                  <p:childTnLst>
                                    <p:animMotion origin="layout" path="M 1.25E-6 0.03889 L 1.25E-6 1.85185E-6 " pathEditMode="relative" rAng="0" ptsTypes="AA">
                                      <p:cBhvr>
                                        <p:cTn id="54" dur="500" fill="hold"/>
                                        <p:tgtEl>
                                          <p:spTgt spid="16"/>
                                        </p:tgtEl>
                                        <p:attrNameLst>
                                          <p:attrName>ppt_x</p:attrName>
                                          <p:attrName>ppt_y</p:attrName>
                                        </p:attrNameLst>
                                      </p:cBhvr>
                                      <p:rCtr x="0" y="-1944"/>
                                    </p:animMotion>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250"/>
                                        <p:tgtEl>
                                          <p:spTgt spid="18"/>
                                        </p:tgtEl>
                                      </p:cBhvr>
                                    </p:animEffect>
                                  </p:childTnLst>
                                </p:cTn>
                              </p:par>
                              <p:par>
                                <p:cTn id="58" presetID="42" presetClass="path" presetSubtype="0" decel="100000" fill="hold" grpId="1" nodeType="withEffect">
                                  <p:stCondLst>
                                    <p:cond delay="0"/>
                                  </p:stCondLst>
                                  <p:childTnLst>
                                    <p:animMotion origin="layout" path="M 1.25E-6 0.03889 L 1.25E-6 1.85185E-6 " pathEditMode="relative" rAng="0" ptsTypes="AA">
                                      <p:cBhvr>
                                        <p:cTn id="59" dur="500" fill="hold"/>
                                        <p:tgtEl>
                                          <p:spTgt spid="18"/>
                                        </p:tgtEl>
                                        <p:attrNameLst>
                                          <p:attrName>ppt_x</p:attrName>
                                          <p:attrName>ppt_y</p:attrName>
                                        </p:attrNameLst>
                                      </p:cBhvr>
                                      <p:rCtr x="0" y="-1944"/>
                                    </p:animMotion>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250"/>
                                        <p:tgtEl>
                                          <p:spTgt spid="22"/>
                                        </p:tgtEl>
                                      </p:cBhvr>
                                    </p:animEffect>
                                  </p:childTnLst>
                                </p:cTn>
                              </p:par>
                              <p:par>
                                <p:cTn id="63" presetID="42" presetClass="path" presetSubtype="0" decel="100000" fill="hold" grpId="1" nodeType="withEffect">
                                  <p:stCondLst>
                                    <p:cond delay="0"/>
                                  </p:stCondLst>
                                  <p:childTnLst>
                                    <p:animMotion origin="layout" path="M 1.25E-6 0.03889 L 1.25E-6 1.85185E-6 " pathEditMode="relative" rAng="0" ptsTypes="AA">
                                      <p:cBhvr>
                                        <p:cTn id="64" dur="500" fill="hold"/>
                                        <p:tgtEl>
                                          <p:spTgt spid="22"/>
                                        </p:tgtEl>
                                        <p:attrNameLst>
                                          <p:attrName>ppt_x</p:attrName>
                                          <p:attrName>ppt_y</p:attrName>
                                        </p:attrNameLst>
                                      </p:cBhvr>
                                      <p:rCtr x="0" y="-1944"/>
                                    </p:animMotion>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250"/>
                                        <p:tgtEl>
                                          <p:spTgt spid="24"/>
                                        </p:tgtEl>
                                      </p:cBhvr>
                                    </p:animEffect>
                                  </p:childTnLst>
                                </p:cTn>
                              </p:par>
                              <p:par>
                                <p:cTn id="68" presetID="42" presetClass="path" presetSubtype="0" decel="100000" fill="hold" grpId="1" nodeType="withEffect">
                                  <p:stCondLst>
                                    <p:cond delay="0"/>
                                  </p:stCondLst>
                                  <p:childTnLst>
                                    <p:animMotion origin="layout" path="M 1.25E-6 0.03889 L 1.25E-6 1.85185E-6 " pathEditMode="relative" rAng="0" ptsTypes="AA">
                                      <p:cBhvr>
                                        <p:cTn id="69" dur="500" fill="hold"/>
                                        <p:tgtEl>
                                          <p:spTgt spid="24"/>
                                        </p:tgtEl>
                                        <p:attrNameLst>
                                          <p:attrName>ppt_x</p:attrName>
                                          <p:attrName>ppt_y</p:attrName>
                                        </p:attrNameLst>
                                      </p:cBhvr>
                                      <p:rCtr x="0" y="-1944"/>
                                    </p:animMotion>
                                  </p:childTnLst>
                                </p:cTn>
                              </p:par>
                              <p:par>
                                <p:cTn id="70" presetID="10"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250"/>
                                        <p:tgtEl>
                                          <p:spTgt spid="25"/>
                                        </p:tgtEl>
                                      </p:cBhvr>
                                    </p:animEffect>
                                  </p:childTnLst>
                                </p:cTn>
                              </p:par>
                              <p:par>
                                <p:cTn id="73" presetID="42" presetClass="path" presetSubtype="0" decel="100000" fill="hold" grpId="1" nodeType="withEffect">
                                  <p:stCondLst>
                                    <p:cond delay="0"/>
                                  </p:stCondLst>
                                  <p:childTnLst>
                                    <p:animMotion origin="layout" path="M 1.25E-6 0.03889 L 1.25E-6 1.85185E-6 " pathEditMode="relative" rAng="0" ptsTypes="AA">
                                      <p:cBhvr>
                                        <p:cTn id="74" dur="500" fill="hold"/>
                                        <p:tgtEl>
                                          <p:spTgt spid="25"/>
                                        </p:tgtEl>
                                        <p:attrNameLst>
                                          <p:attrName>ppt_x</p:attrName>
                                          <p:attrName>ppt_y</p:attrName>
                                        </p:attrNameLst>
                                      </p:cBhvr>
                                      <p:rCtr x="0" y="-1944"/>
                                    </p:animMotion>
                                  </p:childTnLst>
                                </p:cTn>
                              </p:par>
                              <p:par>
                                <p:cTn id="75" presetID="10"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250"/>
                                        <p:tgtEl>
                                          <p:spTgt spid="26"/>
                                        </p:tgtEl>
                                      </p:cBhvr>
                                    </p:animEffect>
                                  </p:childTnLst>
                                </p:cTn>
                              </p:par>
                              <p:par>
                                <p:cTn id="78" presetID="42" presetClass="path" presetSubtype="0" decel="100000" fill="hold" grpId="1" nodeType="withEffect">
                                  <p:stCondLst>
                                    <p:cond delay="0"/>
                                  </p:stCondLst>
                                  <p:childTnLst>
                                    <p:animMotion origin="layout" path="M 1.25E-6 0.03889 L 1.25E-6 1.85185E-6 " pathEditMode="relative" rAng="0" ptsTypes="AA">
                                      <p:cBhvr>
                                        <p:cTn id="79" dur="500" fill="hold"/>
                                        <p:tgtEl>
                                          <p:spTgt spid="26"/>
                                        </p:tgtEl>
                                        <p:attrNameLst>
                                          <p:attrName>ppt_x</p:attrName>
                                          <p:attrName>ppt_y</p:attrName>
                                        </p:attrNameLst>
                                      </p:cBhvr>
                                      <p:rCtr x="0" y="-1944"/>
                                    </p:animMotion>
                                  </p:childTnLst>
                                </p:cTn>
                              </p:par>
                              <p:par>
                                <p:cTn id="80" presetID="10"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250"/>
                                        <p:tgtEl>
                                          <p:spTgt spid="27"/>
                                        </p:tgtEl>
                                      </p:cBhvr>
                                    </p:animEffect>
                                  </p:childTnLst>
                                </p:cTn>
                              </p:par>
                              <p:par>
                                <p:cTn id="83" presetID="42" presetClass="path" presetSubtype="0" decel="100000" fill="hold" grpId="1" nodeType="withEffect">
                                  <p:stCondLst>
                                    <p:cond delay="0"/>
                                  </p:stCondLst>
                                  <p:childTnLst>
                                    <p:animMotion origin="layout" path="M 1.25E-6 0.03889 L 1.25E-6 1.85185E-6 " pathEditMode="relative" rAng="0" ptsTypes="AA">
                                      <p:cBhvr>
                                        <p:cTn id="84" dur="500" fill="hold"/>
                                        <p:tgtEl>
                                          <p:spTgt spid="27"/>
                                        </p:tgtEl>
                                        <p:attrNameLst>
                                          <p:attrName>ppt_x</p:attrName>
                                          <p:attrName>ppt_y</p:attrName>
                                        </p:attrNameLst>
                                      </p:cBhvr>
                                      <p:rCtr x="0" y="-1944"/>
                                    </p:animMotion>
                                  </p:childTnLst>
                                </p:cTn>
                              </p:par>
                              <p:par>
                                <p:cTn id="85" presetID="10"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250"/>
                                        <p:tgtEl>
                                          <p:spTgt spid="29"/>
                                        </p:tgtEl>
                                      </p:cBhvr>
                                    </p:animEffect>
                                  </p:childTnLst>
                                </p:cTn>
                              </p:par>
                              <p:par>
                                <p:cTn id="88" presetID="42" presetClass="path" presetSubtype="0" decel="100000" fill="hold" grpId="1" nodeType="withEffect">
                                  <p:stCondLst>
                                    <p:cond delay="0"/>
                                  </p:stCondLst>
                                  <p:childTnLst>
                                    <p:animMotion origin="layout" path="M 1.25E-6 0.03889 L 1.25E-6 1.85185E-6 " pathEditMode="relative" rAng="0" ptsTypes="AA">
                                      <p:cBhvr>
                                        <p:cTn id="89" dur="500" fill="hold"/>
                                        <p:tgtEl>
                                          <p:spTgt spid="29"/>
                                        </p:tgtEl>
                                        <p:attrNameLst>
                                          <p:attrName>ppt_x</p:attrName>
                                          <p:attrName>ppt_y</p:attrName>
                                        </p:attrNameLst>
                                      </p:cBhvr>
                                      <p:rCtr x="0" y="-1944"/>
                                    </p:animMotion>
                                  </p:childTnLst>
                                </p:cTn>
                              </p:par>
                              <p:par>
                                <p:cTn id="90" presetID="10" presetClass="entr" presetSubtype="0" fill="hold" grpId="0"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250"/>
                                        <p:tgtEl>
                                          <p:spTgt spid="35"/>
                                        </p:tgtEl>
                                      </p:cBhvr>
                                    </p:animEffect>
                                  </p:childTnLst>
                                </p:cTn>
                              </p:par>
                              <p:par>
                                <p:cTn id="93" presetID="42" presetClass="path" presetSubtype="0" decel="100000" fill="hold" grpId="1" nodeType="withEffect">
                                  <p:stCondLst>
                                    <p:cond delay="0"/>
                                  </p:stCondLst>
                                  <p:childTnLst>
                                    <p:animMotion origin="layout" path="M 1.25E-6 0.03889 L 1.25E-6 1.85185E-6 " pathEditMode="relative" rAng="0" ptsTypes="AA">
                                      <p:cBhvr>
                                        <p:cTn id="94" dur="500" fill="hold"/>
                                        <p:tgtEl>
                                          <p:spTgt spid="35"/>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bldP spid="17" grpId="0">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p:bldP spid="19" grpId="0">
        <p:tmplLst>
          <p:tmpl>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250"/>
                        <p:tgtEl>
                          <p:spTgt spid="19"/>
                        </p:tgtEl>
                      </p:cBhvr>
                    </p:animEffect>
                  </p:childTnLst>
                </p:cTn>
              </p:par>
            </p:tnLst>
          </p:tmpl>
        </p:tmplLst>
      </p:bldP>
      <p:bldP spid="19" grpId="1"/>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250"/>
                        <p:tgtEl>
                          <p:spTgt spid="20"/>
                        </p:tgtEl>
                      </p:cBhvr>
                    </p:animEffect>
                  </p:childTnLst>
                </p:cTn>
              </p:par>
            </p:tnLst>
          </p:tmpl>
        </p:tmplLst>
      </p:bldP>
      <p:bldP spid="20" grpId="1"/>
      <p:bldP spid="13" grpId="0"/>
      <p:bldP spid="13" grpId="1"/>
      <p:bldP spid="21" grpId="0" animBg="1">
        <p:tmplLst>
          <p:tmpl>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250"/>
                        <p:tgtEl>
                          <p:spTgt spid="21"/>
                        </p:tgtEl>
                      </p:cBhvr>
                    </p:animEffect>
                  </p:childTnLst>
                </p:cTn>
              </p:par>
            </p:tnLst>
          </p:tmpl>
        </p:tmplLst>
      </p:bldP>
      <p:bldP spid="21" grpId="1" animBg="1"/>
      <p:bldP spid="2" grpId="0" animBg="1">
        <p:tmplLst>
          <p:tmpl>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250"/>
                        <p:tgtEl>
                          <p:spTgt spid="2"/>
                        </p:tgtEl>
                      </p:cBhvr>
                    </p:animEffect>
                  </p:childTnLst>
                </p:cTn>
              </p:par>
            </p:tnLst>
          </p:tmpl>
        </p:tmplLst>
      </p:bldP>
      <p:bldP spid="2" grpId="1" animBg="1"/>
      <p:bldP spid="14" grpId="0">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p:bldP spid="15" grpId="0">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5" grpId="1"/>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6" grpId="1"/>
      <p:bldP spid="18" grpId="0"/>
      <p:bldP spid="18" grpId="1"/>
      <p:bldP spid="22" grpId="0" animBg="1">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250"/>
                        <p:tgtEl>
                          <p:spTgt spid="22"/>
                        </p:tgtEl>
                      </p:cBhvr>
                    </p:animEffect>
                  </p:childTnLst>
                </p:cTn>
              </p:par>
            </p:tnLst>
          </p:tmpl>
        </p:tmplLst>
      </p:bldP>
      <p:bldP spid="22" grpId="1" animBg="1"/>
      <p:bldP spid="24" grpId="0" animBg="1">
        <p:tmplLst>
          <p:tmpl>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250"/>
                        <p:tgtEl>
                          <p:spTgt spid="24"/>
                        </p:tgtEl>
                      </p:cBhvr>
                    </p:animEffect>
                  </p:childTnLst>
                </p:cTn>
              </p:par>
            </p:tnLst>
          </p:tmpl>
        </p:tmplLst>
      </p:bldP>
      <p:bldP spid="24" grpId="1" animBg="1"/>
      <p:bldP spid="25" grpId="0">
        <p:tmplLst>
          <p:tmpl>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250"/>
                        <p:tgtEl>
                          <p:spTgt spid="25"/>
                        </p:tgtEl>
                      </p:cBhvr>
                    </p:animEffect>
                  </p:childTnLst>
                </p:cTn>
              </p:par>
            </p:tnLst>
          </p:tmpl>
        </p:tmplLst>
      </p:bldP>
      <p:bldP spid="25" grpId="1"/>
      <p:bldP spid="26" grpId="0">
        <p:tmplLst>
          <p:tmpl>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250"/>
                        <p:tgtEl>
                          <p:spTgt spid="26"/>
                        </p:tgtEl>
                      </p:cBhvr>
                    </p:animEffect>
                  </p:childTnLst>
                </p:cTn>
              </p:par>
            </p:tnLst>
          </p:tmpl>
        </p:tmplLst>
      </p:bldP>
      <p:bldP spid="26" grpId="1"/>
      <p:bldP spid="27" grpId="0">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7" grpId="1"/>
      <p:bldP spid="29" grpId="0"/>
      <p:bldP spid="29" grpId="1"/>
      <p:bldP spid="35" grpId="0" animBg="1">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250"/>
                        <p:tgtEl>
                          <p:spTgt spid="35"/>
                        </p:tgtEl>
                      </p:cBhvr>
                    </p:animEffect>
                  </p:childTnLst>
                </p:cTn>
              </p:par>
            </p:tnLst>
          </p:tmpl>
        </p:tmplLst>
      </p:bldP>
      <p:bldP spid="35" grpId="1"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se study large ">
    <p:spTree>
      <p:nvGrpSpPr>
        <p:cNvPr id="1" name=""/>
        <p:cNvGrpSpPr/>
        <p:nvPr/>
      </p:nvGrpSpPr>
      <p:grpSpPr>
        <a:xfrm>
          <a:off x="0" y="0"/>
          <a:ext cx="0" cy="0"/>
          <a:chOff x="0" y="0"/>
          <a:chExt cx="0" cy="0"/>
        </a:xfrm>
      </p:grpSpPr>
      <p:sp>
        <p:nvSpPr>
          <p:cNvPr id="7" name="Text Placeholder 41">
            <a:extLst>
              <a:ext uri="{FF2B5EF4-FFF2-40B4-BE49-F238E27FC236}">
                <a16:creationId xmlns:a16="http://schemas.microsoft.com/office/drawing/2014/main" id="{C887A671-3D0B-339C-6140-724ADF9D5826}"/>
              </a:ext>
            </a:extLst>
          </p:cNvPr>
          <p:cNvSpPr>
            <a:spLocks noGrp="1"/>
          </p:cNvSpPr>
          <p:nvPr>
            <p:ph type="body" sz="quarter" idx="54" hasCustomPrompt="1"/>
          </p:nvPr>
        </p:nvSpPr>
        <p:spPr>
          <a:xfrm>
            <a:off x="447533" y="3160712"/>
            <a:ext cx="3380101" cy="1265238"/>
          </a:xfrm>
          <a:blipFill dpi="0" rotWithShape="1">
            <a:blip r:embed="rId3"/>
            <a:srcRect/>
            <a:tile tx="0" ty="0" sx="70000" sy="70000" flip="none" algn="tl"/>
          </a:blipFill>
        </p:spPr>
        <p:txBody>
          <a:bodyPr>
            <a:noAutofit/>
          </a:bodyPr>
          <a:lstStyle>
            <a:lvl1pPr>
              <a:defRPr/>
            </a:lvl1pPr>
          </a:lstStyle>
          <a:p>
            <a:pPr lvl="0"/>
            <a:r>
              <a:rPr lang="en-GB" dirty="0"/>
              <a:t> </a:t>
            </a:r>
          </a:p>
        </p:txBody>
      </p:sp>
      <p:sp>
        <p:nvSpPr>
          <p:cNvPr id="15" name="Text Placeholder 43">
            <a:extLst>
              <a:ext uri="{FF2B5EF4-FFF2-40B4-BE49-F238E27FC236}">
                <a16:creationId xmlns:a16="http://schemas.microsoft.com/office/drawing/2014/main" id="{82A8C213-6820-CA60-FAA5-F2DCA6FF3480}"/>
              </a:ext>
            </a:extLst>
          </p:cNvPr>
          <p:cNvSpPr>
            <a:spLocks noGrp="1"/>
          </p:cNvSpPr>
          <p:nvPr>
            <p:ph type="body" sz="quarter" idx="55" hasCustomPrompt="1"/>
          </p:nvPr>
        </p:nvSpPr>
        <p:spPr>
          <a:xfrm>
            <a:off x="447675" y="4425950"/>
            <a:ext cx="3373197" cy="1524000"/>
          </a:xfrm>
          <a:blipFill dpi="0" rotWithShape="1">
            <a:blip r:embed="rId4"/>
            <a:srcRect/>
            <a:tile tx="0" ty="0" sx="70000" sy="70000" flip="none" algn="tl"/>
          </a:blipFill>
        </p:spPr>
        <p:txBody>
          <a:bodyPr>
            <a:noAutofit/>
          </a:bodyPr>
          <a:lstStyle>
            <a:lvl1pPr>
              <a:defRPr/>
            </a:lvl1pPr>
          </a:lstStyle>
          <a:p>
            <a:pPr lvl="0"/>
            <a:r>
              <a:rPr lang="en-GB" dirty="0"/>
              <a:t> </a:t>
            </a:r>
          </a:p>
        </p:txBody>
      </p:sp>
      <p:sp>
        <p:nvSpPr>
          <p:cNvPr id="16" name="Text Placeholder 36">
            <a:extLst>
              <a:ext uri="{FF2B5EF4-FFF2-40B4-BE49-F238E27FC236}">
                <a16:creationId xmlns:a16="http://schemas.microsoft.com/office/drawing/2014/main" id="{C16BB2FF-2456-FEB1-DCF7-E6BFE51F7EFC}"/>
              </a:ext>
            </a:extLst>
          </p:cNvPr>
          <p:cNvSpPr>
            <a:spLocks noGrp="1"/>
          </p:cNvSpPr>
          <p:nvPr>
            <p:ph type="body" sz="quarter" idx="52" hasCustomPrompt="1"/>
          </p:nvPr>
        </p:nvSpPr>
        <p:spPr>
          <a:xfrm>
            <a:off x="8129203" y="4170474"/>
            <a:ext cx="3380101" cy="1817688"/>
          </a:xfrm>
          <a:blipFill dpi="0" rotWithShape="1">
            <a:blip r:embed="rId5"/>
            <a:srcRect/>
            <a:tile tx="0" ty="0" sx="100000" sy="100000" flip="none" algn="tl"/>
          </a:blipFill>
        </p:spPr>
        <p:txBody>
          <a:bodyPr>
            <a:noAutofit/>
          </a:bodyPr>
          <a:lstStyle>
            <a:lvl1pPr>
              <a:defRPr/>
            </a:lvl1pPr>
          </a:lstStyle>
          <a:p>
            <a:pPr lvl="0"/>
            <a:r>
              <a:rPr lang="en-GB" dirty="0"/>
              <a:t> </a:t>
            </a:r>
          </a:p>
        </p:txBody>
      </p:sp>
      <p:sp>
        <p:nvSpPr>
          <p:cNvPr id="18" name="Text Placeholder 8">
            <a:extLst>
              <a:ext uri="{FF2B5EF4-FFF2-40B4-BE49-F238E27FC236}">
                <a16:creationId xmlns:a16="http://schemas.microsoft.com/office/drawing/2014/main" id="{CF72404D-EE15-4FC8-C1CD-032018B66FA8}"/>
              </a:ext>
            </a:extLst>
          </p:cNvPr>
          <p:cNvSpPr>
            <a:spLocks noGrp="1"/>
          </p:cNvSpPr>
          <p:nvPr>
            <p:ph type="body" sz="quarter" idx="53"/>
          </p:nvPr>
        </p:nvSpPr>
        <p:spPr>
          <a:xfrm>
            <a:off x="8245413" y="4325623"/>
            <a:ext cx="3152421" cy="1553001"/>
          </a:xfrm>
        </p:spPr>
        <p:txBody>
          <a:bodyPr lIns="0" tIns="0" rIns="0" bIns="0" numCol="1" spcCol="180000">
            <a:noAutofit/>
          </a:bodyPr>
          <a:lstStyle>
            <a:lvl1pPr>
              <a:spcAft>
                <a:spcPts val="600"/>
              </a:spcAft>
              <a:defRPr sz="900" cap="none" baseline="0">
                <a:solidFill>
                  <a:schemeClr val="tx1"/>
                </a:solidFill>
                <a:latin typeface="Gotham Medium" panose="02000603030000020004" pitchFamily="2" charset="0"/>
              </a:defRPr>
            </a:lvl1pPr>
            <a:lvl2pPr marL="0" indent="0">
              <a:buNone/>
              <a:defRPr sz="700" cap="none" baseline="0">
                <a:solidFill>
                  <a:schemeClr val="bg2"/>
                </a:solidFill>
              </a:defRPr>
            </a:lvl2pPr>
            <a:lvl3pPr marL="85725" indent="-85725">
              <a:spcAft>
                <a:spcPts val="300"/>
              </a:spcAft>
              <a:defRPr sz="900">
                <a:solidFill>
                  <a:schemeClr val="bg2"/>
                </a:solidFill>
              </a:defRPr>
            </a:lvl3pPr>
          </a:lstStyle>
          <a:p>
            <a:pPr lvl="0"/>
            <a:r>
              <a:rPr lang="en-US"/>
              <a:t>Click to edit Master text styles</a:t>
            </a:r>
          </a:p>
          <a:p>
            <a:pPr lvl="1"/>
            <a:r>
              <a:rPr lang="en-US"/>
              <a:t>Second level</a:t>
            </a:r>
          </a:p>
        </p:txBody>
      </p:sp>
      <p:sp>
        <p:nvSpPr>
          <p:cNvPr id="19" name="Text Placeholder 14">
            <a:extLst>
              <a:ext uri="{FF2B5EF4-FFF2-40B4-BE49-F238E27FC236}">
                <a16:creationId xmlns:a16="http://schemas.microsoft.com/office/drawing/2014/main" id="{C1A2D1A7-6A7F-0F29-7C02-20C74CCDFC85}"/>
              </a:ext>
            </a:extLst>
          </p:cNvPr>
          <p:cNvSpPr>
            <a:spLocks noGrp="1"/>
          </p:cNvSpPr>
          <p:nvPr>
            <p:ph type="body" sz="quarter" idx="44" hasCustomPrompt="1"/>
          </p:nvPr>
        </p:nvSpPr>
        <p:spPr>
          <a:xfrm>
            <a:off x="4305148" y="1542876"/>
            <a:ext cx="342900" cy="363537"/>
          </a:xfrm>
          <a:solidFill>
            <a:schemeClr val="accent1"/>
          </a:solidFill>
        </p:spPr>
        <p:txBody>
          <a:bodyPr>
            <a:noAutofit/>
          </a:bodyPr>
          <a:lstStyle>
            <a:lvl1pPr>
              <a:defRPr/>
            </a:lvl1pPr>
          </a:lstStyle>
          <a:p>
            <a:pPr lvl="0"/>
            <a:r>
              <a:rPr lang="en-GB" dirty="0"/>
              <a:t> </a:t>
            </a:r>
          </a:p>
        </p:txBody>
      </p:sp>
      <p:sp>
        <p:nvSpPr>
          <p:cNvPr id="21" name="Picture Placeholder 25">
            <a:extLst>
              <a:ext uri="{FF2B5EF4-FFF2-40B4-BE49-F238E27FC236}">
                <a16:creationId xmlns:a16="http://schemas.microsoft.com/office/drawing/2014/main" id="{E4D7900D-B715-00A5-C22B-4D0F7E6AD423}"/>
              </a:ext>
            </a:extLst>
          </p:cNvPr>
          <p:cNvSpPr>
            <a:spLocks noGrp="1"/>
          </p:cNvSpPr>
          <p:nvPr>
            <p:ph type="pic" sz="quarter" idx="47" hasCustomPrompt="1"/>
          </p:nvPr>
        </p:nvSpPr>
        <p:spPr>
          <a:xfrm>
            <a:off x="4336216" y="1591634"/>
            <a:ext cx="280764" cy="266020"/>
          </a:xfrm>
        </p:spPr>
        <p:txBody>
          <a:bodyPr wrap="none" anchor="ctr">
            <a:noAutofit/>
          </a:bodyPr>
          <a:lstStyle>
            <a:lvl1pPr algn="ctr">
              <a:defRPr sz="700"/>
            </a:lvl1pPr>
          </a:lstStyle>
          <a:p>
            <a:r>
              <a:rPr lang="en-GB" dirty="0"/>
              <a:t>icon</a:t>
            </a:r>
          </a:p>
        </p:txBody>
      </p:sp>
      <p:sp>
        <p:nvSpPr>
          <p:cNvPr id="22" name="Text Placeholder 14">
            <a:extLst>
              <a:ext uri="{FF2B5EF4-FFF2-40B4-BE49-F238E27FC236}">
                <a16:creationId xmlns:a16="http://schemas.microsoft.com/office/drawing/2014/main" id="{F371BC29-92F2-80EB-CA37-B77553622AC9}"/>
              </a:ext>
            </a:extLst>
          </p:cNvPr>
          <p:cNvSpPr>
            <a:spLocks noGrp="1"/>
          </p:cNvSpPr>
          <p:nvPr>
            <p:ph type="body" sz="quarter" idx="48" hasCustomPrompt="1"/>
          </p:nvPr>
        </p:nvSpPr>
        <p:spPr>
          <a:xfrm>
            <a:off x="8124022" y="1542876"/>
            <a:ext cx="342900" cy="363537"/>
          </a:xfrm>
          <a:solidFill>
            <a:schemeClr val="accent1"/>
          </a:solidFill>
        </p:spPr>
        <p:txBody>
          <a:bodyPr>
            <a:noAutofit/>
          </a:bodyPr>
          <a:lstStyle>
            <a:lvl1pPr>
              <a:defRPr/>
            </a:lvl1pPr>
          </a:lstStyle>
          <a:p>
            <a:pPr lvl="0"/>
            <a:r>
              <a:rPr lang="en-GB" dirty="0"/>
              <a:t> </a:t>
            </a:r>
          </a:p>
        </p:txBody>
      </p:sp>
      <p:sp>
        <p:nvSpPr>
          <p:cNvPr id="23" name="Picture Placeholder 25">
            <a:extLst>
              <a:ext uri="{FF2B5EF4-FFF2-40B4-BE49-F238E27FC236}">
                <a16:creationId xmlns:a16="http://schemas.microsoft.com/office/drawing/2014/main" id="{647B82E8-B152-8FCF-5A1F-DFBCC2849B3D}"/>
              </a:ext>
            </a:extLst>
          </p:cNvPr>
          <p:cNvSpPr>
            <a:spLocks noGrp="1"/>
          </p:cNvSpPr>
          <p:nvPr>
            <p:ph type="pic" sz="quarter" idx="49" hasCustomPrompt="1"/>
          </p:nvPr>
        </p:nvSpPr>
        <p:spPr>
          <a:xfrm>
            <a:off x="8155090" y="1591634"/>
            <a:ext cx="280764" cy="266020"/>
          </a:xfrm>
        </p:spPr>
        <p:txBody>
          <a:bodyPr wrap="none" anchor="ctr">
            <a:noAutofit/>
          </a:bodyPr>
          <a:lstStyle>
            <a:lvl1pPr algn="ctr">
              <a:defRPr sz="700"/>
            </a:lvl1pPr>
          </a:lstStyle>
          <a:p>
            <a:r>
              <a:rPr lang="en-GB" dirty="0"/>
              <a:t>icon</a:t>
            </a:r>
          </a:p>
        </p:txBody>
      </p:sp>
      <p:sp>
        <p:nvSpPr>
          <p:cNvPr id="26" name="Text Placeholder 14">
            <a:extLst>
              <a:ext uri="{FF2B5EF4-FFF2-40B4-BE49-F238E27FC236}">
                <a16:creationId xmlns:a16="http://schemas.microsoft.com/office/drawing/2014/main" id="{DB4A9929-81EF-1613-43C6-8392B54A5B2A}"/>
              </a:ext>
            </a:extLst>
          </p:cNvPr>
          <p:cNvSpPr>
            <a:spLocks noGrp="1"/>
          </p:cNvSpPr>
          <p:nvPr>
            <p:ph type="body" sz="quarter" idx="50" hasCustomPrompt="1"/>
          </p:nvPr>
        </p:nvSpPr>
        <p:spPr>
          <a:xfrm>
            <a:off x="4305148" y="3735198"/>
            <a:ext cx="342900" cy="363537"/>
          </a:xfrm>
          <a:solidFill>
            <a:schemeClr val="accent1"/>
          </a:solidFill>
        </p:spPr>
        <p:txBody>
          <a:bodyPr>
            <a:noAutofit/>
          </a:bodyPr>
          <a:lstStyle>
            <a:lvl1pPr>
              <a:defRPr/>
            </a:lvl1pPr>
          </a:lstStyle>
          <a:p>
            <a:pPr lvl="0"/>
            <a:r>
              <a:rPr lang="en-GB" dirty="0"/>
              <a:t> </a:t>
            </a:r>
          </a:p>
        </p:txBody>
      </p:sp>
      <p:sp>
        <p:nvSpPr>
          <p:cNvPr id="27" name="Picture Placeholder 25">
            <a:extLst>
              <a:ext uri="{FF2B5EF4-FFF2-40B4-BE49-F238E27FC236}">
                <a16:creationId xmlns:a16="http://schemas.microsoft.com/office/drawing/2014/main" id="{FCC40ECD-40AF-6919-85C9-CF2218922416}"/>
              </a:ext>
            </a:extLst>
          </p:cNvPr>
          <p:cNvSpPr>
            <a:spLocks noGrp="1"/>
          </p:cNvSpPr>
          <p:nvPr>
            <p:ph type="pic" sz="quarter" idx="51" hasCustomPrompt="1"/>
          </p:nvPr>
        </p:nvSpPr>
        <p:spPr>
          <a:xfrm>
            <a:off x="4336216" y="3783956"/>
            <a:ext cx="280764" cy="266020"/>
          </a:xfrm>
        </p:spPr>
        <p:txBody>
          <a:bodyPr wrap="none" anchor="ctr">
            <a:noAutofit/>
          </a:bodyPr>
          <a:lstStyle>
            <a:lvl1pPr algn="ctr">
              <a:defRPr sz="700"/>
            </a:lvl1pPr>
          </a:lstStyle>
          <a:p>
            <a:r>
              <a:rPr lang="en-GB" dirty="0"/>
              <a:t>icon</a:t>
            </a:r>
          </a:p>
        </p:txBody>
      </p:sp>
      <p:sp>
        <p:nvSpPr>
          <p:cNvPr id="5" name="Picture Placeholder 4">
            <a:extLst>
              <a:ext uri="{FF2B5EF4-FFF2-40B4-BE49-F238E27FC236}">
                <a16:creationId xmlns:a16="http://schemas.microsoft.com/office/drawing/2014/main" id="{53221158-4889-E051-8CF2-27FF2741E0F2}"/>
              </a:ext>
            </a:extLst>
          </p:cNvPr>
          <p:cNvSpPr>
            <a:spLocks noGrp="1"/>
          </p:cNvSpPr>
          <p:nvPr>
            <p:ph type="pic" sz="quarter" idx="37"/>
          </p:nvPr>
        </p:nvSpPr>
        <p:spPr>
          <a:xfrm>
            <a:off x="461962" y="1520825"/>
            <a:ext cx="3349561" cy="1639887"/>
          </a:xfrm>
        </p:spPr>
        <p:txBody>
          <a:bodyPr anchor="ctr">
            <a:noAutofit/>
          </a:bodyPr>
          <a:lstStyle>
            <a:lvl1pPr algn="ctr">
              <a:defRPr/>
            </a:lvl1pPr>
          </a:lstStyle>
          <a:p>
            <a:r>
              <a:rPr lang="en-US"/>
              <a:t>Click icon to add picture</a:t>
            </a:r>
            <a:endParaRPr lang="en-GB" dirty="0"/>
          </a:p>
        </p:txBody>
      </p:sp>
      <p:sp>
        <p:nvSpPr>
          <p:cNvPr id="2" name="Text Placeholder 3">
            <a:extLst>
              <a:ext uri="{FF2B5EF4-FFF2-40B4-BE49-F238E27FC236}">
                <a16:creationId xmlns:a16="http://schemas.microsoft.com/office/drawing/2014/main" id="{2E49FA7D-1956-C492-3105-0BF0E230F6C0}"/>
              </a:ext>
            </a:extLst>
          </p:cNvPr>
          <p:cNvSpPr>
            <a:spLocks noGrp="1"/>
          </p:cNvSpPr>
          <p:nvPr>
            <p:ph type="body" sz="quarter" idx="14"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8" name="Date Placeholder 7">
            <a:extLst>
              <a:ext uri="{FF2B5EF4-FFF2-40B4-BE49-F238E27FC236}">
                <a16:creationId xmlns:a16="http://schemas.microsoft.com/office/drawing/2014/main" id="{48638BE4-63BF-32DA-90F8-1348C7D89F5D}"/>
              </a:ext>
            </a:extLst>
          </p:cNvPr>
          <p:cNvSpPr>
            <a:spLocks noGrp="1"/>
          </p:cNvSpPr>
          <p:nvPr>
            <p:ph type="dt" sz="half" idx="15"/>
          </p:nvPr>
        </p:nvSpPr>
        <p:spPr/>
        <p:txBody>
          <a:bodyPr>
            <a:noAutofit/>
          </a:bodyPr>
          <a:lstStyle/>
          <a:p>
            <a:endParaRPr lang="en-GB" dirty="0"/>
          </a:p>
        </p:txBody>
      </p:sp>
      <p:sp>
        <p:nvSpPr>
          <p:cNvPr id="12" name="Slide Number Placeholder 11">
            <a:extLst>
              <a:ext uri="{FF2B5EF4-FFF2-40B4-BE49-F238E27FC236}">
                <a16:creationId xmlns:a16="http://schemas.microsoft.com/office/drawing/2014/main" id="{ABAC53EA-E581-4AD3-5312-26E9AABEFF93}"/>
              </a:ext>
            </a:extLst>
          </p:cNvPr>
          <p:cNvSpPr>
            <a:spLocks noGrp="1"/>
          </p:cNvSpPr>
          <p:nvPr>
            <p:ph type="sldNum" sz="quarter" idx="17"/>
          </p:nvPr>
        </p:nvSpPr>
        <p:spPr/>
        <p:txBody>
          <a:bodyPr>
            <a:noAutofit/>
          </a:bodyPr>
          <a:lstStyle/>
          <a:p>
            <a:fld id="{BB07EAE1-021A-493C-B07F-6FE9E5D11BEB}" type="slidenum">
              <a:rPr lang="en-GB" smtClean="0"/>
              <a:pPr/>
              <a:t>‹#›</a:t>
            </a:fld>
            <a:endParaRPr lang="en-GB" dirty="0"/>
          </a:p>
        </p:txBody>
      </p:sp>
      <p:sp>
        <p:nvSpPr>
          <p:cNvPr id="14" name="Text Placeholder 3">
            <a:extLst>
              <a:ext uri="{FF2B5EF4-FFF2-40B4-BE49-F238E27FC236}">
                <a16:creationId xmlns:a16="http://schemas.microsoft.com/office/drawing/2014/main" id="{14B3DDF6-771A-D323-C78A-AD7AA9A27296}"/>
              </a:ext>
            </a:extLst>
          </p:cNvPr>
          <p:cNvSpPr>
            <a:spLocks noGrp="1"/>
          </p:cNvSpPr>
          <p:nvPr>
            <p:ph type="body" sz="quarter" idx="18"/>
          </p:nvPr>
        </p:nvSpPr>
        <p:spPr>
          <a:xfrm>
            <a:off x="4305148" y="2266598"/>
            <a:ext cx="3373196" cy="1424166"/>
          </a:xfrm>
        </p:spPr>
        <p:txBody>
          <a:bodyPr>
            <a:noAutofit/>
          </a:bodyPr>
          <a:lstStyle>
            <a:lvl1pPr>
              <a:defRPr sz="80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1">
            <a:extLst>
              <a:ext uri="{FF2B5EF4-FFF2-40B4-BE49-F238E27FC236}">
                <a16:creationId xmlns:a16="http://schemas.microsoft.com/office/drawing/2014/main" id="{2B3BF9D3-7613-30C4-44D7-6813FFB81C85}"/>
              </a:ext>
            </a:extLst>
          </p:cNvPr>
          <p:cNvSpPr>
            <a:spLocks noGrp="1"/>
          </p:cNvSpPr>
          <p:nvPr>
            <p:ph type="body" sz="quarter" idx="35"/>
          </p:nvPr>
        </p:nvSpPr>
        <p:spPr>
          <a:xfrm>
            <a:off x="4305148" y="4459380"/>
            <a:ext cx="3373199" cy="1816592"/>
          </a:xfrm>
        </p:spPr>
        <p:txBody>
          <a:bodyPr>
            <a:noAutofit/>
          </a:bodyPr>
          <a:lstStyle>
            <a:lvl1pPr>
              <a:defRPr sz="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Text Placeholder 15">
            <a:extLst>
              <a:ext uri="{FF2B5EF4-FFF2-40B4-BE49-F238E27FC236}">
                <a16:creationId xmlns:a16="http://schemas.microsoft.com/office/drawing/2014/main" id="{5923E98A-7B42-35EC-F9A9-40D6DC63F028}"/>
              </a:ext>
            </a:extLst>
          </p:cNvPr>
          <p:cNvSpPr>
            <a:spLocks noGrp="1"/>
          </p:cNvSpPr>
          <p:nvPr>
            <p:ph type="body" sz="quarter" idx="36"/>
          </p:nvPr>
        </p:nvSpPr>
        <p:spPr>
          <a:xfrm>
            <a:off x="8124022" y="2266597"/>
            <a:ext cx="3373196" cy="1424165"/>
          </a:xfrm>
        </p:spPr>
        <p:txBody>
          <a:bodyPr>
            <a:noAutofit/>
          </a:bodyPr>
          <a:lstStyle>
            <a:lvl1pPr>
              <a:defRPr sz="800"/>
            </a:lvl1pPr>
            <a:lvl2pPr>
              <a:defRPr sz="800"/>
            </a:lvl2pPr>
            <a:lvl3pPr>
              <a:defRPr sz="700"/>
            </a:lvl3pPr>
            <a:lvl4pPr>
              <a:defRPr sz="600"/>
            </a:lvl4pPr>
            <a:lvl5pPr>
              <a:defRPr sz="600"/>
            </a:lvl5pPr>
          </a:lstStyle>
          <a:p>
            <a:pPr lvl="0"/>
            <a:r>
              <a:rPr lang="en-US"/>
              <a:t>Click to edit Master text styles</a:t>
            </a:r>
          </a:p>
        </p:txBody>
      </p:sp>
      <p:sp>
        <p:nvSpPr>
          <p:cNvPr id="9" name="Text Placeholder 8">
            <a:extLst>
              <a:ext uri="{FF2B5EF4-FFF2-40B4-BE49-F238E27FC236}">
                <a16:creationId xmlns:a16="http://schemas.microsoft.com/office/drawing/2014/main" id="{5FF3EC44-BFF6-6891-65A6-E9CB02609C25}"/>
              </a:ext>
            </a:extLst>
          </p:cNvPr>
          <p:cNvSpPr>
            <a:spLocks noGrp="1"/>
          </p:cNvSpPr>
          <p:nvPr>
            <p:ph type="body" sz="quarter" idx="38"/>
          </p:nvPr>
        </p:nvSpPr>
        <p:spPr>
          <a:xfrm>
            <a:off x="694782" y="3263456"/>
            <a:ext cx="2850567" cy="1062167"/>
          </a:xfrm>
        </p:spPr>
        <p:txBody>
          <a:bodyPr lIns="0" tIns="0" rIns="0" bIns="0" numCol="2" spcCol="180000">
            <a:noAutofit/>
          </a:bodyPr>
          <a:lstStyle>
            <a:lvl1pPr>
              <a:spcAft>
                <a:spcPts val="300"/>
              </a:spcAft>
              <a:defRPr sz="900" cap="all" baseline="0">
                <a:solidFill>
                  <a:schemeClr val="bg2"/>
                </a:solidFill>
                <a:latin typeface="Gotham Medium" panose="02000603030000020004" pitchFamily="2" charset="0"/>
              </a:defRPr>
            </a:lvl1pPr>
            <a:lvl2pPr marL="0" indent="0">
              <a:buNone/>
              <a:defRPr sz="900">
                <a:solidFill>
                  <a:schemeClr val="bg2"/>
                </a:solidFill>
              </a:defRPr>
            </a:lvl2pPr>
            <a:lvl3pPr marL="85725" indent="-85725">
              <a:spcAft>
                <a:spcPts val="300"/>
              </a:spcAft>
              <a:defRPr sz="900">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1" name="Text Placeholder 8">
            <a:extLst>
              <a:ext uri="{FF2B5EF4-FFF2-40B4-BE49-F238E27FC236}">
                <a16:creationId xmlns:a16="http://schemas.microsoft.com/office/drawing/2014/main" id="{AB572C5A-56E8-37D1-F227-2980912C5BE4}"/>
              </a:ext>
            </a:extLst>
          </p:cNvPr>
          <p:cNvSpPr>
            <a:spLocks noGrp="1"/>
          </p:cNvSpPr>
          <p:nvPr>
            <p:ph type="body" sz="quarter" idx="39"/>
          </p:nvPr>
        </p:nvSpPr>
        <p:spPr>
          <a:xfrm>
            <a:off x="647429" y="4582664"/>
            <a:ext cx="1343267" cy="1325330"/>
          </a:xfrm>
        </p:spPr>
        <p:txBody>
          <a:bodyPr lIns="0" tIns="0" rIns="0" bIns="0">
            <a:noAutofit/>
          </a:bodyPr>
          <a:lstStyle>
            <a:lvl1pPr>
              <a:lnSpc>
                <a:spcPct val="100000"/>
              </a:lnSpc>
              <a:spcAft>
                <a:spcPts val="200"/>
              </a:spcAft>
              <a:defRPr sz="800" cap="all" baseline="0">
                <a:latin typeface="Gotham Medium" pitchFamily="50" charset="0"/>
              </a:defRPr>
            </a:lvl1pPr>
            <a:lvl2pPr marL="0" indent="0">
              <a:lnSpc>
                <a:spcPct val="100000"/>
              </a:lnSpc>
              <a:spcAft>
                <a:spcPts val="600"/>
              </a:spcAft>
              <a:buNone/>
              <a:defRPr sz="800"/>
            </a:lvl2pPr>
            <a:lvl3pPr marL="85725" indent="-85725">
              <a:lnSpc>
                <a:spcPct val="100000"/>
              </a:lnSpc>
              <a:spcAft>
                <a:spcPts val="600"/>
              </a:spcAft>
              <a:defRPr sz="800"/>
            </a:lvl3pPr>
          </a:lstStyle>
          <a:p>
            <a:pPr lvl="0"/>
            <a:r>
              <a:rPr lang="en-US"/>
              <a:t>Click to edit Master text styles</a:t>
            </a:r>
          </a:p>
          <a:p>
            <a:pPr lvl="1"/>
            <a:r>
              <a:rPr lang="en-US"/>
              <a:t>Second level</a:t>
            </a:r>
          </a:p>
          <a:p>
            <a:pPr lvl="2"/>
            <a:r>
              <a:rPr lang="en-US"/>
              <a:t>Third level</a:t>
            </a:r>
          </a:p>
        </p:txBody>
      </p:sp>
      <p:sp>
        <p:nvSpPr>
          <p:cNvPr id="13" name="Text Placeholder 8">
            <a:extLst>
              <a:ext uri="{FF2B5EF4-FFF2-40B4-BE49-F238E27FC236}">
                <a16:creationId xmlns:a16="http://schemas.microsoft.com/office/drawing/2014/main" id="{17A18B83-E6B8-5D81-7F4C-E26F8CE669CE}"/>
              </a:ext>
            </a:extLst>
          </p:cNvPr>
          <p:cNvSpPr>
            <a:spLocks noGrp="1"/>
          </p:cNvSpPr>
          <p:nvPr>
            <p:ph type="body" sz="quarter" idx="40"/>
          </p:nvPr>
        </p:nvSpPr>
        <p:spPr>
          <a:xfrm>
            <a:off x="2099933" y="4582664"/>
            <a:ext cx="1514834" cy="1325330"/>
          </a:xfrm>
        </p:spPr>
        <p:txBody>
          <a:bodyPr lIns="0" tIns="0" rIns="0" bIns="0">
            <a:noAutofit/>
          </a:bodyPr>
          <a:lstStyle>
            <a:lvl1pPr>
              <a:lnSpc>
                <a:spcPct val="100000"/>
              </a:lnSpc>
              <a:spcBef>
                <a:spcPts val="0"/>
              </a:spcBef>
              <a:spcAft>
                <a:spcPts val="200"/>
              </a:spcAft>
              <a:defRPr sz="800" cap="all" baseline="0">
                <a:latin typeface="Gotham Medium" pitchFamily="50" charset="0"/>
              </a:defRPr>
            </a:lvl1pPr>
            <a:lvl2pPr marL="0" indent="0">
              <a:lnSpc>
                <a:spcPct val="100000"/>
              </a:lnSpc>
              <a:spcBef>
                <a:spcPts val="0"/>
              </a:spcBef>
              <a:spcAft>
                <a:spcPts val="600"/>
              </a:spcAft>
              <a:buNone/>
              <a:defRPr sz="800"/>
            </a:lvl2pPr>
            <a:lvl3pPr marL="85725" indent="-85725">
              <a:lnSpc>
                <a:spcPct val="100000"/>
              </a:lnSpc>
              <a:spcBef>
                <a:spcPts val="0"/>
              </a:spcBef>
              <a:spcAft>
                <a:spcPts val="0"/>
              </a:spcAft>
              <a:defRPr sz="800"/>
            </a:lvl3pPr>
          </a:lstStyle>
          <a:p>
            <a:pPr lvl="0"/>
            <a:r>
              <a:rPr lang="en-US"/>
              <a:t>Click to edit Master text styles</a:t>
            </a:r>
          </a:p>
          <a:p>
            <a:pPr lvl="1"/>
            <a:r>
              <a:rPr lang="en-US"/>
              <a:t>Second level</a:t>
            </a:r>
          </a:p>
          <a:p>
            <a:pPr lvl="2"/>
            <a:r>
              <a:rPr lang="en-US"/>
              <a:t>Third level</a:t>
            </a:r>
          </a:p>
        </p:txBody>
      </p:sp>
      <p:sp>
        <p:nvSpPr>
          <p:cNvPr id="20" name="Text Placeholder 19">
            <a:extLst>
              <a:ext uri="{FF2B5EF4-FFF2-40B4-BE49-F238E27FC236}">
                <a16:creationId xmlns:a16="http://schemas.microsoft.com/office/drawing/2014/main" id="{3234C8D2-BFDF-2C29-B47B-5FA96382B193}"/>
              </a:ext>
            </a:extLst>
          </p:cNvPr>
          <p:cNvSpPr>
            <a:spLocks noGrp="1"/>
          </p:cNvSpPr>
          <p:nvPr>
            <p:ph type="body" sz="quarter" idx="41" hasCustomPrompt="1"/>
          </p:nvPr>
        </p:nvSpPr>
        <p:spPr>
          <a:xfrm>
            <a:off x="4305147" y="1978942"/>
            <a:ext cx="3373887" cy="215444"/>
          </a:xfrm>
        </p:spPr>
        <p:txBody>
          <a:bodyPr>
            <a:noAutofit/>
          </a:bodyPr>
          <a:lstStyle>
            <a:lvl1pPr>
              <a:defRPr cap="all" baseline="0">
                <a:latin typeface="Gotham Medium" panose="02000603030000020004" pitchFamily="2" charset="0"/>
              </a:defRPr>
            </a:lvl1pPr>
          </a:lstStyle>
          <a:p>
            <a:pPr lvl="0"/>
            <a:r>
              <a:rPr lang="en-US" dirty="0"/>
              <a:t>challenge</a:t>
            </a:r>
          </a:p>
        </p:txBody>
      </p:sp>
      <p:sp>
        <p:nvSpPr>
          <p:cNvPr id="33" name="Text Placeholder 19">
            <a:extLst>
              <a:ext uri="{FF2B5EF4-FFF2-40B4-BE49-F238E27FC236}">
                <a16:creationId xmlns:a16="http://schemas.microsoft.com/office/drawing/2014/main" id="{32A432C4-745E-6A44-812D-F15E3B92F128}"/>
              </a:ext>
            </a:extLst>
          </p:cNvPr>
          <p:cNvSpPr>
            <a:spLocks noGrp="1"/>
          </p:cNvSpPr>
          <p:nvPr>
            <p:ph type="body" sz="quarter" idx="42" hasCustomPrompt="1"/>
          </p:nvPr>
        </p:nvSpPr>
        <p:spPr>
          <a:xfrm>
            <a:off x="4305148" y="4170842"/>
            <a:ext cx="3373197" cy="215444"/>
          </a:xfrm>
        </p:spPr>
        <p:txBody>
          <a:bodyPr>
            <a:noAutofit/>
          </a:bodyPr>
          <a:lstStyle>
            <a:lvl1pPr>
              <a:defRPr cap="all" baseline="0">
                <a:latin typeface="Gotham Medium" panose="02000603030000020004" pitchFamily="2" charset="0"/>
              </a:defRPr>
            </a:lvl1pPr>
          </a:lstStyle>
          <a:p>
            <a:pPr lvl="0"/>
            <a:r>
              <a:rPr lang="en-US" dirty="0"/>
              <a:t>solution</a:t>
            </a:r>
          </a:p>
        </p:txBody>
      </p:sp>
      <p:sp>
        <p:nvSpPr>
          <p:cNvPr id="35" name="Text Placeholder 19">
            <a:extLst>
              <a:ext uri="{FF2B5EF4-FFF2-40B4-BE49-F238E27FC236}">
                <a16:creationId xmlns:a16="http://schemas.microsoft.com/office/drawing/2014/main" id="{199D398C-7881-3FBE-7A95-83C888865B04}"/>
              </a:ext>
            </a:extLst>
          </p:cNvPr>
          <p:cNvSpPr>
            <a:spLocks noGrp="1"/>
          </p:cNvSpPr>
          <p:nvPr>
            <p:ph type="body" sz="quarter" idx="43" hasCustomPrompt="1"/>
          </p:nvPr>
        </p:nvSpPr>
        <p:spPr>
          <a:xfrm>
            <a:off x="8124022" y="1978942"/>
            <a:ext cx="3392441" cy="215444"/>
          </a:xfrm>
        </p:spPr>
        <p:txBody>
          <a:bodyPr>
            <a:noAutofit/>
          </a:bodyPr>
          <a:lstStyle>
            <a:lvl1pPr>
              <a:defRPr cap="all" baseline="0">
                <a:latin typeface="Gotham Medium" panose="02000603030000020004" pitchFamily="2" charset="0"/>
              </a:defRPr>
            </a:lvl1pPr>
          </a:lstStyle>
          <a:p>
            <a:pPr lvl="0"/>
            <a:r>
              <a:rPr lang="en-US" dirty="0"/>
              <a:t>Result</a:t>
            </a:r>
          </a:p>
        </p:txBody>
      </p:sp>
      <p:cxnSp>
        <p:nvCxnSpPr>
          <p:cNvPr id="3" name="Straight Connector 2">
            <a:extLst>
              <a:ext uri="{FF2B5EF4-FFF2-40B4-BE49-F238E27FC236}">
                <a16:creationId xmlns:a16="http://schemas.microsoft.com/office/drawing/2014/main" id="{EBDAC548-1D50-D58C-2C63-5B1FDBCD9FBA}"/>
              </a:ext>
            </a:extLst>
          </p:cNvPr>
          <p:cNvCxnSpPr>
            <a:cxnSpLocks/>
          </p:cNvCxnSpPr>
          <p:nvPr userDrawn="1"/>
        </p:nvCxnSpPr>
        <p:spPr>
          <a:xfrm>
            <a:off x="4305148" y="3441082"/>
            <a:ext cx="32738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D2F7551-5BF7-27E6-A965-5845848B9100}"/>
              </a:ext>
            </a:extLst>
          </p:cNvPr>
          <p:cNvCxnSpPr>
            <a:cxnSpLocks/>
          </p:cNvCxnSpPr>
          <p:nvPr userDrawn="1"/>
        </p:nvCxnSpPr>
        <p:spPr>
          <a:xfrm>
            <a:off x="8124022" y="3441082"/>
            <a:ext cx="327381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694F8C78-3F00-1542-5E10-EE462A8E16DD}"/>
              </a:ext>
            </a:extLst>
          </p:cNvPr>
          <p:cNvGrpSpPr/>
          <p:nvPr userDrawn="1"/>
        </p:nvGrpSpPr>
        <p:grpSpPr>
          <a:xfrm>
            <a:off x="12287572" y="0"/>
            <a:ext cx="2175021" cy="4839558"/>
            <a:chOff x="838200" y="1150069"/>
            <a:chExt cx="2175021" cy="4839558"/>
          </a:xfrm>
        </p:grpSpPr>
        <p:sp>
          <p:nvSpPr>
            <p:cNvPr id="30" name="Rectangle 29">
              <a:extLst>
                <a:ext uri="{FF2B5EF4-FFF2-40B4-BE49-F238E27FC236}">
                  <a16:creationId xmlns:a16="http://schemas.microsoft.com/office/drawing/2014/main" id="{ED7C666A-8EF8-D9CE-1A58-E0A78BC51CEA}"/>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32" name="Rectangle 31">
              <a:extLst>
                <a:ext uri="{FF2B5EF4-FFF2-40B4-BE49-F238E27FC236}">
                  <a16:creationId xmlns:a16="http://schemas.microsoft.com/office/drawing/2014/main" id="{5840534B-B5B1-5DCA-047B-7E12AF9E8B35}"/>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6" name="TextBox 35">
              <a:extLst>
                <a:ext uri="{FF2B5EF4-FFF2-40B4-BE49-F238E27FC236}">
                  <a16:creationId xmlns:a16="http://schemas.microsoft.com/office/drawing/2014/main" id="{D790A3FF-E969-D1C0-8825-40750CE780C6}"/>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37" name="TextBox 36">
              <a:extLst>
                <a:ext uri="{FF2B5EF4-FFF2-40B4-BE49-F238E27FC236}">
                  <a16:creationId xmlns:a16="http://schemas.microsoft.com/office/drawing/2014/main" id="{D7DEC886-3D18-8017-E63A-ED45F3D6AE1A}"/>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40" name="TextBox 39">
              <a:extLst>
                <a:ext uri="{FF2B5EF4-FFF2-40B4-BE49-F238E27FC236}">
                  <a16:creationId xmlns:a16="http://schemas.microsoft.com/office/drawing/2014/main" id="{B7B94B58-FB2F-E265-8DA3-0EA893548FB9}"/>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41" name="TextBox 40">
              <a:extLst>
                <a:ext uri="{FF2B5EF4-FFF2-40B4-BE49-F238E27FC236}">
                  <a16:creationId xmlns:a16="http://schemas.microsoft.com/office/drawing/2014/main" id="{54950216-D6FD-AEFF-FE73-191B1CF63973}"/>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42" name="TextBox 41">
              <a:extLst>
                <a:ext uri="{FF2B5EF4-FFF2-40B4-BE49-F238E27FC236}">
                  <a16:creationId xmlns:a16="http://schemas.microsoft.com/office/drawing/2014/main" id="{5B514B0E-A52D-1041-6347-052BBA7F4A32}"/>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43" name="TextBox 42">
              <a:extLst>
                <a:ext uri="{FF2B5EF4-FFF2-40B4-BE49-F238E27FC236}">
                  <a16:creationId xmlns:a16="http://schemas.microsoft.com/office/drawing/2014/main" id="{F7A3206C-E1B8-B6BD-8AAC-2A96D2D555CD}"/>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44" name="TextBox 43">
              <a:extLst>
                <a:ext uri="{FF2B5EF4-FFF2-40B4-BE49-F238E27FC236}">
                  <a16:creationId xmlns:a16="http://schemas.microsoft.com/office/drawing/2014/main" id="{4968B833-9C0E-3296-D038-14EEF0BC5361}"/>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45" name="Group 44">
            <a:extLst>
              <a:ext uri="{FF2B5EF4-FFF2-40B4-BE49-F238E27FC236}">
                <a16:creationId xmlns:a16="http://schemas.microsoft.com/office/drawing/2014/main" id="{C59A7169-57D4-160E-4BA9-EFA05718D8C7}"/>
              </a:ext>
            </a:extLst>
          </p:cNvPr>
          <p:cNvGrpSpPr/>
          <p:nvPr userDrawn="1"/>
        </p:nvGrpSpPr>
        <p:grpSpPr>
          <a:xfrm>
            <a:off x="-2228386" y="0"/>
            <a:ext cx="2094954" cy="3914775"/>
            <a:chOff x="-2178418" y="4487679"/>
            <a:chExt cx="2094954" cy="3914775"/>
          </a:xfrm>
        </p:grpSpPr>
        <p:sp>
          <p:nvSpPr>
            <p:cNvPr id="46" name="Rectangle 45">
              <a:extLst>
                <a:ext uri="{FF2B5EF4-FFF2-40B4-BE49-F238E27FC236}">
                  <a16:creationId xmlns:a16="http://schemas.microsoft.com/office/drawing/2014/main" id="{C8B2E3A3-BCDE-AFC7-A67C-3491DCF1B657}"/>
                </a:ext>
              </a:extLst>
            </p:cNvPr>
            <p:cNvSpPr/>
            <p:nvPr/>
          </p:nvSpPr>
          <p:spPr>
            <a:xfrm>
              <a:off x="-2178418" y="4487680"/>
              <a:ext cx="2094954" cy="391477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47" name="Rectangle 46">
              <a:extLst>
                <a:ext uri="{FF2B5EF4-FFF2-40B4-BE49-F238E27FC236}">
                  <a16:creationId xmlns:a16="http://schemas.microsoft.com/office/drawing/2014/main" id="{EF5B984E-3AB8-C1D8-F6DD-CACB3A8CA842}"/>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48" name="TextBox 47">
              <a:extLst>
                <a:ext uri="{FF2B5EF4-FFF2-40B4-BE49-F238E27FC236}">
                  <a16:creationId xmlns:a16="http://schemas.microsoft.com/office/drawing/2014/main" id="{235F9E77-1617-A56E-0287-B0941CBF00A4}"/>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AN ICON</a:t>
              </a:r>
            </a:p>
          </p:txBody>
        </p:sp>
        <p:sp>
          <p:nvSpPr>
            <p:cNvPr id="49" name="TextBox 48">
              <a:extLst>
                <a:ext uri="{FF2B5EF4-FFF2-40B4-BE49-F238E27FC236}">
                  <a16:creationId xmlns:a16="http://schemas.microsoft.com/office/drawing/2014/main" id="{53B4D42D-EB3D-9C88-36A9-287CE445F63A}"/>
                </a:ext>
              </a:extLst>
            </p:cNvPr>
            <p:cNvSpPr txBox="1"/>
            <p:nvPr/>
          </p:nvSpPr>
          <p:spPr>
            <a:xfrm>
              <a:off x="-2156460" y="5847658"/>
              <a:ext cx="1976174" cy="861774"/>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shape </a:t>
              </a:r>
              <a:r>
                <a:rPr lang="en-GB" sz="1000" dirty="0">
                  <a:solidFill>
                    <a:srgbClr val="333333"/>
                  </a:solidFill>
                </a:rPr>
                <a:t>you wish to add your icon to and choose the icon needed from the PPT Icon Library.</a:t>
              </a:r>
              <a:br>
                <a:rPr lang="en-GB" sz="1000" dirty="0">
                  <a:solidFill>
                    <a:srgbClr val="333333"/>
                  </a:solidFill>
                </a:rPr>
              </a:br>
              <a:r>
                <a:rPr lang="en-GB" sz="1000" dirty="0">
                  <a:solidFill>
                    <a:srgbClr val="333333"/>
                  </a:solidFill>
                </a:rPr>
                <a:t>Insert &gt; Icons</a:t>
              </a:r>
            </a:p>
          </p:txBody>
        </p:sp>
        <p:sp>
          <p:nvSpPr>
            <p:cNvPr id="50" name="TextBox 49">
              <a:extLst>
                <a:ext uri="{FF2B5EF4-FFF2-40B4-BE49-F238E27FC236}">
                  <a16:creationId xmlns:a16="http://schemas.microsoft.com/office/drawing/2014/main" id="{41E038A3-126B-F2D7-4D12-CD14F098788D}"/>
                </a:ext>
              </a:extLst>
            </p:cNvPr>
            <p:cNvSpPr txBox="1"/>
            <p:nvPr/>
          </p:nvSpPr>
          <p:spPr>
            <a:xfrm>
              <a:off x="-2156460" y="6706540"/>
              <a:ext cx="1881569" cy="1015663"/>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Picture/Format Graphic </a:t>
              </a:r>
              <a:r>
                <a:rPr lang="en-GB" sz="1000" dirty="0">
                  <a:solidFill>
                    <a:srgbClr val="333333"/>
                  </a:solidFill>
                </a:rPr>
                <a:t>tab in the ribbon and choose </a:t>
              </a:r>
              <a:r>
                <a:rPr lang="en-GB" sz="1000" b="0" dirty="0">
                  <a:solidFill>
                    <a:srgbClr val="333333"/>
                  </a:solidFill>
                  <a:latin typeface="Gotham Medium" pitchFamily="50" charset="0"/>
                </a:rPr>
                <a:t>Crop</a:t>
              </a:r>
              <a:r>
                <a:rPr lang="en-GB" sz="1000" dirty="0">
                  <a:solidFill>
                    <a:srgbClr val="333333"/>
                  </a:solidFill>
                </a:rPr>
                <a:t> option to edit the position and composition of your icon.</a:t>
              </a:r>
            </a:p>
          </p:txBody>
        </p:sp>
        <p:sp>
          <p:nvSpPr>
            <p:cNvPr id="51" name="TextBox 50">
              <a:extLst>
                <a:ext uri="{FF2B5EF4-FFF2-40B4-BE49-F238E27FC236}">
                  <a16:creationId xmlns:a16="http://schemas.microsoft.com/office/drawing/2014/main" id="{CB324708-56AF-1052-497C-27513630785B}"/>
                </a:ext>
              </a:extLst>
            </p:cNvPr>
            <p:cNvSpPr txBox="1"/>
            <p:nvPr/>
          </p:nvSpPr>
          <p:spPr>
            <a:xfrm>
              <a:off x="-2156460" y="7748950"/>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Medium" pitchFamily="50" charset="0"/>
                </a:rPr>
                <a:t>Fit</a:t>
              </a:r>
              <a:r>
                <a:rPr lang="en-GB" sz="1000" dirty="0">
                  <a:solidFill>
                    <a:srgbClr val="333333"/>
                  </a:solidFill>
                </a:rPr>
                <a:t> to fit the icon to the placeholder.</a:t>
              </a:r>
            </a:p>
          </p:txBody>
        </p:sp>
        <p:sp>
          <p:nvSpPr>
            <p:cNvPr id="52" name="TextBox 51">
              <a:extLst>
                <a:ext uri="{FF2B5EF4-FFF2-40B4-BE49-F238E27FC236}">
                  <a16:creationId xmlns:a16="http://schemas.microsoft.com/office/drawing/2014/main" id="{8A0041C4-834D-95DA-BB8B-F7CD89D69835}"/>
                </a:ext>
              </a:extLst>
            </p:cNvPr>
            <p:cNvSpPr txBox="1"/>
            <p:nvPr/>
          </p:nvSpPr>
          <p:spPr>
            <a:xfrm>
              <a:off x="-2156460" y="5119692"/>
              <a:ext cx="1976174"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icon, first delete it. Only use icons from the PowerPoint icon library: </a:t>
              </a:r>
              <a:r>
                <a:rPr lang="en-GB" sz="1000" dirty="0">
                  <a:solidFill>
                    <a:srgbClr val="333333"/>
                  </a:solidFill>
                  <a:latin typeface="Gotham Medium" pitchFamily="50" charset="0"/>
                </a:rPr>
                <a:t>Insert &gt; Icons. </a:t>
              </a:r>
            </a:p>
          </p:txBody>
        </p:sp>
      </p:grpSp>
      <p:sp>
        <p:nvSpPr>
          <p:cNvPr id="24" name="Title 23">
            <a:extLst>
              <a:ext uri="{FF2B5EF4-FFF2-40B4-BE49-F238E27FC236}">
                <a16:creationId xmlns:a16="http://schemas.microsoft.com/office/drawing/2014/main" id="{101DC292-3724-65F4-BD5A-9975DEA883DB}"/>
              </a:ext>
            </a:extLst>
          </p:cNvPr>
          <p:cNvSpPr>
            <a:spLocks noGrp="1"/>
          </p:cNvSpPr>
          <p:nvPr>
            <p:ph type="title" hasCustomPrompt="1"/>
          </p:nvPr>
        </p:nvSpPr>
        <p:spPr/>
        <p:txBody>
          <a:bodyPr/>
          <a:lstStyle/>
          <a:p>
            <a:r>
              <a:rPr lang="en-US" dirty="0"/>
              <a:t>Insert title here</a:t>
            </a:r>
            <a:endParaRPr lang="en-GB" dirty="0"/>
          </a:p>
        </p:txBody>
      </p:sp>
      <p:sp>
        <p:nvSpPr>
          <p:cNvPr id="25" name="Footer Placeholder 4">
            <a:extLst>
              <a:ext uri="{FF2B5EF4-FFF2-40B4-BE49-F238E27FC236}">
                <a16:creationId xmlns:a16="http://schemas.microsoft.com/office/drawing/2014/main" id="{35F0C2CD-FF0D-C305-F3DC-7938341EF5BE}"/>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Tree>
    <p:custDataLst>
      <p:tags r:id="rId1"/>
    </p:custDataLst>
    <p:extLst>
      <p:ext uri="{BB962C8B-B14F-4D97-AF65-F5344CB8AC3E}">
        <p14:creationId xmlns:p14="http://schemas.microsoft.com/office/powerpoint/2010/main" val="202633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amp; testimonial (1)">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9491A507-BCA2-6F83-2BEB-5A9F5788A3B1}"/>
              </a:ext>
            </a:extLst>
          </p:cNvPr>
          <p:cNvSpPr>
            <a:spLocks noGrp="1"/>
          </p:cNvSpPr>
          <p:nvPr>
            <p:ph type="body" sz="quarter" idx="31"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14" name="Text Placeholder 13">
            <a:extLst>
              <a:ext uri="{FF2B5EF4-FFF2-40B4-BE49-F238E27FC236}">
                <a16:creationId xmlns:a16="http://schemas.microsoft.com/office/drawing/2014/main" id="{1A033E5A-39C4-6B18-12B1-08F00A24AA98}"/>
              </a:ext>
            </a:extLst>
          </p:cNvPr>
          <p:cNvSpPr>
            <a:spLocks noGrp="1"/>
          </p:cNvSpPr>
          <p:nvPr>
            <p:ph type="body" sz="quarter" idx="16" hasCustomPrompt="1"/>
          </p:nvPr>
        </p:nvSpPr>
        <p:spPr>
          <a:xfrm>
            <a:off x="5399848" y="1520825"/>
            <a:ext cx="3231707" cy="3570408"/>
          </a:xfrm>
          <a:solidFill>
            <a:schemeClr val="accent2"/>
          </a:solidFill>
        </p:spPr>
        <p:txBody>
          <a:bodyPr lIns="324000" tIns="720000" rIns="324000">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vl8pPr>
              <a:defRPr>
                <a:solidFill>
                  <a:schemeClr val="bg1"/>
                </a:solidFill>
              </a:defRPr>
            </a:lvl8pPr>
          </a:lstStyle>
          <a:p>
            <a:pPr marL="0" marR="0" lvl="7"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Insert heading</a:t>
            </a:r>
          </a:p>
          <a:p>
            <a:pPr lvl="0"/>
            <a:r>
              <a:rPr lang="en-GB" dirty="0"/>
              <a:t>Insert quote here</a:t>
            </a:r>
          </a:p>
        </p:txBody>
      </p:sp>
      <p:sp>
        <p:nvSpPr>
          <p:cNvPr id="8" name="Text Placeholder 7">
            <a:extLst>
              <a:ext uri="{FF2B5EF4-FFF2-40B4-BE49-F238E27FC236}">
                <a16:creationId xmlns:a16="http://schemas.microsoft.com/office/drawing/2014/main" id="{64FC32A8-7215-BCFF-9368-324CBCDAC4F3}"/>
              </a:ext>
            </a:extLst>
          </p:cNvPr>
          <p:cNvSpPr>
            <a:spLocks noGrp="1"/>
          </p:cNvSpPr>
          <p:nvPr>
            <p:ph type="body" sz="quarter" idx="13" hasCustomPrompt="1"/>
          </p:nvPr>
        </p:nvSpPr>
        <p:spPr>
          <a:xfrm>
            <a:off x="450850" y="2159056"/>
            <a:ext cx="2425700" cy="215444"/>
          </a:xfrm>
        </p:spPr>
        <p:txBody>
          <a:bodyPr>
            <a:noAutofit/>
          </a:bodyPr>
          <a:lstStyle>
            <a:lvl1pPr>
              <a:defRPr/>
            </a:lvl1pPr>
          </a:lstStyle>
          <a:p>
            <a:pPr lvl="0"/>
            <a:r>
              <a:rPr lang="en-GB" dirty="0"/>
              <a:t>Insert quote here</a:t>
            </a:r>
          </a:p>
        </p:txBody>
      </p:sp>
      <p:sp>
        <p:nvSpPr>
          <p:cNvPr id="10" name="Text Placeholder 9">
            <a:extLst>
              <a:ext uri="{FF2B5EF4-FFF2-40B4-BE49-F238E27FC236}">
                <a16:creationId xmlns:a16="http://schemas.microsoft.com/office/drawing/2014/main" id="{02360F34-9681-5EE4-0E29-2F5AFC6CF681}"/>
              </a:ext>
            </a:extLst>
          </p:cNvPr>
          <p:cNvSpPr>
            <a:spLocks noGrp="1"/>
          </p:cNvSpPr>
          <p:nvPr>
            <p:ph type="body" sz="quarter" idx="14" hasCustomPrompt="1"/>
          </p:nvPr>
        </p:nvSpPr>
        <p:spPr>
          <a:xfrm>
            <a:off x="450850" y="4201855"/>
            <a:ext cx="2425700" cy="184666"/>
          </a:xfrm>
        </p:spPr>
        <p:txBody>
          <a:bodyPr>
            <a:noAutofit/>
          </a:bodyPr>
          <a:lstStyle>
            <a:lvl1pPr>
              <a:defRPr sz="1200">
                <a:latin typeface="Gotham Medium"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Insert name here</a:t>
            </a:r>
          </a:p>
        </p:txBody>
      </p:sp>
      <p:sp>
        <p:nvSpPr>
          <p:cNvPr id="12" name="Text Placeholder 11">
            <a:extLst>
              <a:ext uri="{FF2B5EF4-FFF2-40B4-BE49-F238E27FC236}">
                <a16:creationId xmlns:a16="http://schemas.microsoft.com/office/drawing/2014/main" id="{B30BC897-3932-B61B-D881-2D75673E3975}"/>
              </a:ext>
            </a:extLst>
          </p:cNvPr>
          <p:cNvSpPr>
            <a:spLocks noGrp="1"/>
          </p:cNvSpPr>
          <p:nvPr>
            <p:ph type="body" sz="quarter" idx="15" hasCustomPrompt="1"/>
          </p:nvPr>
        </p:nvSpPr>
        <p:spPr>
          <a:xfrm>
            <a:off x="450850" y="4392663"/>
            <a:ext cx="2425700" cy="184666"/>
          </a:xfrm>
        </p:spPr>
        <p:txBody>
          <a:bodyPr>
            <a:noAutofit/>
          </a:bodyPr>
          <a:lstStyle>
            <a:lvl1pPr>
              <a:defRPr sz="1200"/>
            </a:lvl1pPr>
          </a:lstStyle>
          <a:p>
            <a:pPr lvl="0"/>
            <a:r>
              <a:rPr lang="en-GB"/>
              <a:t>Insert title here</a:t>
            </a:r>
            <a:endParaRPr lang="en-GB" dirty="0"/>
          </a:p>
        </p:txBody>
      </p:sp>
      <p:sp>
        <p:nvSpPr>
          <p:cNvPr id="23" name="Text Placeholder 9">
            <a:extLst>
              <a:ext uri="{FF2B5EF4-FFF2-40B4-BE49-F238E27FC236}">
                <a16:creationId xmlns:a16="http://schemas.microsoft.com/office/drawing/2014/main" id="{8BA74740-428A-833B-B395-CA54C5C4A45D}"/>
              </a:ext>
            </a:extLst>
          </p:cNvPr>
          <p:cNvSpPr>
            <a:spLocks noGrp="1"/>
          </p:cNvSpPr>
          <p:nvPr>
            <p:ph type="body" sz="quarter" idx="18" hasCustomPrompt="1"/>
          </p:nvPr>
        </p:nvSpPr>
        <p:spPr>
          <a:xfrm>
            <a:off x="5733784" y="4329546"/>
            <a:ext cx="2299651" cy="184666"/>
          </a:xfrm>
        </p:spPr>
        <p:txBody>
          <a:bodyPr>
            <a:noAutofit/>
          </a:bodyPr>
          <a:lstStyle>
            <a:lvl1pPr>
              <a:defRPr sz="1200">
                <a:solidFill>
                  <a:schemeClr val="bg2"/>
                </a:solidFill>
                <a:latin typeface="Gotham Medium"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Insert name here</a:t>
            </a:r>
          </a:p>
        </p:txBody>
      </p:sp>
      <p:sp>
        <p:nvSpPr>
          <p:cNvPr id="24" name="Text Placeholder 11">
            <a:extLst>
              <a:ext uri="{FF2B5EF4-FFF2-40B4-BE49-F238E27FC236}">
                <a16:creationId xmlns:a16="http://schemas.microsoft.com/office/drawing/2014/main" id="{5A0C70F7-40EA-954B-0A06-6B9E814EDA3B}"/>
              </a:ext>
            </a:extLst>
          </p:cNvPr>
          <p:cNvSpPr>
            <a:spLocks noGrp="1"/>
          </p:cNvSpPr>
          <p:nvPr>
            <p:ph type="body" sz="quarter" idx="19" hasCustomPrompt="1"/>
          </p:nvPr>
        </p:nvSpPr>
        <p:spPr>
          <a:xfrm>
            <a:off x="5733784" y="4520354"/>
            <a:ext cx="2299651" cy="184666"/>
          </a:xfrm>
        </p:spPr>
        <p:txBody>
          <a:bodyPr>
            <a:noAutofit/>
          </a:bodyPr>
          <a:lstStyle>
            <a:lvl1pPr>
              <a:defRPr sz="1200">
                <a:solidFill>
                  <a:schemeClr val="bg2"/>
                </a:solidFill>
              </a:defRPr>
            </a:lvl1pPr>
          </a:lstStyle>
          <a:p>
            <a:pPr lvl="0"/>
            <a:r>
              <a:rPr lang="en-GB" dirty="0"/>
              <a:t>Insert title here</a:t>
            </a:r>
          </a:p>
        </p:txBody>
      </p:sp>
      <p:sp>
        <p:nvSpPr>
          <p:cNvPr id="29" name="Text Placeholder 28">
            <a:extLst>
              <a:ext uri="{FF2B5EF4-FFF2-40B4-BE49-F238E27FC236}">
                <a16:creationId xmlns:a16="http://schemas.microsoft.com/office/drawing/2014/main" id="{F2F9A644-FFF2-B1C2-1FFC-00FF07B598E9}"/>
              </a:ext>
            </a:extLst>
          </p:cNvPr>
          <p:cNvSpPr>
            <a:spLocks noGrp="1"/>
          </p:cNvSpPr>
          <p:nvPr>
            <p:ph type="body" sz="quarter" idx="23" hasCustomPrompt="1"/>
          </p:nvPr>
        </p:nvSpPr>
        <p:spPr>
          <a:xfrm>
            <a:off x="450849" y="1520825"/>
            <a:ext cx="383428" cy="383428"/>
          </a:xfrm>
          <a:blipFill>
            <a:blip r:embed="rId3" cstate="hqprint">
              <a:extLst>
                <a:ext uri="{28A0092B-C50C-407E-A947-70E740481C1C}">
                  <a14:useLocalDpi xmlns:a14="http://schemas.microsoft.com/office/drawing/2010/main"/>
                </a:ext>
              </a:extLst>
            </a:blip>
            <a:stretch>
              <a:fillRect/>
            </a:stretch>
          </a:blipFill>
        </p:spPr>
        <p:txBody>
          <a:bodyPr>
            <a:noAutofit/>
          </a:bodyPr>
          <a:lstStyle>
            <a:lvl1pPr>
              <a:defRPr/>
            </a:lvl1pPr>
          </a:lstStyle>
          <a:p>
            <a:pPr lvl="0"/>
            <a:r>
              <a:rPr lang="en-GB"/>
              <a:t> </a:t>
            </a:r>
            <a:endParaRPr lang="en-GB" dirty="0"/>
          </a:p>
        </p:txBody>
      </p:sp>
      <p:sp>
        <p:nvSpPr>
          <p:cNvPr id="32" name="Picture Placeholder 31">
            <a:extLst>
              <a:ext uri="{FF2B5EF4-FFF2-40B4-BE49-F238E27FC236}">
                <a16:creationId xmlns:a16="http://schemas.microsoft.com/office/drawing/2014/main" id="{7B6BEF04-C6B6-FFC9-6EC4-83A89149A3E8}"/>
              </a:ext>
            </a:extLst>
          </p:cNvPr>
          <p:cNvSpPr>
            <a:spLocks noGrp="1"/>
          </p:cNvSpPr>
          <p:nvPr>
            <p:ph type="pic" sz="quarter" idx="25" hasCustomPrompt="1"/>
          </p:nvPr>
        </p:nvSpPr>
        <p:spPr>
          <a:xfrm>
            <a:off x="3333432" y="1520825"/>
            <a:ext cx="2067771" cy="3570409"/>
          </a:xfrm>
        </p:spPr>
        <p:txBody>
          <a:bodyPr>
            <a:noAutofit/>
          </a:bodyPr>
          <a:lstStyle>
            <a:lvl1pPr algn="ctr">
              <a:defRPr/>
            </a:lvl1pPr>
          </a:lstStyle>
          <a:p>
            <a:r>
              <a:rPr lang="en-GB" dirty="0"/>
              <a:t>Click icon to insert image</a:t>
            </a:r>
          </a:p>
        </p:txBody>
      </p:sp>
      <p:grpSp>
        <p:nvGrpSpPr>
          <p:cNvPr id="31" name="Group 30">
            <a:extLst>
              <a:ext uri="{FF2B5EF4-FFF2-40B4-BE49-F238E27FC236}">
                <a16:creationId xmlns:a16="http://schemas.microsoft.com/office/drawing/2014/main" id="{44A06B25-C42C-57BD-B0DD-9EDBAEA9EB16}"/>
              </a:ext>
            </a:extLst>
          </p:cNvPr>
          <p:cNvGrpSpPr/>
          <p:nvPr/>
        </p:nvGrpSpPr>
        <p:grpSpPr>
          <a:xfrm>
            <a:off x="12287572" y="0"/>
            <a:ext cx="2175021" cy="4839558"/>
            <a:chOff x="838200" y="1150069"/>
            <a:chExt cx="2175021" cy="4839558"/>
          </a:xfrm>
        </p:grpSpPr>
        <p:sp>
          <p:nvSpPr>
            <p:cNvPr id="34" name="Rectangle 33">
              <a:extLst>
                <a:ext uri="{FF2B5EF4-FFF2-40B4-BE49-F238E27FC236}">
                  <a16:creationId xmlns:a16="http://schemas.microsoft.com/office/drawing/2014/main" id="{8F5A13DD-A3CD-1250-9F4A-EA46DDE208D8}"/>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36" name="Rectangle 35">
              <a:extLst>
                <a:ext uri="{FF2B5EF4-FFF2-40B4-BE49-F238E27FC236}">
                  <a16:creationId xmlns:a16="http://schemas.microsoft.com/office/drawing/2014/main" id="{5D360E03-1E1E-615B-5D4E-17E4C0FDE5DC}"/>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7" name="TextBox 36">
              <a:extLst>
                <a:ext uri="{FF2B5EF4-FFF2-40B4-BE49-F238E27FC236}">
                  <a16:creationId xmlns:a16="http://schemas.microsoft.com/office/drawing/2014/main" id="{D47DB9A8-5545-CC49-EA67-F76C62586F94}"/>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38" name="TextBox 37">
              <a:extLst>
                <a:ext uri="{FF2B5EF4-FFF2-40B4-BE49-F238E27FC236}">
                  <a16:creationId xmlns:a16="http://schemas.microsoft.com/office/drawing/2014/main" id="{1400A6BE-120E-6CB1-E360-97401DA53394}"/>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39" name="TextBox 38">
              <a:extLst>
                <a:ext uri="{FF2B5EF4-FFF2-40B4-BE49-F238E27FC236}">
                  <a16:creationId xmlns:a16="http://schemas.microsoft.com/office/drawing/2014/main" id="{D39FC50D-41D5-3502-3E76-67E2243BE5C8}"/>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40" name="TextBox 39">
              <a:extLst>
                <a:ext uri="{FF2B5EF4-FFF2-40B4-BE49-F238E27FC236}">
                  <a16:creationId xmlns:a16="http://schemas.microsoft.com/office/drawing/2014/main" id="{C7680ECD-285D-20B0-8BB5-CD7C5C57C330}"/>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41" name="TextBox 40">
              <a:extLst>
                <a:ext uri="{FF2B5EF4-FFF2-40B4-BE49-F238E27FC236}">
                  <a16:creationId xmlns:a16="http://schemas.microsoft.com/office/drawing/2014/main" id="{CDF51759-261C-4B98-EEF6-A1A112A06DE4}"/>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42" name="TextBox 41">
              <a:extLst>
                <a:ext uri="{FF2B5EF4-FFF2-40B4-BE49-F238E27FC236}">
                  <a16:creationId xmlns:a16="http://schemas.microsoft.com/office/drawing/2014/main" id="{A117885E-7E51-D430-206D-DE3FC97EA6FF}"/>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43" name="TextBox 42">
              <a:extLst>
                <a:ext uri="{FF2B5EF4-FFF2-40B4-BE49-F238E27FC236}">
                  <a16:creationId xmlns:a16="http://schemas.microsoft.com/office/drawing/2014/main" id="{C2369979-807E-5568-2E2F-6EA70607DC76}"/>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45" name="Date Placeholder 44">
            <a:extLst>
              <a:ext uri="{FF2B5EF4-FFF2-40B4-BE49-F238E27FC236}">
                <a16:creationId xmlns:a16="http://schemas.microsoft.com/office/drawing/2014/main" id="{164AA926-344D-0C35-837F-74E35DB2DF30}"/>
              </a:ext>
            </a:extLst>
          </p:cNvPr>
          <p:cNvSpPr>
            <a:spLocks noGrp="1"/>
          </p:cNvSpPr>
          <p:nvPr>
            <p:ph type="dt" sz="half" idx="32"/>
          </p:nvPr>
        </p:nvSpPr>
        <p:spPr/>
        <p:txBody>
          <a:bodyPr>
            <a:noAutofit/>
          </a:bodyPr>
          <a:lstStyle/>
          <a:p>
            <a:endParaRPr lang="en-GB" dirty="0"/>
          </a:p>
        </p:txBody>
      </p:sp>
      <p:sp>
        <p:nvSpPr>
          <p:cNvPr id="47" name="Slide Number Placeholder 46">
            <a:extLst>
              <a:ext uri="{FF2B5EF4-FFF2-40B4-BE49-F238E27FC236}">
                <a16:creationId xmlns:a16="http://schemas.microsoft.com/office/drawing/2014/main" id="{11F589B6-91D4-D6C8-92F2-BBE994714B6B}"/>
              </a:ext>
            </a:extLst>
          </p:cNvPr>
          <p:cNvSpPr>
            <a:spLocks noGrp="1"/>
          </p:cNvSpPr>
          <p:nvPr>
            <p:ph type="sldNum" sz="quarter" idx="34"/>
          </p:nvPr>
        </p:nvSpPr>
        <p:spPr/>
        <p:txBody>
          <a:bodyPr>
            <a:noAutofit/>
          </a:bodyPr>
          <a:lstStyle/>
          <a:p>
            <a:fld id="{BB07EAE1-021A-493C-B07F-6FE9E5D11BEB}" type="slidenum">
              <a:rPr lang="en-GB" smtClean="0"/>
              <a:pPr/>
              <a:t>‹#›</a:t>
            </a:fld>
            <a:endParaRPr lang="en-GB" dirty="0"/>
          </a:p>
        </p:txBody>
      </p:sp>
      <p:grpSp>
        <p:nvGrpSpPr>
          <p:cNvPr id="6" name="Group 5">
            <a:extLst>
              <a:ext uri="{FF2B5EF4-FFF2-40B4-BE49-F238E27FC236}">
                <a16:creationId xmlns:a16="http://schemas.microsoft.com/office/drawing/2014/main" id="{13986C35-7244-5C17-18B9-1599DBAA2C11}"/>
              </a:ext>
            </a:extLst>
          </p:cNvPr>
          <p:cNvGrpSpPr/>
          <p:nvPr userDrawn="1"/>
        </p:nvGrpSpPr>
        <p:grpSpPr>
          <a:xfrm>
            <a:off x="12287572" y="0"/>
            <a:ext cx="2175021" cy="4839558"/>
            <a:chOff x="838200" y="1150069"/>
            <a:chExt cx="2175021" cy="4839558"/>
          </a:xfrm>
        </p:grpSpPr>
        <p:sp>
          <p:nvSpPr>
            <p:cNvPr id="7" name="Rectangle 6">
              <a:extLst>
                <a:ext uri="{FF2B5EF4-FFF2-40B4-BE49-F238E27FC236}">
                  <a16:creationId xmlns:a16="http://schemas.microsoft.com/office/drawing/2014/main" id="{D3DC580E-B251-F5ED-E219-937713760673}"/>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9" name="Rectangle 8">
              <a:extLst>
                <a:ext uri="{FF2B5EF4-FFF2-40B4-BE49-F238E27FC236}">
                  <a16:creationId xmlns:a16="http://schemas.microsoft.com/office/drawing/2014/main" id="{A14B9EBE-EF06-1D6C-2812-1E21C7184473}"/>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1" name="TextBox 10">
              <a:extLst>
                <a:ext uri="{FF2B5EF4-FFF2-40B4-BE49-F238E27FC236}">
                  <a16:creationId xmlns:a16="http://schemas.microsoft.com/office/drawing/2014/main" id="{A78BC6D4-812B-880A-573A-E69CA6418D0B}"/>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13" name="TextBox 12">
              <a:extLst>
                <a:ext uri="{FF2B5EF4-FFF2-40B4-BE49-F238E27FC236}">
                  <a16:creationId xmlns:a16="http://schemas.microsoft.com/office/drawing/2014/main" id="{F75F9B3B-8CDC-2AF1-8F2F-30E4B69DD749}"/>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15" name="TextBox 14">
              <a:extLst>
                <a:ext uri="{FF2B5EF4-FFF2-40B4-BE49-F238E27FC236}">
                  <a16:creationId xmlns:a16="http://schemas.microsoft.com/office/drawing/2014/main" id="{83F5B2FA-2ABC-658F-D29A-A07D570CB31F}"/>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16" name="TextBox 15">
              <a:extLst>
                <a:ext uri="{FF2B5EF4-FFF2-40B4-BE49-F238E27FC236}">
                  <a16:creationId xmlns:a16="http://schemas.microsoft.com/office/drawing/2014/main" id="{B9203A2D-4F00-0660-8078-1CE13D235EB5}"/>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17" name="TextBox 16">
              <a:extLst>
                <a:ext uri="{FF2B5EF4-FFF2-40B4-BE49-F238E27FC236}">
                  <a16:creationId xmlns:a16="http://schemas.microsoft.com/office/drawing/2014/main" id="{9CFF6AEE-D40F-02DE-6911-A1B84577DC0B}"/>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18" name="TextBox 17">
              <a:extLst>
                <a:ext uri="{FF2B5EF4-FFF2-40B4-BE49-F238E27FC236}">
                  <a16:creationId xmlns:a16="http://schemas.microsoft.com/office/drawing/2014/main" id="{7A4BC4EA-AC80-8DED-6697-AF0DC961768F}"/>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19" name="TextBox 18">
              <a:extLst>
                <a:ext uri="{FF2B5EF4-FFF2-40B4-BE49-F238E27FC236}">
                  <a16:creationId xmlns:a16="http://schemas.microsoft.com/office/drawing/2014/main" id="{C62B396B-91BE-94C5-D352-2FF208CA36F1}"/>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44" name="Title 43">
            <a:extLst>
              <a:ext uri="{FF2B5EF4-FFF2-40B4-BE49-F238E27FC236}">
                <a16:creationId xmlns:a16="http://schemas.microsoft.com/office/drawing/2014/main" id="{4AE206C2-6775-F8DD-7EED-46A98195246C}"/>
              </a:ext>
            </a:extLst>
          </p:cNvPr>
          <p:cNvSpPr>
            <a:spLocks noGrp="1"/>
          </p:cNvSpPr>
          <p:nvPr>
            <p:ph type="title" hasCustomPrompt="1"/>
          </p:nvPr>
        </p:nvSpPr>
        <p:spPr/>
        <p:txBody>
          <a:bodyPr/>
          <a:lstStyle/>
          <a:p>
            <a:r>
              <a:rPr lang="en-US" dirty="0"/>
              <a:t>Insert title here</a:t>
            </a:r>
            <a:endParaRPr lang="en-GB" dirty="0"/>
          </a:p>
        </p:txBody>
      </p:sp>
      <p:sp>
        <p:nvSpPr>
          <p:cNvPr id="48" name="Footer Placeholder 4">
            <a:extLst>
              <a:ext uri="{FF2B5EF4-FFF2-40B4-BE49-F238E27FC236}">
                <a16:creationId xmlns:a16="http://schemas.microsoft.com/office/drawing/2014/main" id="{8710F66A-E3E5-51E7-81E7-AD82B5AF087C}"/>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2" name="Text Placeholder 7">
            <a:extLst>
              <a:ext uri="{FF2B5EF4-FFF2-40B4-BE49-F238E27FC236}">
                <a16:creationId xmlns:a16="http://schemas.microsoft.com/office/drawing/2014/main" id="{A99A5A6E-E7F4-46F3-4212-E7378183B93F}"/>
              </a:ext>
            </a:extLst>
          </p:cNvPr>
          <p:cNvSpPr>
            <a:spLocks noGrp="1"/>
          </p:cNvSpPr>
          <p:nvPr>
            <p:ph type="body" sz="quarter" idx="35" hasCustomPrompt="1"/>
          </p:nvPr>
        </p:nvSpPr>
        <p:spPr>
          <a:xfrm>
            <a:off x="9088438" y="2159056"/>
            <a:ext cx="2425700" cy="215444"/>
          </a:xfrm>
        </p:spPr>
        <p:txBody>
          <a:bodyPr>
            <a:noAutofit/>
          </a:bodyPr>
          <a:lstStyle>
            <a:lvl1pPr>
              <a:defRPr/>
            </a:lvl1pPr>
          </a:lstStyle>
          <a:p>
            <a:pPr lvl="0"/>
            <a:r>
              <a:rPr lang="en-GB" dirty="0"/>
              <a:t>Insert quote here</a:t>
            </a:r>
          </a:p>
        </p:txBody>
      </p:sp>
      <p:sp>
        <p:nvSpPr>
          <p:cNvPr id="3" name="Text Placeholder 9">
            <a:extLst>
              <a:ext uri="{FF2B5EF4-FFF2-40B4-BE49-F238E27FC236}">
                <a16:creationId xmlns:a16="http://schemas.microsoft.com/office/drawing/2014/main" id="{64C4E29D-E503-0185-092F-BE4381CA014C}"/>
              </a:ext>
            </a:extLst>
          </p:cNvPr>
          <p:cNvSpPr>
            <a:spLocks noGrp="1"/>
          </p:cNvSpPr>
          <p:nvPr>
            <p:ph type="body" sz="quarter" idx="36" hasCustomPrompt="1"/>
          </p:nvPr>
        </p:nvSpPr>
        <p:spPr>
          <a:xfrm>
            <a:off x="9088438" y="4201855"/>
            <a:ext cx="2425700" cy="184666"/>
          </a:xfrm>
        </p:spPr>
        <p:txBody>
          <a:bodyPr>
            <a:noAutofit/>
          </a:bodyPr>
          <a:lstStyle>
            <a:lvl1pPr>
              <a:defRPr sz="1200">
                <a:latin typeface="Gotham Medium"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Insert name here</a:t>
            </a:r>
          </a:p>
        </p:txBody>
      </p:sp>
      <p:sp>
        <p:nvSpPr>
          <p:cNvPr id="28" name="Text Placeholder 11">
            <a:extLst>
              <a:ext uri="{FF2B5EF4-FFF2-40B4-BE49-F238E27FC236}">
                <a16:creationId xmlns:a16="http://schemas.microsoft.com/office/drawing/2014/main" id="{7DBA61FA-2E9E-F4CF-043E-0E0F6D3ED64D}"/>
              </a:ext>
            </a:extLst>
          </p:cNvPr>
          <p:cNvSpPr>
            <a:spLocks noGrp="1"/>
          </p:cNvSpPr>
          <p:nvPr>
            <p:ph type="body" sz="quarter" idx="37" hasCustomPrompt="1"/>
          </p:nvPr>
        </p:nvSpPr>
        <p:spPr>
          <a:xfrm>
            <a:off x="9088438" y="4392663"/>
            <a:ext cx="2425700" cy="184666"/>
          </a:xfrm>
        </p:spPr>
        <p:txBody>
          <a:bodyPr>
            <a:noAutofit/>
          </a:bodyPr>
          <a:lstStyle>
            <a:lvl1pPr>
              <a:defRPr sz="1200"/>
            </a:lvl1pPr>
          </a:lstStyle>
          <a:p>
            <a:pPr lvl="0"/>
            <a:r>
              <a:rPr lang="en-GB"/>
              <a:t>Insert title here</a:t>
            </a:r>
            <a:endParaRPr lang="en-GB" dirty="0"/>
          </a:p>
        </p:txBody>
      </p:sp>
      <p:sp>
        <p:nvSpPr>
          <p:cNvPr id="46" name="Text Placeholder 28">
            <a:extLst>
              <a:ext uri="{FF2B5EF4-FFF2-40B4-BE49-F238E27FC236}">
                <a16:creationId xmlns:a16="http://schemas.microsoft.com/office/drawing/2014/main" id="{ADD5953E-8F4A-3DED-A4D5-D5BE23C6EF7F}"/>
              </a:ext>
            </a:extLst>
          </p:cNvPr>
          <p:cNvSpPr>
            <a:spLocks noGrp="1"/>
          </p:cNvSpPr>
          <p:nvPr>
            <p:ph type="body" sz="quarter" idx="38" hasCustomPrompt="1"/>
          </p:nvPr>
        </p:nvSpPr>
        <p:spPr>
          <a:xfrm>
            <a:off x="9088437" y="1520825"/>
            <a:ext cx="383428" cy="383428"/>
          </a:xfrm>
          <a:blipFill>
            <a:blip r:embed="rId3" cstate="hqprint">
              <a:extLst>
                <a:ext uri="{28A0092B-C50C-407E-A947-70E740481C1C}">
                  <a14:useLocalDpi xmlns:a14="http://schemas.microsoft.com/office/drawing/2010/main"/>
                </a:ext>
              </a:extLst>
            </a:blip>
            <a:stretch>
              <a:fillRect/>
            </a:stretch>
          </a:blipFill>
        </p:spPr>
        <p:txBody>
          <a:bodyPr>
            <a:noAutofit/>
          </a:bodyPr>
          <a:lstStyle>
            <a:lvl1pPr>
              <a:defRPr/>
            </a:lvl1pPr>
          </a:lstStyle>
          <a:p>
            <a:pPr lvl="0"/>
            <a:r>
              <a:rPr lang="en-GB"/>
              <a:t> </a:t>
            </a:r>
            <a:endParaRPr lang="en-GB" dirty="0"/>
          </a:p>
        </p:txBody>
      </p:sp>
      <p:sp>
        <p:nvSpPr>
          <p:cNvPr id="49" name="Text Placeholder 8">
            <a:extLst>
              <a:ext uri="{FF2B5EF4-FFF2-40B4-BE49-F238E27FC236}">
                <a16:creationId xmlns:a16="http://schemas.microsoft.com/office/drawing/2014/main" id="{D9BB0B31-F49D-3AF9-0589-AE580F6D6FFB}"/>
              </a:ext>
            </a:extLst>
          </p:cNvPr>
          <p:cNvSpPr>
            <a:spLocks noGrp="1"/>
          </p:cNvSpPr>
          <p:nvPr>
            <p:ph type="body" sz="quarter" idx="104" hasCustomPrompt="1"/>
          </p:nvPr>
        </p:nvSpPr>
        <p:spPr>
          <a:xfrm>
            <a:off x="5741404" y="1904253"/>
            <a:ext cx="880617" cy="195814"/>
          </a:xfrm>
          <a:solidFill>
            <a:schemeClr val="accent3"/>
          </a:solidFill>
        </p:spPr>
        <p:txBody>
          <a:bodyPr wrap="none" lIns="36000" tIns="36000" rIns="36000" bIns="36000" anchor="ctr">
            <a:noAutofit/>
          </a:bodyPr>
          <a:lstStyle>
            <a:lvl1pPr algn="l">
              <a:defRPr sz="800" cap="all" spc="70" baseline="0">
                <a:solidFill>
                  <a:schemeClr val="bg1"/>
                </a:solidFill>
                <a:latin typeface="+mj-lt"/>
              </a:defRPr>
            </a:lvl1pPr>
          </a:lstStyle>
          <a:p>
            <a:pPr lvl="0"/>
            <a:r>
              <a:rPr lang="en-GB" dirty="0"/>
              <a:t>subheading</a:t>
            </a:r>
          </a:p>
        </p:txBody>
      </p:sp>
    </p:spTree>
    <p:custDataLst>
      <p:tags r:id="rId1"/>
    </p:custDataLst>
    <p:extLst>
      <p:ext uri="{BB962C8B-B14F-4D97-AF65-F5344CB8AC3E}">
        <p14:creationId xmlns:p14="http://schemas.microsoft.com/office/powerpoint/2010/main" val="366991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amp; testimonial (2)">
    <p:spTree>
      <p:nvGrpSpPr>
        <p:cNvPr id="1" name=""/>
        <p:cNvGrpSpPr/>
        <p:nvPr/>
      </p:nvGrpSpPr>
      <p:grpSpPr>
        <a:xfrm>
          <a:off x="0" y="0"/>
          <a:ext cx="0" cy="0"/>
          <a:chOff x="0" y="0"/>
          <a:chExt cx="0" cy="0"/>
        </a:xfrm>
      </p:grpSpPr>
      <p:sp>
        <p:nvSpPr>
          <p:cNvPr id="32" name="Text Placeholder 3">
            <a:extLst>
              <a:ext uri="{FF2B5EF4-FFF2-40B4-BE49-F238E27FC236}">
                <a16:creationId xmlns:a16="http://schemas.microsoft.com/office/drawing/2014/main" id="{184BEA07-5920-AB55-93C3-C7A315688F08}"/>
              </a:ext>
            </a:extLst>
          </p:cNvPr>
          <p:cNvSpPr>
            <a:spLocks noGrp="1"/>
          </p:cNvSpPr>
          <p:nvPr>
            <p:ph type="body" sz="quarter" idx="32"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5" name="Text Placeholder 25">
            <a:extLst>
              <a:ext uri="{FF2B5EF4-FFF2-40B4-BE49-F238E27FC236}">
                <a16:creationId xmlns:a16="http://schemas.microsoft.com/office/drawing/2014/main" id="{F6CB2A52-3D2E-4D27-A43A-E3CE8F6093C3}"/>
              </a:ext>
            </a:extLst>
          </p:cNvPr>
          <p:cNvSpPr>
            <a:spLocks noGrp="1"/>
          </p:cNvSpPr>
          <p:nvPr>
            <p:ph type="body" sz="quarter" idx="37" hasCustomPrompt="1"/>
          </p:nvPr>
        </p:nvSpPr>
        <p:spPr>
          <a:xfrm>
            <a:off x="6237744" y="3445872"/>
            <a:ext cx="4505503" cy="71067"/>
          </a:xfr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a:defRPr lang="en-GB" sz="1800" dirty="0"/>
            </a:lvl1pPr>
          </a:lstStyle>
          <a:p>
            <a:pPr lvl="0" algn="ctr"/>
            <a:r>
              <a:rPr lang="en-US" dirty="0"/>
              <a:t> </a:t>
            </a:r>
            <a:endParaRPr lang="en-GB" dirty="0"/>
          </a:p>
        </p:txBody>
      </p:sp>
      <p:sp>
        <p:nvSpPr>
          <p:cNvPr id="4" name="Text Placeholder 25">
            <a:extLst>
              <a:ext uri="{FF2B5EF4-FFF2-40B4-BE49-F238E27FC236}">
                <a16:creationId xmlns:a16="http://schemas.microsoft.com/office/drawing/2014/main" id="{10E8D6B8-8B17-52F2-D72A-1D6A79F0C51E}"/>
              </a:ext>
            </a:extLst>
          </p:cNvPr>
          <p:cNvSpPr>
            <a:spLocks noGrp="1"/>
          </p:cNvSpPr>
          <p:nvPr>
            <p:ph type="body" sz="quarter" idx="36" hasCustomPrompt="1"/>
          </p:nvPr>
        </p:nvSpPr>
        <p:spPr>
          <a:xfrm>
            <a:off x="6237744" y="3516939"/>
            <a:ext cx="4505503" cy="1962149"/>
          </a:xfr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a:defRPr lang="en-GB" sz="1800" dirty="0">
                <a:solidFill>
                  <a:schemeClr val="lt1"/>
                </a:solidFill>
              </a:defRPr>
            </a:lvl1pPr>
          </a:lstStyle>
          <a:p>
            <a:pPr lvl="0" algn="ctr"/>
            <a:r>
              <a:rPr lang="en-US" dirty="0"/>
              <a:t> </a:t>
            </a:r>
            <a:endParaRPr lang="en-GB" dirty="0"/>
          </a:p>
        </p:txBody>
      </p:sp>
      <p:sp>
        <p:nvSpPr>
          <p:cNvPr id="6" name="Text Placeholder 5">
            <a:extLst>
              <a:ext uri="{FF2B5EF4-FFF2-40B4-BE49-F238E27FC236}">
                <a16:creationId xmlns:a16="http://schemas.microsoft.com/office/drawing/2014/main" id="{87DA8894-E07B-5382-7378-646216D4A78D}"/>
              </a:ext>
            </a:extLst>
          </p:cNvPr>
          <p:cNvSpPr>
            <a:spLocks noGrp="1"/>
          </p:cNvSpPr>
          <p:nvPr>
            <p:ph type="body" sz="quarter" idx="13" hasCustomPrompt="1"/>
          </p:nvPr>
        </p:nvSpPr>
        <p:spPr>
          <a:xfrm>
            <a:off x="646898" y="1932996"/>
            <a:ext cx="2229652" cy="215444"/>
          </a:xfrm>
        </p:spPr>
        <p:txBody>
          <a:bodyPr>
            <a:noAutofit/>
          </a:bodyPr>
          <a:lstStyle>
            <a:lvl1pPr>
              <a:defRPr/>
            </a:lvl1pPr>
          </a:lstStyle>
          <a:p>
            <a:pPr lvl="0"/>
            <a:r>
              <a:rPr lang="en-GB" dirty="0"/>
              <a:t>Insert quote here</a:t>
            </a:r>
          </a:p>
        </p:txBody>
      </p:sp>
      <p:sp>
        <p:nvSpPr>
          <p:cNvPr id="7" name="Text Placeholder 9">
            <a:extLst>
              <a:ext uri="{FF2B5EF4-FFF2-40B4-BE49-F238E27FC236}">
                <a16:creationId xmlns:a16="http://schemas.microsoft.com/office/drawing/2014/main" id="{CCDCAA8C-1EA1-73C5-50B6-4544BDACE8FE}"/>
              </a:ext>
            </a:extLst>
          </p:cNvPr>
          <p:cNvSpPr>
            <a:spLocks noGrp="1"/>
          </p:cNvSpPr>
          <p:nvPr>
            <p:ph type="body" sz="quarter" idx="14" hasCustomPrompt="1"/>
          </p:nvPr>
        </p:nvSpPr>
        <p:spPr>
          <a:xfrm>
            <a:off x="646898" y="2807399"/>
            <a:ext cx="2229647" cy="184666"/>
          </a:xfrm>
        </p:spPr>
        <p:txBody>
          <a:bodyPr>
            <a:noAutofit/>
          </a:bodyPr>
          <a:lstStyle>
            <a:lvl1pPr>
              <a:defRPr sz="1200">
                <a:latin typeface="Gotham Medium"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Insert name here</a:t>
            </a:r>
          </a:p>
        </p:txBody>
      </p:sp>
      <p:sp>
        <p:nvSpPr>
          <p:cNvPr id="9" name="Text Placeholder 11">
            <a:extLst>
              <a:ext uri="{FF2B5EF4-FFF2-40B4-BE49-F238E27FC236}">
                <a16:creationId xmlns:a16="http://schemas.microsoft.com/office/drawing/2014/main" id="{A1D7EED1-6491-08C4-8535-3ED3EC4DEFB5}"/>
              </a:ext>
            </a:extLst>
          </p:cNvPr>
          <p:cNvSpPr>
            <a:spLocks noGrp="1"/>
          </p:cNvSpPr>
          <p:nvPr>
            <p:ph type="body" sz="quarter" idx="15" hasCustomPrompt="1"/>
          </p:nvPr>
        </p:nvSpPr>
        <p:spPr>
          <a:xfrm>
            <a:off x="646898" y="2998207"/>
            <a:ext cx="2229647" cy="184666"/>
          </a:xfrm>
        </p:spPr>
        <p:txBody>
          <a:bodyPr>
            <a:noAutofit/>
          </a:bodyPr>
          <a:lstStyle>
            <a:lvl1pPr>
              <a:defRPr sz="1200"/>
            </a:lvl1pPr>
          </a:lstStyle>
          <a:p>
            <a:pPr lvl="0"/>
            <a:r>
              <a:rPr lang="en-GB"/>
              <a:t>Insert title here</a:t>
            </a:r>
            <a:endParaRPr lang="en-GB" dirty="0"/>
          </a:p>
        </p:txBody>
      </p:sp>
      <p:sp>
        <p:nvSpPr>
          <p:cNvPr id="10" name="Text Placeholder 5">
            <a:extLst>
              <a:ext uri="{FF2B5EF4-FFF2-40B4-BE49-F238E27FC236}">
                <a16:creationId xmlns:a16="http://schemas.microsoft.com/office/drawing/2014/main" id="{E885980D-C72B-9D32-F0BC-221FA059A209}"/>
              </a:ext>
            </a:extLst>
          </p:cNvPr>
          <p:cNvSpPr>
            <a:spLocks noGrp="1"/>
          </p:cNvSpPr>
          <p:nvPr>
            <p:ph type="body" sz="quarter" idx="16" hasCustomPrompt="1"/>
          </p:nvPr>
        </p:nvSpPr>
        <p:spPr>
          <a:xfrm>
            <a:off x="646898" y="4147177"/>
            <a:ext cx="2229652" cy="215444"/>
          </a:xfrm>
        </p:spPr>
        <p:txBody>
          <a:bodyPr>
            <a:noAutofit/>
          </a:bodyPr>
          <a:lstStyle>
            <a:lvl1pPr>
              <a:defRPr/>
            </a:lvl1pPr>
          </a:lstStyle>
          <a:p>
            <a:pPr lvl="0"/>
            <a:r>
              <a:rPr lang="en-GB" dirty="0"/>
              <a:t>Insert quote here</a:t>
            </a:r>
          </a:p>
        </p:txBody>
      </p:sp>
      <p:sp>
        <p:nvSpPr>
          <p:cNvPr id="11" name="Text Placeholder 9">
            <a:extLst>
              <a:ext uri="{FF2B5EF4-FFF2-40B4-BE49-F238E27FC236}">
                <a16:creationId xmlns:a16="http://schemas.microsoft.com/office/drawing/2014/main" id="{CA9268DA-2BC5-B5D5-4CE9-8BD16693ED1A}"/>
              </a:ext>
            </a:extLst>
          </p:cNvPr>
          <p:cNvSpPr>
            <a:spLocks noGrp="1"/>
          </p:cNvSpPr>
          <p:nvPr>
            <p:ph type="body" sz="quarter" idx="17" hasCustomPrompt="1"/>
          </p:nvPr>
        </p:nvSpPr>
        <p:spPr>
          <a:xfrm>
            <a:off x="646898" y="5021580"/>
            <a:ext cx="2229647" cy="184666"/>
          </a:xfrm>
        </p:spPr>
        <p:txBody>
          <a:bodyPr>
            <a:noAutofit/>
          </a:bodyPr>
          <a:lstStyle>
            <a:lvl1pPr>
              <a:defRPr sz="1200">
                <a:latin typeface="Gotham Medium"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Insert name here</a:t>
            </a:r>
          </a:p>
        </p:txBody>
      </p:sp>
      <p:sp>
        <p:nvSpPr>
          <p:cNvPr id="12" name="Text Placeholder 11">
            <a:extLst>
              <a:ext uri="{FF2B5EF4-FFF2-40B4-BE49-F238E27FC236}">
                <a16:creationId xmlns:a16="http://schemas.microsoft.com/office/drawing/2014/main" id="{FCD9146B-DFF9-8A90-6634-F2F38611000E}"/>
              </a:ext>
            </a:extLst>
          </p:cNvPr>
          <p:cNvSpPr>
            <a:spLocks noGrp="1"/>
          </p:cNvSpPr>
          <p:nvPr>
            <p:ph type="body" sz="quarter" idx="18" hasCustomPrompt="1"/>
          </p:nvPr>
        </p:nvSpPr>
        <p:spPr>
          <a:xfrm>
            <a:off x="646898" y="5212388"/>
            <a:ext cx="2229647" cy="184666"/>
          </a:xfrm>
        </p:spPr>
        <p:txBody>
          <a:bodyPr>
            <a:noAutofit/>
          </a:bodyPr>
          <a:lstStyle>
            <a:lvl1pPr>
              <a:defRPr sz="1200"/>
            </a:lvl1pPr>
          </a:lstStyle>
          <a:p>
            <a:pPr lvl="0"/>
            <a:r>
              <a:rPr lang="en-GB"/>
              <a:t>Insert title here</a:t>
            </a:r>
            <a:endParaRPr lang="en-GB" dirty="0"/>
          </a:p>
        </p:txBody>
      </p:sp>
      <p:sp>
        <p:nvSpPr>
          <p:cNvPr id="13" name="Text Placeholder 5">
            <a:extLst>
              <a:ext uri="{FF2B5EF4-FFF2-40B4-BE49-F238E27FC236}">
                <a16:creationId xmlns:a16="http://schemas.microsoft.com/office/drawing/2014/main" id="{E73D7789-DF27-879E-8A33-A0A02DF43FA5}"/>
              </a:ext>
            </a:extLst>
          </p:cNvPr>
          <p:cNvSpPr>
            <a:spLocks noGrp="1"/>
          </p:cNvSpPr>
          <p:nvPr>
            <p:ph type="body" sz="quarter" idx="19" hasCustomPrompt="1"/>
          </p:nvPr>
        </p:nvSpPr>
        <p:spPr>
          <a:xfrm>
            <a:off x="3347575" y="1717096"/>
            <a:ext cx="2410288" cy="1547811"/>
          </a:xfrm>
          <a:solidFill>
            <a:schemeClr val="accent2"/>
          </a:solidFill>
        </p:spPr>
        <p:txBody>
          <a:bodyPr lIns="180000" tIns="360000" rIns="180000">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dirty="0"/>
              <a:t>Insert quote here</a:t>
            </a:r>
          </a:p>
        </p:txBody>
      </p:sp>
      <p:sp>
        <p:nvSpPr>
          <p:cNvPr id="14" name="Text Placeholder 5">
            <a:extLst>
              <a:ext uri="{FF2B5EF4-FFF2-40B4-BE49-F238E27FC236}">
                <a16:creationId xmlns:a16="http://schemas.microsoft.com/office/drawing/2014/main" id="{F67FB5E7-5B59-E9A6-24A4-A3AE5DFF7745}"/>
              </a:ext>
            </a:extLst>
          </p:cNvPr>
          <p:cNvSpPr>
            <a:spLocks noGrp="1"/>
          </p:cNvSpPr>
          <p:nvPr>
            <p:ph type="body" sz="quarter" idx="20" hasCustomPrompt="1"/>
          </p:nvPr>
        </p:nvSpPr>
        <p:spPr>
          <a:xfrm>
            <a:off x="3347575" y="3931277"/>
            <a:ext cx="2410288" cy="1547811"/>
          </a:xfrm>
          <a:solidFill>
            <a:schemeClr val="accent1"/>
          </a:solidFill>
        </p:spPr>
        <p:txBody>
          <a:bodyPr lIns="180000" tIns="360000" rIns="180000">
            <a:noAutofit/>
          </a:bodyPr>
          <a:lstStyle>
            <a:lvl1pPr>
              <a:defRPr>
                <a:solidFill>
                  <a:schemeClr val="tx2"/>
                </a:solidFill>
              </a:defRPr>
            </a:lvl1pPr>
            <a:lvl2pPr>
              <a:buClr>
                <a:schemeClr val="accent3"/>
              </a:buClr>
              <a:defRPr>
                <a:solidFill>
                  <a:schemeClr val="tx2"/>
                </a:solidFill>
              </a:defRPr>
            </a:lvl2pPr>
            <a:lvl3pPr>
              <a:buClr>
                <a:schemeClr val="accent3"/>
              </a:buClr>
              <a:defRPr>
                <a:solidFill>
                  <a:schemeClr val="tx2"/>
                </a:solidFill>
              </a:defRPr>
            </a:lvl3pPr>
            <a:lvl4pPr>
              <a:buClr>
                <a:schemeClr val="accent3"/>
              </a:buClr>
              <a:defRPr>
                <a:solidFill>
                  <a:schemeClr val="tx2"/>
                </a:solidFill>
              </a:defRPr>
            </a:lvl4pPr>
            <a:lvl5pPr>
              <a:buClr>
                <a:schemeClr val="accent3"/>
              </a:buClr>
              <a:defRPr>
                <a:solidFill>
                  <a:schemeClr val="tx2"/>
                </a:solidFill>
              </a:defRPr>
            </a:lvl5pPr>
          </a:lstStyle>
          <a:p>
            <a:pPr lvl="0"/>
            <a:r>
              <a:rPr lang="en-GB" dirty="0"/>
              <a:t>Insert quote here</a:t>
            </a:r>
          </a:p>
        </p:txBody>
      </p:sp>
      <p:sp>
        <p:nvSpPr>
          <p:cNvPr id="15" name="Text Placeholder 5">
            <a:extLst>
              <a:ext uri="{FF2B5EF4-FFF2-40B4-BE49-F238E27FC236}">
                <a16:creationId xmlns:a16="http://schemas.microsoft.com/office/drawing/2014/main" id="{9EC0C03C-3180-061F-654E-9A5946A6E08F}"/>
              </a:ext>
            </a:extLst>
          </p:cNvPr>
          <p:cNvSpPr>
            <a:spLocks noGrp="1"/>
          </p:cNvSpPr>
          <p:nvPr>
            <p:ph type="body" sz="quarter" idx="21" hasCustomPrompt="1"/>
          </p:nvPr>
        </p:nvSpPr>
        <p:spPr>
          <a:xfrm>
            <a:off x="6489932" y="3707747"/>
            <a:ext cx="4015194" cy="215444"/>
          </a:xfrm>
        </p:spPr>
        <p:txBody>
          <a:bodyPr>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dirty="0"/>
              <a:t>Insert quote here</a:t>
            </a:r>
          </a:p>
        </p:txBody>
      </p:sp>
      <p:sp>
        <p:nvSpPr>
          <p:cNvPr id="16" name="Text Placeholder 9">
            <a:extLst>
              <a:ext uri="{FF2B5EF4-FFF2-40B4-BE49-F238E27FC236}">
                <a16:creationId xmlns:a16="http://schemas.microsoft.com/office/drawing/2014/main" id="{888AD919-2BEE-BCF3-3A6D-50D529E320CD}"/>
              </a:ext>
            </a:extLst>
          </p:cNvPr>
          <p:cNvSpPr>
            <a:spLocks noGrp="1"/>
          </p:cNvSpPr>
          <p:nvPr>
            <p:ph type="body" sz="quarter" idx="22" hasCustomPrompt="1"/>
          </p:nvPr>
        </p:nvSpPr>
        <p:spPr>
          <a:xfrm>
            <a:off x="6489933" y="4886641"/>
            <a:ext cx="1682750" cy="184666"/>
          </a:xfrm>
        </p:spPr>
        <p:txBody>
          <a:bodyPr>
            <a:noAutofit/>
          </a:bodyPr>
          <a:lstStyle>
            <a:lvl1pPr>
              <a:defRPr sz="1200">
                <a:solidFill>
                  <a:schemeClr val="bg2"/>
                </a:solidFill>
                <a:latin typeface="Gotham Medium"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Insert name here</a:t>
            </a:r>
          </a:p>
        </p:txBody>
      </p:sp>
      <p:sp>
        <p:nvSpPr>
          <p:cNvPr id="17" name="Text Placeholder 11">
            <a:extLst>
              <a:ext uri="{FF2B5EF4-FFF2-40B4-BE49-F238E27FC236}">
                <a16:creationId xmlns:a16="http://schemas.microsoft.com/office/drawing/2014/main" id="{242B0A19-1960-A688-6E5E-C9DD4EA66726}"/>
              </a:ext>
            </a:extLst>
          </p:cNvPr>
          <p:cNvSpPr>
            <a:spLocks noGrp="1"/>
          </p:cNvSpPr>
          <p:nvPr>
            <p:ph type="body" sz="quarter" idx="23" hasCustomPrompt="1"/>
          </p:nvPr>
        </p:nvSpPr>
        <p:spPr>
          <a:xfrm>
            <a:off x="6489933" y="5077449"/>
            <a:ext cx="1682750" cy="184666"/>
          </a:xfrm>
        </p:spPr>
        <p:txBody>
          <a:bodyPr>
            <a:noAutofit/>
          </a:bodyPr>
          <a:lstStyle>
            <a:lvl1pPr>
              <a:defRPr sz="1200">
                <a:solidFill>
                  <a:schemeClr val="bg2"/>
                </a:solidFill>
              </a:defRPr>
            </a:lvl1pPr>
          </a:lstStyle>
          <a:p>
            <a:pPr lvl="0"/>
            <a:r>
              <a:rPr lang="en-GB"/>
              <a:t>Insert title here</a:t>
            </a:r>
            <a:endParaRPr lang="en-GB" dirty="0"/>
          </a:p>
        </p:txBody>
      </p:sp>
      <p:sp>
        <p:nvSpPr>
          <p:cNvPr id="22" name="Picture Placeholder 21">
            <a:extLst>
              <a:ext uri="{FF2B5EF4-FFF2-40B4-BE49-F238E27FC236}">
                <a16:creationId xmlns:a16="http://schemas.microsoft.com/office/drawing/2014/main" id="{64B2C224-98A3-DB89-1B06-02EE840744E9}"/>
              </a:ext>
            </a:extLst>
          </p:cNvPr>
          <p:cNvSpPr>
            <a:spLocks noGrp="1"/>
          </p:cNvSpPr>
          <p:nvPr>
            <p:ph type="pic" sz="quarter" idx="24" hasCustomPrompt="1"/>
          </p:nvPr>
        </p:nvSpPr>
        <p:spPr>
          <a:xfrm>
            <a:off x="6237743" y="1719103"/>
            <a:ext cx="4505504" cy="1728000"/>
          </a:xfrm>
        </p:spPr>
        <p:txBody>
          <a:bodyPr>
            <a:noAutofit/>
          </a:bodyPr>
          <a:lstStyle>
            <a:lvl1pPr algn="ctr">
              <a:defRPr/>
            </a:lvl1pPr>
          </a:lstStyle>
          <a:p>
            <a:r>
              <a:rPr lang="en-GB" dirty="0"/>
              <a:t>Click icon to insert image</a:t>
            </a:r>
          </a:p>
        </p:txBody>
      </p:sp>
      <p:sp>
        <p:nvSpPr>
          <p:cNvPr id="29" name="Text Placeholder 28">
            <a:extLst>
              <a:ext uri="{FF2B5EF4-FFF2-40B4-BE49-F238E27FC236}">
                <a16:creationId xmlns:a16="http://schemas.microsoft.com/office/drawing/2014/main" id="{2F7C36C4-76BF-9AF7-7A35-C55FBEE5AE87}"/>
              </a:ext>
            </a:extLst>
          </p:cNvPr>
          <p:cNvSpPr>
            <a:spLocks noGrp="1"/>
          </p:cNvSpPr>
          <p:nvPr>
            <p:ph type="body" sz="quarter" idx="25" hasCustomPrompt="1"/>
          </p:nvPr>
        </p:nvSpPr>
        <p:spPr>
          <a:xfrm>
            <a:off x="450850" y="1548392"/>
            <a:ext cx="36000" cy="1728000"/>
          </a:xfrm>
          <a:solidFill>
            <a:schemeClr val="accent2"/>
          </a:solidFill>
        </p:spPr>
        <p:txBody>
          <a:bodyPr>
            <a:noAutofit/>
          </a:bodyPr>
          <a:lstStyle>
            <a:lvl1pPr>
              <a:defRPr/>
            </a:lvl1pPr>
          </a:lstStyle>
          <a:p>
            <a:pPr lvl="0"/>
            <a:r>
              <a:rPr lang="en-GB"/>
              <a:t> </a:t>
            </a:r>
            <a:endParaRPr lang="en-GB" dirty="0"/>
          </a:p>
        </p:txBody>
      </p:sp>
      <p:sp>
        <p:nvSpPr>
          <p:cNvPr id="30" name="Text Placeholder 28">
            <a:extLst>
              <a:ext uri="{FF2B5EF4-FFF2-40B4-BE49-F238E27FC236}">
                <a16:creationId xmlns:a16="http://schemas.microsoft.com/office/drawing/2014/main" id="{F8381302-6460-0F5F-479F-E6A797AF52BC}"/>
              </a:ext>
            </a:extLst>
          </p:cNvPr>
          <p:cNvSpPr>
            <a:spLocks noGrp="1"/>
          </p:cNvSpPr>
          <p:nvPr>
            <p:ph type="body" sz="quarter" idx="26" hasCustomPrompt="1"/>
          </p:nvPr>
        </p:nvSpPr>
        <p:spPr>
          <a:xfrm>
            <a:off x="450850" y="3751088"/>
            <a:ext cx="36000" cy="1728000"/>
          </a:xfrm>
          <a:solidFill>
            <a:schemeClr val="accent1"/>
          </a:solidFill>
        </p:spPr>
        <p:txBody>
          <a:bodyPr>
            <a:noAutofit/>
          </a:bodyPr>
          <a:lstStyle>
            <a:lvl1pPr>
              <a:defRPr/>
            </a:lvl1pPr>
          </a:lstStyle>
          <a:p>
            <a:pPr lvl="0"/>
            <a:r>
              <a:rPr lang="en-GB"/>
              <a:t> </a:t>
            </a:r>
            <a:endParaRPr lang="en-GB" dirty="0"/>
          </a:p>
        </p:txBody>
      </p:sp>
      <p:sp>
        <p:nvSpPr>
          <p:cNvPr id="38" name="Text Placeholder 37">
            <a:extLst>
              <a:ext uri="{FF2B5EF4-FFF2-40B4-BE49-F238E27FC236}">
                <a16:creationId xmlns:a16="http://schemas.microsoft.com/office/drawing/2014/main" id="{3C30209F-BFED-1C17-7393-334D3173A281}"/>
              </a:ext>
            </a:extLst>
          </p:cNvPr>
          <p:cNvSpPr>
            <a:spLocks noGrp="1"/>
          </p:cNvSpPr>
          <p:nvPr>
            <p:ph type="body" sz="quarter" idx="27" hasCustomPrompt="1"/>
          </p:nvPr>
        </p:nvSpPr>
        <p:spPr>
          <a:xfrm>
            <a:off x="647470" y="1548416"/>
            <a:ext cx="356001" cy="258887"/>
          </a:xfrm>
          <a:custGeom>
            <a:avLst/>
            <a:gdLst>
              <a:gd name="connsiteX0" fmla="*/ 211936 w 356001"/>
              <a:gd name="connsiteY0" fmla="*/ 167667 h 258887"/>
              <a:gd name="connsiteX1" fmla="*/ 211940 w 356001"/>
              <a:gd name="connsiteY1" fmla="*/ 167693 h 258887"/>
              <a:gd name="connsiteX2" fmla="*/ 211936 w 356001"/>
              <a:gd name="connsiteY2" fmla="*/ 167714 h 258887"/>
              <a:gd name="connsiteX3" fmla="*/ 342085 w 356001"/>
              <a:gd name="connsiteY3" fmla="*/ 23 h 258887"/>
              <a:gd name="connsiteX4" fmla="*/ 351308 w 356001"/>
              <a:gd name="connsiteY4" fmla="*/ 17014 h 258887"/>
              <a:gd name="connsiteX5" fmla="*/ 298324 w 356001"/>
              <a:gd name="connsiteY5" fmla="*/ 58925 h 258887"/>
              <a:gd name="connsiteX6" fmla="*/ 265683 w 356001"/>
              <a:gd name="connsiteY6" fmla="*/ 118590 h 258887"/>
              <a:gd name="connsiteX7" fmla="*/ 269914 w 356001"/>
              <a:gd name="connsiteY7" fmla="*/ 131443 h 258887"/>
              <a:gd name="connsiteX8" fmla="*/ 281426 w 356001"/>
              <a:gd name="connsiteY8" fmla="*/ 136344 h 258887"/>
              <a:gd name="connsiteX9" fmla="*/ 300613 w 356001"/>
              <a:gd name="connsiteY9" fmla="*/ 134448 h 258887"/>
              <a:gd name="connsiteX10" fmla="*/ 340744 w 356001"/>
              <a:gd name="connsiteY10" fmla="*/ 151809 h 258887"/>
              <a:gd name="connsiteX11" fmla="*/ 356001 w 356001"/>
              <a:gd name="connsiteY11" fmla="*/ 192688 h 258887"/>
              <a:gd name="connsiteX12" fmla="*/ 356001 w 356001"/>
              <a:gd name="connsiteY12" fmla="*/ 196281 h 258887"/>
              <a:gd name="connsiteX13" fmla="*/ 339010 w 356001"/>
              <a:gd name="connsiteY13" fmla="*/ 241873 h 258887"/>
              <a:gd name="connsiteX14" fmla="*/ 318179 w 356001"/>
              <a:gd name="connsiteY14" fmla="*/ 255324 h 258887"/>
              <a:gd name="connsiteX15" fmla="*/ 296617 w 356001"/>
              <a:gd name="connsiteY15" fmla="*/ 258887 h 258887"/>
              <a:gd name="connsiteX16" fmla="*/ 286379 w 356001"/>
              <a:gd name="connsiteY16" fmla="*/ 258887 h 258887"/>
              <a:gd name="connsiteX17" fmla="*/ 259531 w 356001"/>
              <a:gd name="connsiteY17" fmla="*/ 253536 h 258887"/>
              <a:gd name="connsiteX18" fmla="*/ 234198 w 356001"/>
              <a:gd name="connsiteY18" fmla="*/ 234707 h 258887"/>
              <a:gd name="connsiteX19" fmla="*/ 217502 w 356001"/>
              <a:gd name="connsiteY19" fmla="*/ 205392 h 258887"/>
              <a:gd name="connsiteX20" fmla="*/ 211940 w 356001"/>
              <a:gd name="connsiteY20" fmla="*/ 167693 h 258887"/>
              <a:gd name="connsiteX21" fmla="*/ 219415 w 356001"/>
              <a:gd name="connsiteY21" fmla="*/ 124751 h 258887"/>
              <a:gd name="connsiteX22" fmla="*/ 241873 w 356001"/>
              <a:gd name="connsiteY22" fmla="*/ 80470 h 258887"/>
              <a:gd name="connsiteX23" fmla="*/ 342085 w 356001"/>
              <a:gd name="connsiteY23" fmla="*/ 23 h 258887"/>
              <a:gd name="connsiteX24" fmla="*/ 130102 w 356001"/>
              <a:gd name="connsiteY24" fmla="*/ 0 h 258887"/>
              <a:gd name="connsiteX25" fmla="*/ 139326 w 356001"/>
              <a:gd name="connsiteY25" fmla="*/ 16991 h 258887"/>
              <a:gd name="connsiteX26" fmla="*/ 84816 w 356001"/>
              <a:gd name="connsiteY26" fmla="*/ 60035 h 258887"/>
              <a:gd name="connsiteX27" fmla="*/ 53724 w 356001"/>
              <a:gd name="connsiteY27" fmla="*/ 120093 h 258887"/>
              <a:gd name="connsiteX28" fmla="*/ 59480 w 356001"/>
              <a:gd name="connsiteY28" fmla="*/ 132946 h 258887"/>
              <a:gd name="connsiteX29" fmla="*/ 69466 w 356001"/>
              <a:gd name="connsiteY29" fmla="*/ 136344 h 258887"/>
              <a:gd name="connsiteX30" fmla="*/ 88653 w 356001"/>
              <a:gd name="connsiteY30" fmla="*/ 134448 h 258887"/>
              <a:gd name="connsiteX31" fmla="*/ 128969 w 356001"/>
              <a:gd name="connsiteY31" fmla="*/ 152017 h 258887"/>
              <a:gd name="connsiteX32" fmla="*/ 144712 w 356001"/>
              <a:gd name="connsiteY32" fmla="*/ 194506 h 258887"/>
              <a:gd name="connsiteX33" fmla="*/ 127444 w 356001"/>
              <a:gd name="connsiteY33" fmla="*/ 241156 h 258887"/>
              <a:gd name="connsiteX34" fmla="*/ 106913 w 356001"/>
              <a:gd name="connsiteY34" fmla="*/ 255188 h 258887"/>
              <a:gd name="connsiteX35" fmla="*/ 85474 w 356001"/>
              <a:gd name="connsiteY35" fmla="*/ 258887 h 258887"/>
              <a:gd name="connsiteX36" fmla="*/ 74850 w 356001"/>
              <a:gd name="connsiteY36" fmla="*/ 258887 h 258887"/>
              <a:gd name="connsiteX37" fmla="*/ 47555 w 356001"/>
              <a:gd name="connsiteY37" fmla="*/ 253582 h 258887"/>
              <a:gd name="connsiteX38" fmla="*/ 22077 w 356001"/>
              <a:gd name="connsiteY38" fmla="*/ 234753 h 258887"/>
              <a:gd name="connsiteX39" fmla="*/ 0 w 356001"/>
              <a:gd name="connsiteY39" fmla="*/ 167714 h 258887"/>
              <a:gd name="connsiteX40" fmla="*/ 0 w 356001"/>
              <a:gd name="connsiteY40" fmla="*/ 167667 h 258887"/>
              <a:gd name="connsiteX41" fmla="*/ 28226 w 356001"/>
              <a:gd name="connsiteY41" fmla="*/ 82504 h 258887"/>
              <a:gd name="connsiteX42" fmla="*/ 130102 w 356001"/>
              <a:gd name="connsiteY42" fmla="*/ 0 h 25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6001" h="258887">
                <a:moveTo>
                  <a:pt x="211936" y="167667"/>
                </a:moveTo>
                <a:lnTo>
                  <a:pt x="211940" y="167693"/>
                </a:lnTo>
                <a:lnTo>
                  <a:pt x="211936" y="167714"/>
                </a:lnTo>
                <a:close/>
                <a:moveTo>
                  <a:pt x="342085" y="23"/>
                </a:moveTo>
                <a:lnTo>
                  <a:pt x="351308" y="17014"/>
                </a:lnTo>
                <a:cubicBezTo>
                  <a:pt x="328284" y="32872"/>
                  <a:pt x="310622" y="46835"/>
                  <a:pt x="298324" y="58925"/>
                </a:cubicBezTo>
                <a:cubicBezTo>
                  <a:pt x="276548" y="80331"/>
                  <a:pt x="265683" y="100212"/>
                  <a:pt x="265683" y="118590"/>
                </a:cubicBezTo>
                <a:cubicBezTo>
                  <a:pt x="265683" y="123884"/>
                  <a:pt x="267093" y="128184"/>
                  <a:pt x="269914" y="131443"/>
                </a:cubicBezTo>
                <a:cubicBezTo>
                  <a:pt x="272734" y="134703"/>
                  <a:pt x="276548" y="136344"/>
                  <a:pt x="281426" y="136344"/>
                </a:cubicBezTo>
                <a:cubicBezTo>
                  <a:pt x="291135" y="135072"/>
                  <a:pt x="297538" y="134448"/>
                  <a:pt x="300613" y="134448"/>
                </a:cubicBezTo>
                <a:cubicBezTo>
                  <a:pt x="316748" y="134448"/>
                  <a:pt x="330110" y="140228"/>
                  <a:pt x="340744" y="151809"/>
                </a:cubicBezTo>
                <a:lnTo>
                  <a:pt x="356001" y="192688"/>
                </a:lnTo>
                <a:lnTo>
                  <a:pt x="356001" y="196281"/>
                </a:lnTo>
                <a:lnTo>
                  <a:pt x="339010" y="241873"/>
                </a:lnTo>
                <a:cubicBezTo>
                  <a:pt x="333127" y="247849"/>
                  <a:pt x="326180" y="252333"/>
                  <a:pt x="318179" y="255324"/>
                </a:cubicBezTo>
                <a:lnTo>
                  <a:pt x="296617" y="258887"/>
                </a:lnTo>
                <a:lnTo>
                  <a:pt x="286379" y="258887"/>
                </a:lnTo>
                <a:lnTo>
                  <a:pt x="259531" y="253536"/>
                </a:lnTo>
                <a:cubicBezTo>
                  <a:pt x="250062" y="249351"/>
                  <a:pt x="241619" y="243075"/>
                  <a:pt x="234198" y="234707"/>
                </a:cubicBezTo>
                <a:cubicBezTo>
                  <a:pt x="226778" y="226339"/>
                  <a:pt x="221212" y="216566"/>
                  <a:pt x="217502" y="205392"/>
                </a:cubicBezTo>
                <a:lnTo>
                  <a:pt x="211940" y="167693"/>
                </a:lnTo>
                <a:lnTo>
                  <a:pt x="219415" y="124751"/>
                </a:lnTo>
                <a:cubicBezTo>
                  <a:pt x="224402" y="110210"/>
                  <a:pt x="231887" y="95450"/>
                  <a:pt x="241873" y="80470"/>
                </a:cubicBezTo>
                <a:cubicBezTo>
                  <a:pt x="261846" y="50511"/>
                  <a:pt x="295250" y="23695"/>
                  <a:pt x="342085" y="23"/>
                </a:cubicBezTo>
                <a:close/>
                <a:moveTo>
                  <a:pt x="130102" y="0"/>
                </a:moveTo>
                <a:lnTo>
                  <a:pt x="139326" y="16991"/>
                </a:lnTo>
                <a:cubicBezTo>
                  <a:pt x="114776" y="34098"/>
                  <a:pt x="96583" y="48453"/>
                  <a:pt x="84816" y="60035"/>
                </a:cubicBezTo>
                <a:cubicBezTo>
                  <a:pt x="64080" y="80932"/>
                  <a:pt x="53724" y="100952"/>
                  <a:pt x="53724" y="120093"/>
                </a:cubicBezTo>
                <a:cubicBezTo>
                  <a:pt x="53724" y="126658"/>
                  <a:pt x="55642" y="130934"/>
                  <a:pt x="59480" y="132946"/>
                </a:cubicBezTo>
                <a:cubicBezTo>
                  <a:pt x="63317" y="135211"/>
                  <a:pt x="66646" y="136344"/>
                  <a:pt x="69466" y="136344"/>
                </a:cubicBezTo>
                <a:cubicBezTo>
                  <a:pt x="79176" y="135072"/>
                  <a:pt x="85579" y="134448"/>
                  <a:pt x="88653" y="134448"/>
                </a:cubicBezTo>
                <a:cubicBezTo>
                  <a:pt x="105043" y="134448"/>
                  <a:pt x="118474" y="140297"/>
                  <a:pt x="128969" y="152017"/>
                </a:cubicBezTo>
                <a:cubicBezTo>
                  <a:pt x="139465" y="163714"/>
                  <a:pt x="144712" y="177885"/>
                  <a:pt x="144712" y="194506"/>
                </a:cubicBezTo>
                <a:cubicBezTo>
                  <a:pt x="144712" y="213162"/>
                  <a:pt x="138956" y="228696"/>
                  <a:pt x="127444" y="241156"/>
                </a:cubicBezTo>
                <a:cubicBezTo>
                  <a:pt x="121688" y="247398"/>
                  <a:pt x="114845" y="252073"/>
                  <a:pt x="106913" y="255188"/>
                </a:cubicBezTo>
                <a:lnTo>
                  <a:pt x="85474" y="258887"/>
                </a:lnTo>
                <a:lnTo>
                  <a:pt x="74850" y="258887"/>
                </a:lnTo>
                <a:lnTo>
                  <a:pt x="47555" y="253582"/>
                </a:lnTo>
                <a:cubicBezTo>
                  <a:pt x="37924" y="249397"/>
                  <a:pt x="29428" y="243121"/>
                  <a:pt x="22077" y="234753"/>
                </a:cubicBezTo>
                <a:cubicBezTo>
                  <a:pt x="7351" y="218016"/>
                  <a:pt x="0" y="195662"/>
                  <a:pt x="0" y="167714"/>
                </a:cubicBezTo>
                <a:lnTo>
                  <a:pt x="0" y="167667"/>
                </a:lnTo>
                <a:cubicBezTo>
                  <a:pt x="0" y="140990"/>
                  <a:pt x="9409" y="112580"/>
                  <a:pt x="28226" y="82504"/>
                </a:cubicBezTo>
                <a:cubicBezTo>
                  <a:pt x="47020" y="52406"/>
                  <a:pt x="81002" y="24897"/>
                  <a:pt x="130102" y="0"/>
                </a:cubicBezTo>
                <a:close/>
              </a:path>
            </a:pathLst>
          </a:custGeom>
          <a:solidFill>
            <a:schemeClr val="accent4"/>
          </a:solidFill>
        </p:spPr>
        <p:txBody>
          <a:bodyPr wrap="square">
            <a:noAutofit/>
          </a:bodyPr>
          <a:lstStyle>
            <a:lvl1pPr>
              <a:defRPr/>
            </a:lvl1pPr>
          </a:lstStyle>
          <a:p>
            <a:pPr lvl="0"/>
            <a:r>
              <a:rPr lang="en-GB"/>
              <a:t> </a:t>
            </a:r>
            <a:endParaRPr lang="en-GB" dirty="0"/>
          </a:p>
        </p:txBody>
      </p:sp>
      <p:sp>
        <p:nvSpPr>
          <p:cNvPr id="39" name="Text Placeholder 38">
            <a:extLst>
              <a:ext uri="{FF2B5EF4-FFF2-40B4-BE49-F238E27FC236}">
                <a16:creationId xmlns:a16="http://schemas.microsoft.com/office/drawing/2014/main" id="{80A96817-5E54-B200-DA6D-CC231C634BB5}"/>
              </a:ext>
            </a:extLst>
          </p:cNvPr>
          <p:cNvSpPr>
            <a:spLocks noGrp="1"/>
          </p:cNvSpPr>
          <p:nvPr>
            <p:ph type="body" sz="quarter" idx="28" hasCustomPrompt="1"/>
          </p:nvPr>
        </p:nvSpPr>
        <p:spPr>
          <a:xfrm>
            <a:off x="646898" y="3751088"/>
            <a:ext cx="356001" cy="258887"/>
          </a:xfrm>
          <a:custGeom>
            <a:avLst/>
            <a:gdLst>
              <a:gd name="connsiteX0" fmla="*/ 211936 w 356001"/>
              <a:gd name="connsiteY0" fmla="*/ 167667 h 258887"/>
              <a:gd name="connsiteX1" fmla="*/ 211940 w 356001"/>
              <a:gd name="connsiteY1" fmla="*/ 167693 h 258887"/>
              <a:gd name="connsiteX2" fmla="*/ 211936 w 356001"/>
              <a:gd name="connsiteY2" fmla="*/ 167714 h 258887"/>
              <a:gd name="connsiteX3" fmla="*/ 342085 w 356001"/>
              <a:gd name="connsiteY3" fmla="*/ 23 h 258887"/>
              <a:gd name="connsiteX4" fmla="*/ 351308 w 356001"/>
              <a:gd name="connsiteY4" fmla="*/ 17014 h 258887"/>
              <a:gd name="connsiteX5" fmla="*/ 298324 w 356001"/>
              <a:gd name="connsiteY5" fmla="*/ 58925 h 258887"/>
              <a:gd name="connsiteX6" fmla="*/ 265683 w 356001"/>
              <a:gd name="connsiteY6" fmla="*/ 118590 h 258887"/>
              <a:gd name="connsiteX7" fmla="*/ 269914 w 356001"/>
              <a:gd name="connsiteY7" fmla="*/ 131443 h 258887"/>
              <a:gd name="connsiteX8" fmla="*/ 281426 w 356001"/>
              <a:gd name="connsiteY8" fmla="*/ 136344 h 258887"/>
              <a:gd name="connsiteX9" fmla="*/ 300613 w 356001"/>
              <a:gd name="connsiteY9" fmla="*/ 134448 h 258887"/>
              <a:gd name="connsiteX10" fmla="*/ 340744 w 356001"/>
              <a:gd name="connsiteY10" fmla="*/ 151809 h 258887"/>
              <a:gd name="connsiteX11" fmla="*/ 356001 w 356001"/>
              <a:gd name="connsiteY11" fmla="*/ 192688 h 258887"/>
              <a:gd name="connsiteX12" fmla="*/ 356001 w 356001"/>
              <a:gd name="connsiteY12" fmla="*/ 196281 h 258887"/>
              <a:gd name="connsiteX13" fmla="*/ 339010 w 356001"/>
              <a:gd name="connsiteY13" fmla="*/ 241873 h 258887"/>
              <a:gd name="connsiteX14" fmla="*/ 318179 w 356001"/>
              <a:gd name="connsiteY14" fmla="*/ 255324 h 258887"/>
              <a:gd name="connsiteX15" fmla="*/ 296617 w 356001"/>
              <a:gd name="connsiteY15" fmla="*/ 258887 h 258887"/>
              <a:gd name="connsiteX16" fmla="*/ 286379 w 356001"/>
              <a:gd name="connsiteY16" fmla="*/ 258887 h 258887"/>
              <a:gd name="connsiteX17" fmla="*/ 259531 w 356001"/>
              <a:gd name="connsiteY17" fmla="*/ 253536 h 258887"/>
              <a:gd name="connsiteX18" fmla="*/ 234198 w 356001"/>
              <a:gd name="connsiteY18" fmla="*/ 234707 h 258887"/>
              <a:gd name="connsiteX19" fmla="*/ 217502 w 356001"/>
              <a:gd name="connsiteY19" fmla="*/ 205392 h 258887"/>
              <a:gd name="connsiteX20" fmla="*/ 211940 w 356001"/>
              <a:gd name="connsiteY20" fmla="*/ 167693 h 258887"/>
              <a:gd name="connsiteX21" fmla="*/ 219415 w 356001"/>
              <a:gd name="connsiteY21" fmla="*/ 124751 h 258887"/>
              <a:gd name="connsiteX22" fmla="*/ 241873 w 356001"/>
              <a:gd name="connsiteY22" fmla="*/ 80470 h 258887"/>
              <a:gd name="connsiteX23" fmla="*/ 342085 w 356001"/>
              <a:gd name="connsiteY23" fmla="*/ 23 h 258887"/>
              <a:gd name="connsiteX24" fmla="*/ 130102 w 356001"/>
              <a:gd name="connsiteY24" fmla="*/ 0 h 258887"/>
              <a:gd name="connsiteX25" fmla="*/ 139326 w 356001"/>
              <a:gd name="connsiteY25" fmla="*/ 16991 h 258887"/>
              <a:gd name="connsiteX26" fmla="*/ 84816 w 356001"/>
              <a:gd name="connsiteY26" fmla="*/ 60035 h 258887"/>
              <a:gd name="connsiteX27" fmla="*/ 53724 w 356001"/>
              <a:gd name="connsiteY27" fmla="*/ 120093 h 258887"/>
              <a:gd name="connsiteX28" fmla="*/ 59480 w 356001"/>
              <a:gd name="connsiteY28" fmla="*/ 132946 h 258887"/>
              <a:gd name="connsiteX29" fmla="*/ 69466 w 356001"/>
              <a:gd name="connsiteY29" fmla="*/ 136344 h 258887"/>
              <a:gd name="connsiteX30" fmla="*/ 88653 w 356001"/>
              <a:gd name="connsiteY30" fmla="*/ 134448 h 258887"/>
              <a:gd name="connsiteX31" fmla="*/ 128969 w 356001"/>
              <a:gd name="connsiteY31" fmla="*/ 152017 h 258887"/>
              <a:gd name="connsiteX32" fmla="*/ 144712 w 356001"/>
              <a:gd name="connsiteY32" fmla="*/ 194506 h 258887"/>
              <a:gd name="connsiteX33" fmla="*/ 127444 w 356001"/>
              <a:gd name="connsiteY33" fmla="*/ 241156 h 258887"/>
              <a:gd name="connsiteX34" fmla="*/ 106913 w 356001"/>
              <a:gd name="connsiteY34" fmla="*/ 255188 h 258887"/>
              <a:gd name="connsiteX35" fmla="*/ 85474 w 356001"/>
              <a:gd name="connsiteY35" fmla="*/ 258887 h 258887"/>
              <a:gd name="connsiteX36" fmla="*/ 74850 w 356001"/>
              <a:gd name="connsiteY36" fmla="*/ 258887 h 258887"/>
              <a:gd name="connsiteX37" fmla="*/ 47555 w 356001"/>
              <a:gd name="connsiteY37" fmla="*/ 253582 h 258887"/>
              <a:gd name="connsiteX38" fmla="*/ 22077 w 356001"/>
              <a:gd name="connsiteY38" fmla="*/ 234753 h 258887"/>
              <a:gd name="connsiteX39" fmla="*/ 0 w 356001"/>
              <a:gd name="connsiteY39" fmla="*/ 167714 h 258887"/>
              <a:gd name="connsiteX40" fmla="*/ 0 w 356001"/>
              <a:gd name="connsiteY40" fmla="*/ 167667 h 258887"/>
              <a:gd name="connsiteX41" fmla="*/ 28226 w 356001"/>
              <a:gd name="connsiteY41" fmla="*/ 82504 h 258887"/>
              <a:gd name="connsiteX42" fmla="*/ 130102 w 356001"/>
              <a:gd name="connsiteY42" fmla="*/ 0 h 25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6001" h="258887">
                <a:moveTo>
                  <a:pt x="211936" y="167667"/>
                </a:moveTo>
                <a:lnTo>
                  <a:pt x="211940" y="167693"/>
                </a:lnTo>
                <a:lnTo>
                  <a:pt x="211936" y="167714"/>
                </a:lnTo>
                <a:close/>
                <a:moveTo>
                  <a:pt x="342085" y="23"/>
                </a:moveTo>
                <a:lnTo>
                  <a:pt x="351308" y="17014"/>
                </a:lnTo>
                <a:cubicBezTo>
                  <a:pt x="328284" y="32872"/>
                  <a:pt x="310622" y="46835"/>
                  <a:pt x="298324" y="58925"/>
                </a:cubicBezTo>
                <a:cubicBezTo>
                  <a:pt x="276548" y="80331"/>
                  <a:pt x="265683" y="100212"/>
                  <a:pt x="265683" y="118590"/>
                </a:cubicBezTo>
                <a:cubicBezTo>
                  <a:pt x="265683" y="123884"/>
                  <a:pt x="267093" y="128184"/>
                  <a:pt x="269914" y="131443"/>
                </a:cubicBezTo>
                <a:cubicBezTo>
                  <a:pt x="272734" y="134703"/>
                  <a:pt x="276548" y="136344"/>
                  <a:pt x="281426" y="136344"/>
                </a:cubicBezTo>
                <a:cubicBezTo>
                  <a:pt x="291135" y="135072"/>
                  <a:pt x="297538" y="134448"/>
                  <a:pt x="300613" y="134448"/>
                </a:cubicBezTo>
                <a:cubicBezTo>
                  <a:pt x="316748" y="134448"/>
                  <a:pt x="330110" y="140228"/>
                  <a:pt x="340744" y="151809"/>
                </a:cubicBezTo>
                <a:lnTo>
                  <a:pt x="356001" y="192688"/>
                </a:lnTo>
                <a:lnTo>
                  <a:pt x="356001" y="196281"/>
                </a:lnTo>
                <a:lnTo>
                  <a:pt x="339010" y="241873"/>
                </a:lnTo>
                <a:cubicBezTo>
                  <a:pt x="333127" y="247849"/>
                  <a:pt x="326180" y="252333"/>
                  <a:pt x="318179" y="255324"/>
                </a:cubicBezTo>
                <a:lnTo>
                  <a:pt x="296617" y="258887"/>
                </a:lnTo>
                <a:lnTo>
                  <a:pt x="286379" y="258887"/>
                </a:lnTo>
                <a:lnTo>
                  <a:pt x="259531" y="253536"/>
                </a:lnTo>
                <a:cubicBezTo>
                  <a:pt x="250062" y="249351"/>
                  <a:pt x="241619" y="243075"/>
                  <a:pt x="234198" y="234707"/>
                </a:cubicBezTo>
                <a:cubicBezTo>
                  <a:pt x="226778" y="226339"/>
                  <a:pt x="221212" y="216566"/>
                  <a:pt x="217502" y="205392"/>
                </a:cubicBezTo>
                <a:lnTo>
                  <a:pt x="211940" y="167693"/>
                </a:lnTo>
                <a:lnTo>
                  <a:pt x="219415" y="124751"/>
                </a:lnTo>
                <a:cubicBezTo>
                  <a:pt x="224402" y="110210"/>
                  <a:pt x="231887" y="95450"/>
                  <a:pt x="241873" y="80470"/>
                </a:cubicBezTo>
                <a:cubicBezTo>
                  <a:pt x="261846" y="50511"/>
                  <a:pt x="295250" y="23695"/>
                  <a:pt x="342085" y="23"/>
                </a:cubicBezTo>
                <a:close/>
                <a:moveTo>
                  <a:pt x="130102" y="0"/>
                </a:moveTo>
                <a:lnTo>
                  <a:pt x="139326" y="16991"/>
                </a:lnTo>
                <a:cubicBezTo>
                  <a:pt x="114776" y="34098"/>
                  <a:pt x="96583" y="48453"/>
                  <a:pt x="84816" y="60035"/>
                </a:cubicBezTo>
                <a:cubicBezTo>
                  <a:pt x="64080" y="80932"/>
                  <a:pt x="53724" y="100952"/>
                  <a:pt x="53724" y="120093"/>
                </a:cubicBezTo>
                <a:cubicBezTo>
                  <a:pt x="53724" y="126658"/>
                  <a:pt x="55642" y="130934"/>
                  <a:pt x="59480" y="132946"/>
                </a:cubicBezTo>
                <a:cubicBezTo>
                  <a:pt x="63317" y="135211"/>
                  <a:pt x="66646" y="136344"/>
                  <a:pt x="69466" y="136344"/>
                </a:cubicBezTo>
                <a:cubicBezTo>
                  <a:pt x="79176" y="135072"/>
                  <a:pt x="85579" y="134448"/>
                  <a:pt x="88653" y="134448"/>
                </a:cubicBezTo>
                <a:cubicBezTo>
                  <a:pt x="105043" y="134448"/>
                  <a:pt x="118474" y="140297"/>
                  <a:pt x="128969" y="152017"/>
                </a:cubicBezTo>
                <a:cubicBezTo>
                  <a:pt x="139465" y="163714"/>
                  <a:pt x="144712" y="177885"/>
                  <a:pt x="144712" y="194506"/>
                </a:cubicBezTo>
                <a:cubicBezTo>
                  <a:pt x="144712" y="213162"/>
                  <a:pt x="138956" y="228696"/>
                  <a:pt x="127444" y="241156"/>
                </a:cubicBezTo>
                <a:cubicBezTo>
                  <a:pt x="121688" y="247398"/>
                  <a:pt x="114845" y="252073"/>
                  <a:pt x="106913" y="255188"/>
                </a:cubicBezTo>
                <a:lnTo>
                  <a:pt x="85474" y="258887"/>
                </a:lnTo>
                <a:lnTo>
                  <a:pt x="74850" y="258887"/>
                </a:lnTo>
                <a:lnTo>
                  <a:pt x="47555" y="253582"/>
                </a:lnTo>
                <a:cubicBezTo>
                  <a:pt x="37924" y="249397"/>
                  <a:pt x="29428" y="243121"/>
                  <a:pt x="22077" y="234753"/>
                </a:cubicBezTo>
                <a:cubicBezTo>
                  <a:pt x="7351" y="218016"/>
                  <a:pt x="0" y="195662"/>
                  <a:pt x="0" y="167714"/>
                </a:cubicBezTo>
                <a:lnTo>
                  <a:pt x="0" y="167667"/>
                </a:lnTo>
                <a:cubicBezTo>
                  <a:pt x="0" y="140990"/>
                  <a:pt x="9409" y="112580"/>
                  <a:pt x="28226" y="82504"/>
                </a:cubicBezTo>
                <a:cubicBezTo>
                  <a:pt x="47020" y="52406"/>
                  <a:pt x="81002" y="24897"/>
                  <a:pt x="130102" y="0"/>
                </a:cubicBezTo>
                <a:close/>
              </a:path>
            </a:pathLst>
          </a:custGeom>
          <a:solidFill>
            <a:schemeClr val="accent2"/>
          </a:solidFill>
        </p:spPr>
        <p:txBody>
          <a:bodyPr wrap="square">
            <a:noAutofit/>
          </a:bodyPr>
          <a:lstStyle>
            <a:lvl1pPr>
              <a:defRPr/>
            </a:lvl1pPr>
          </a:lstStyle>
          <a:p>
            <a:pPr lvl="0"/>
            <a:r>
              <a:rPr lang="en-GB"/>
              <a:t> </a:t>
            </a:r>
            <a:endParaRPr lang="en-GB" dirty="0"/>
          </a:p>
        </p:txBody>
      </p:sp>
      <p:sp>
        <p:nvSpPr>
          <p:cNvPr id="42" name="Text Placeholder 41">
            <a:extLst>
              <a:ext uri="{FF2B5EF4-FFF2-40B4-BE49-F238E27FC236}">
                <a16:creationId xmlns:a16="http://schemas.microsoft.com/office/drawing/2014/main" id="{082A01D8-B46E-486A-CE56-B1E28A5C3A63}"/>
              </a:ext>
            </a:extLst>
          </p:cNvPr>
          <p:cNvSpPr>
            <a:spLocks noGrp="1"/>
          </p:cNvSpPr>
          <p:nvPr>
            <p:ph type="body" sz="quarter" idx="29" hasCustomPrompt="1"/>
          </p:nvPr>
        </p:nvSpPr>
        <p:spPr>
          <a:xfrm>
            <a:off x="3541843" y="1571062"/>
            <a:ext cx="497702" cy="361934"/>
          </a:xfrm>
          <a:custGeom>
            <a:avLst/>
            <a:gdLst>
              <a:gd name="connsiteX0" fmla="*/ 211936 w 356001"/>
              <a:gd name="connsiteY0" fmla="*/ 167667 h 258887"/>
              <a:gd name="connsiteX1" fmla="*/ 211940 w 356001"/>
              <a:gd name="connsiteY1" fmla="*/ 167693 h 258887"/>
              <a:gd name="connsiteX2" fmla="*/ 211936 w 356001"/>
              <a:gd name="connsiteY2" fmla="*/ 167714 h 258887"/>
              <a:gd name="connsiteX3" fmla="*/ 342085 w 356001"/>
              <a:gd name="connsiteY3" fmla="*/ 23 h 258887"/>
              <a:gd name="connsiteX4" fmla="*/ 351308 w 356001"/>
              <a:gd name="connsiteY4" fmla="*/ 17014 h 258887"/>
              <a:gd name="connsiteX5" fmla="*/ 298324 w 356001"/>
              <a:gd name="connsiteY5" fmla="*/ 58925 h 258887"/>
              <a:gd name="connsiteX6" fmla="*/ 265683 w 356001"/>
              <a:gd name="connsiteY6" fmla="*/ 118590 h 258887"/>
              <a:gd name="connsiteX7" fmla="*/ 269914 w 356001"/>
              <a:gd name="connsiteY7" fmla="*/ 131443 h 258887"/>
              <a:gd name="connsiteX8" fmla="*/ 281426 w 356001"/>
              <a:gd name="connsiteY8" fmla="*/ 136344 h 258887"/>
              <a:gd name="connsiteX9" fmla="*/ 300613 w 356001"/>
              <a:gd name="connsiteY9" fmla="*/ 134448 h 258887"/>
              <a:gd name="connsiteX10" fmla="*/ 340744 w 356001"/>
              <a:gd name="connsiteY10" fmla="*/ 151809 h 258887"/>
              <a:gd name="connsiteX11" fmla="*/ 356001 w 356001"/>
              <a:gd name="connsiteY11" fmla="*/ 192688 h 258887"/>
              <a:gd name="connsiteX12" fmla="*/ 356001 w 356001"/>
              <a:gd name="connsiteY12" fmla="*/ 196281 h 258887"/>
              <a:gd name="connsiteX13" fmla="*/ 339010 w 356001"/>
              <a:gd name="connsiteY13" fmla="*/ 241873 h 258887"/>
              <a:gd name="connsiteX14" fmla="*/ 318179 w 356001"/>
              <a:gd name="connsiteY14" fmla="*/ 255324 h 258887"/>
              <a:gd name="connsiteX15" fmla="*/ 296617 w 356001"/>
              <a:gd name="connsiteY15" fmla="*/ 258887 h 258887"/>
              <a:gd name="connsiteX16" fmla="*/ 286379 w 356001"/>
              <a:gd name="connsiteY16" fmla="*/ 258887 h 258887"/>
              <a:gd name="connsiteX17" fmla="*/ 259531 w 356001"/>
              <a:gd name="connsiteY17" fmla="*/ 253536 h 258887"/>
              <a:gd name="connsiteX18" fmla="*/ 234198 w 356001"/>
              <a:gd name="connsiteY18" fmla="*/ 234707 h 258887"/>
              <a:gd name="connsiteX19" fmla="*/ 217502 w 356001"/>
              <a:gd name="connsiteY19" fmla="*/ 205392 h 258887"/>
              <a:gd name="connsiteX20" fmla="*/ 211940 w 356001"/>
              <a:gd name="connsiteY20" fmla="*/ 167693 h 258887"/>
              <a:gd name="connsiteX21" fmla="*/ 219415 w 356001"/>
              <a:gd name="connsiteY21" fmla="*/ 124751 h 258887"/>
              <a:gd name="connsiteX22" fmla="*/ 241873 w 356001"/>
              <a:gd name="connsiteY22" fmla="*/ 80470 h 258887"/>
              <a:gd name="connsiteX23" fmla="*/ 342085 w 356001"/>
              <a:gd name="connsiteY23" fmla="*/ 23 h 258887"/>
              <a:gd name="connsiteX24" fmla="*/ 130102 w 356001"/>
              <a:gd name="connsiteY24" fmla="*/ 0 h 258887"/>
              <a:gd name="connsiteX25" fmla="*/ 139326 w 356001"/>
              <a:gd name="connsiteY25" fmla="*/ 16991 h 258887"/>
              <a:gd name="connsiteX26" fmla="*/ 84816 w 356001"/>
              <a:gd name="connsiteY26" fmla="*/ 60035 h 258887"/>
              <a:gd name="connsiteX27" fmla="*/ 53724 w 356001"/>
              <a:gd name="connsiteY27" fmla="*/ 120093 h 258887"/>
              <a:gd name="connsiteX28" fmla="*/ 59480 w 356001"/>
              <a:gd name="connsiteY28" fmla="*/ 132946 h 258887"/>
              <a:gd name="connsiteX29" fmla="*/ 69466 w 356001"/>
              <a:gd name="connsiteY29" fmla="*/ 136344 h 258887"/>
              <a:gd name="connsiteX30" fmla="*/ 88653 w 356001"/>
              <a:gd name="connsiteY30" fmla="*/ 134448 h 258887"/>
              <a:gd name="connsiteX31" fmla="*/ 128969 w 356001"/>
              <a:gd name="connsiteY31" fmla="*/ 152017 h 258887"/>
              <a:gd name="connsiteX32" fmla="*/ 144712 w 356001"/>
              <a:gd name="connsiteY32" fmla="*/ 194506 h 258887"/>
              <a:gd name="connsiteX33" fmla="*/ 127444 w 356001"/>
              <a:gd name="connsiteY33" fmla="*/ 241156 h 258887"/>
              <a:gd name="connsiteX34" fmla="*/ 106913 w 356001"/>
              <a:gd name="connsiteY34" fmla="*/ 255188 h 258887"/>
              <a:gd name="connsiteX35" fmla="*/ 85474 w 356001"/>
              <a:gd name="connsiteY35" fmla="*/ 258887 h 258887"/>
              <a:gd name="connsiteX36" fmla="*/ 74850 w 356001"/>
              <a:gd name="connsiteY36" fmla="*/ 258887 h 258887"/>
              <a:gd name="connsiteX37" fmla="*/ 47555 w 356001"/>
              <a:gd name="connsiteY37" fmla="*/ 253582 h 258887"/>
              <a:gd name="connsiteX38" fmla="*/ 22077 w 356001"/>
              <a:gd name="connsiteY38" fmla="*/ 234753 h 258887"/>
              <a:gd name="connsiteX39" fmla="*/ 0 w 356001"/>
              <a:gd name="connsiteY39" fmla="*/ 167714 h 258887"/>
              <a:gd name="connsiteX40" fmla="*/ 0 w 356001"/>
              <a:gd name="connsiteY40" fmla="*/ 167667 h 258887"/>
              <a:gd name="connsiteX41" fmla="*/ 28226 w 356001"/>
              <a:gd name="connsiteY41" fmla="*/ 82504 h 258887"/>
              <a:gd name="connsiteX42" fmla="*/ 130102 w 356001"/>
              <a:gd name="connsiteY42" fmla="*/ 0 h 25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6001" h="258887">
                <a:moveTo>
                  <a:pt x="211936" y="167667"/>
                </a:moveTo>
                <a:lnTo>
                  <a:pt x="211940" y="167693"/>
                </a:lnTo>
                <a:lnTo>
                  <a:pt x="211936" y="167714"/>
                </a:lnTo>
                <a:close/>
                <a:moveTo>
                  <a:pt x="342085" y="23"/>
                </a:moveTo>
                <a:lnTo>
                  <a:pt x="351308" y="17014"/>
                </a:lnTo>
                <a:cubicBezTo>
                  <a:pt x="328284" y="32872"/>
                  <a:pt x="310622" y="46835"/>
                  <a:pt x="298324" y="58925"/>
                </a:cubicBezTo>
                <a:cubicBezTo>
                  <a:pt x="276548" y="80331"/>
                  <a:pt x="265683" y="100212"/>
                  <a:pt x="265683" y="118590"/>
                </a:cubicBezTo>
                <a:cubicBezTo>
                  <a:pt x="265683" y="123884"/>
                  <a:pt x="267093" y="128184"/>
                  <a:pt x="269914" y="131443"/>
                </a:cubicBezTo>
                <a:cubicBezTo>
                  <a:pt x="272734" y="134703"/>
                  <a:pt x="276548" y="136344"/>
                  <a:pt x="281426" y="136344"/>
                </a:cubicBezTo>
                <a:cubicBezTo>
                  <a:pt x="291135" y="135072"/>
                  <a:pt x="297538" y="134448"/>
                  <a:pt x="300613" y="134448"/>
                </a:cubicBezTo>
                <a:cubicBezTo>
                  <a:pt x="316748" y="134448"/>
                  <a:pt x="330110" y="140228"/>
                  <a:pt x="340744" y="151809"/>
                </a:cubicBezTo>
                <a:lnTo>
                  <a:pt x="356001" y="192688"/>
                </a:lnTo>
                <a:lnTo>
                  <a:pt x="356001" y="196281"/>
                </a:lnTo>
                <a:lnTo>
                  <a:pt x="339010" y="241873"/>
                </a:lnTo>
                <a:cubicBezTo>
                  <a:pt x="333127" y="247849"/>
                  <a:pt x="326180" y="252333"/>
                  <a:pt x="318179" y="255324"/>
                </a:cubicBezTo>
                <a:lnTo>
                  <a:pt x="296617" y="258887"/>
                </a:lnTo>
                <a:lnTo>
                  <a:pt x="286379" y="258887"/>
                </a:lnTo>
                <a:lnTo>
                  <a:pt x="259531" y="253536"/>
                </a:lnTo>
                <a:cubicBezTo>
                  <a:pt x="250062" y="249351"/>
                  <a:pt x="241619" y="243075"/>
                  <a:pt x="234198" y="234707"/>
                </a:cubicBezTo>
                <a:cubicBezTo>
                  <a:pt x="226778" y="226339"/>
                  <a:pt x="221212" y="216566"/>
                  <a:pt x="217502" y="205392"/>
                </a:cubicBezTo>
                <a:lnTo>
                  <a:pt x="211940" y="167693"/>
                </a:lnTo>
                <a:lnTo>
                  <a:pt x="219415" y="124751"/>
                </a:lnTo>
                <a:cubicBezTo>
                  <a:pt x="224402" y="110210"/>
                  <a:pt x="231887" y="95450"/>
                  <a:pt x="241873" y="80470"/>
                </a:cubicBezTo>
                <a:cubicBezTo>
                  <a:pt x="261846" y="50511"/>
                  <a:pt x="295250" y="23695"/>
                  <a:pt x="342085" y="23"/>
                </a:cubicBezTo>
                <a:close/>
                <a:moveTo>
                  <a:pt x="130102" y="0"/>
                </a:moveTo>
                <a:lnTo>
                  <a:pt x="139326" y="16991"/>
                </a:lnTo>
                <a:cubicBezTo>
                  <a:pt x="114776" y="34098"/>
                  <a:pt x="96583" y="48453"/>
                  <a:pt x="84816" y="60035"/>
                </a:cubicBezTo>
                <a:cubicBezTo>
                  <a:pt x="64080" y="80932"/>
                  <a:pt x="53724" y="100952"/>
                  <a:pt x="53724" y="120093"/>
                </a:cubicBezTo>
                <a:cubicBezTo>
                  <a:pt x="53724" y="126658"/>
                  <a:pt x="55642" y="130934"/>
                  <a:pt x="59480" y="132946"/>
                </a:cubicBezTo>
                <a:cubicBezTo>
                  <a:pt x="63317" y="135211"/>
                  <a:pt x="66646" y="136344"/>
                  <a:pt x="69466" y="136344"/>
                </a:cubicBezTo>
                <a:cubicBezTo>
                  <a:pt x="79176" y="135072"/>
                  <a:pt x="85579" y="134448"/>
                  <a:pt x="88653" y="134448"/>
                </a:cubicBezTo>
                <a:cubicBezTo>
                  <a:pt x="105043" y="134448"/>
                  <a:pt x="118474" y="140297"/>
                  <a:pt x="128969" y="152017"/>
                </a:cubicBezTo>
                <a:cubicBezTo>
                  <a:pt x="139465" y="163714"/>
                  <a:pt x="144712" y="177885"/>
                  <a:pt x="144712" y="194506"/>
                </a:cubicBezTo>
                <a:cubicBezTo>
                  <a:pt x="144712" y="213162"/>
                  <a:pt x="138956" y="228696"/>
                  <a:pt x="127444" y="241156"/>
                </a:cubicBezTo>
                <a:cubicBezTo>
                  <a:pt x="121688" y="247398"/>
                  <a:pt x="114845" y="252073"/>
                  <a:pt x="106913" y="255188"/>
                </a:cubicBezTo>
                <a:lnTo>
                  <a:pt x="85474" y="258887"/>
                </a:lnTo>
                <a:lnTo>
                  <a:pt x="74850" y="258887"/>
                </a:lnTo>
                <a:lnTo>
                  <a:pt x="47555" y="253582"/>
                </a:lnTo>
                <a:cubicBezTo>
                  <a:pt x="37924" y="249397"/>
                  <a:pt x="29428" y="243121"/>
                  <a:pt x="22077" y="234753"/>
                </a:cubicBezTo>
                <a:cubicBezTo>
                  <a:pt x="7351" y="218016"/>
                  <a:pt x="0" y="195662"/>
                  <a:pt x="0" y="167714"/>
                </a:cubicBezTo>
                <a:lnTo>
                  <a:pt x="0" y="167667"/>
                </a:lnTo>
                <a:cubicBezTo>
                  <a:pt x="0" y="140990"/>
                  <a:pt x="9409" y="112580"/>
                  <a:pt x="28226" y="82504"/>
                </a:cubicBezTo>
                <a:cubicBezTo>
                  <a:pt x="47020" y="52406"/>
                  <a:pt x="81002" y="24897"/>
                  <a:pt x="130102" y="0"/>
                </a:cubicBezTo>
                <a:close/>
              </a:path>
            </a:pathLst>
          </a:custGeom>
          <a:solidFill>
            <a:schemeClr val="accent4"/>
          </a:solidFill>
        </p:spPr>
        <p:txBody>
          <a:bodyPr wrap="square">
            <a:noAutofit/>
          </a:bodyPr>
          <a:lstStyle>
            <a:lvl1pPr>
              <a:defRPr/>
            </a:lvl1pPr>
          </a:lstStyle>
          <a:p>
            <a:pPr lvl="0"/>
            <a:r>
              <a:rPr lang="en-GB"/>
              <a:t> </a:t>
            </a:r>
            <a:endParaRPr lang="en-GB" dirty="0"/>
          </a:p>
        </p:txBody>
      </p:sp>
      <p:sp>
        <p:nvSpPr>
          <p:cNvPr id="43" name="Text Placeholder 42">
            <a:extLst>
              <a:ext uri="{FF2B5EF4-FFF2-40B4-BE49-F238E27FC236}">
                <a16:creationId xmlns:a16="http://schemas.microsoft.com/office/drawing/2014/main" id="{78FC1149-3CE8-5F75-7EB8-88E203186EEB}"/>
              </a:ext>
            </a:extLst>
          </p:cNvPr>
          <p:cNvSpPr>
            <a:spLocks noGrp="1"/>
          </p:cNvSpPr>
          <p:nvPr>
            <p:ph type="body" sz="quarter" idx="30" hasCustomPrompt="1"/>
          </p:nvPr>
        </p:nvSpPr>
        <p:spPr>
          <a:xfrm>
            <a:off x="3541843" y="3791125"/>
            <a:ext cx="497702" cy="361934"/>
          </a:xfrm>
          <a:custGeom>
            <a:avLst/>
            <a:gdLst>
              <a:gd name="connsiteX0" fmla="*/ 211936 w 356001"/>
              <a:gd name="connsiteY0" fmla="*/ 167667 h 258887"/>
              <a:gd name="connsiteX1" fmla="*/ 211940 w 356001"/>
              <a:gd name="connsiteY1" fmla="*/ 167693 h 258887"/>
              <a:gd name="connsiteX2" fmla="*/ 211936 w 356001"/>
              <a:gd name="connsiteY2" fmla="*/ 167714 h 258887"/>
              <a:gd name="connsiteX3" fmla="*/ 342085 w 356001"/>
              <a:gd name="connsiteY3" fmla="*/ 23 h 258887"/>
              <a:gd name="connsiteX4" fmla="*/ 351308 w 356001"/>
              <a:gd name="connsiteY4" fmla="*/ 17014 h 258887"/>
              <a:gd name="connsiteX5" fmla="*/ 298324 w 356001"/>
              <a:gd name="connsiteY5" fmla="*/ 58925 h 258887"/>
              <a:gd name="connsiteX6" fmla="*/ 265683 w 356001"/>
              <a:gd name="connsiteY6" fmla="*/ 118590 h 258887"/>
              <a:gd name="connsiteX7" fmla="*/ 269914 w 356001"/>
              <a:gd name="connsiteY7" fmla="*/ 131443 h 258887"/>
              <a:gd name="connsiteX8" fmla="*/ 281426 w 356001"/>
              <a:gd name="connsiteY8" fmla="*/ 136344 h 258887"/>
              <a:gd name="connsiteX9" fmla="*/ 300613 w 356001"/>
              <a:gd name="connsiteY9" fmla="*/ 134448 h 258887"/>
              <a:gd name="connsiteX10" fmla="*/ 340744 w 356001"/>
              <a:gd name="connsiteY10" fmla="*/ 151809 h 258887"/>
              <a:gd name="connsiteX11" fmla="*/ 356001 w 356001"/>
              <a:gd name="connsiteY11" fmla="*/ 192688 h 258887"/>
              <a:gd name="connsiteX12" fmla="*/ 356001 w 356001"/>
              <a:gd name="connsiteY12" fmla="*/ 196281 h 258887"/>
              <a:gd name="connsiteX13" fmla="*/ 339010 w 356001"/>
              <a:gd name="connsiteY13" fmla="*/ 241873 h 258887"/>
              <a:gd name="connsiteX14" fmla="*/ 318179 w 356001"/>
              <a:gd name="connsiteY14" fmla="*/ 255324 h 258887"/>
              <a:gd name="connsiteX15" fmla="*/ 296617 w 356001"/>
              <a:gd name="connsiteY15" fmla="*/ 258887 h 258887"/>
              <a:gd name="connsiteX16" fmla="*/ 286379 w 356001"/>
              <a:gd name="connsiteY16" fmla="*/ 258887 h 258887"/>
              <a:gd name="connsiteX17" fmla="*/ 259531 w 356001"/>
              <a:gd name="connsiteY17" fmla="*/ 253536 h 258887"/>
              <a:gd name="connsiteX18" fmla="*/ 234198 w 356001"/>
              <a:gd name="connsiteY18" fmla="*/ 234707 h 258887"/>
              <a:gd name="connsiteX19" fmla="*/ 217502 w 356001"/>
              <a:gd name="connsiteY19" fmla="*/ 205392 h 258887"/>
              <a:gd name="connsiteX20" fmla="*/ 211940 w 356001"/>
              <a:gd name="connsiteY20" fmla="*/ 167693 h 258887"/>
              <a:gd name="connsiteX21" fmla="*/ 219415 w 356001"/>
              <a:gd name="connsiteY21" fmla="*/ 124751 h 258887"/>
              <a:gd name="connsiteX22" fmla="*/ 241873 w 356001"/>
              <a:gd name="connsiteY22" fmla="*/ 80470 h 258887"/>
              <a:gd name="connsiteX23" fmla="*/ 342085 w 356001"/>
              <a:gd name="connsiteY23" fmla="*/ 23 h 258887"/>
              <a:gd name="connsiteX24" fmla="*/ 130102 w 356001"/>
              <a:gd name="connsiteY24" fmla="*/ 0 h 258887"/>
              <a:gd name="connsiteX25" fmla="*/ 139326 w 356001"/>
              <a:gd name="connsiteY25" fmla="*/ 16991 h 258887"/>
              <a:gd name="connsiteX26" fmla="*/ 84816 w 356001"/>
              <a:gd name="connsiteY26" fmla="*/ 60035 h 258887"/>
              <a:gd name="connsiteX27" fmla="*/ 53724 w 356001"/>
              <a:gd name="connsiteY27" fmla="*/ 120093 h 258887"/>
              <a:gd name="connsiteX28" fmla="*/ 59480 w 356001"/>
              <a:gd name="connsiteY28" fmla="*/ 132946 h 258887"/>
              <a:gd name="connsiteX29" fmla="*/ 69466 w 356001"/>
              <a:gd name="connsiteY29" fmla="*/ 136344 h 258887"/>
              <a:gd name="connsiteX30" fmla="*/ 88653 w 356001"/>
              <a:gd name="connsiteY30" fmla="*/ 134448 h 258887"/>
              <a:gd name="connsiteX31" fmla="*/ 128969 w 356001"/>
              <a:gd name="connsiteY31" fmla="*/ 152017 h 258887"/>
              <a:gd name="connsiteX32" fmla="*/ 144712 w 356001"/>
              <a:gd name="connsiteY32" fmla="*/ 194506 h 258887"/>
              <a:gd name="connsiteX33" fmla="*/ 127444 w 356001"/>
              <a:gd name="connsiteY33" fmla="*/ 241156 h 258887"/>
              <a:gd name="connsiteX34" fmla="*/ 106913 w 356001"/>
              <a:gd name="connsiteY34" fmla="*/ 255188 h 258887"/>
              <a:gd name="connsiteX35" fmla="*/ 85474 w 356001"/>
              <a:gd name="connsiteY35" fmla="*/ 258887 h 258887"/>
              <a:gd name="connsiteX36" fmla="*/ 74850 w 356001"/>
              <a:gd name="connsiteY36" fmla="*/ 258887 h 258887"/>
              <a:gd name="connsiteX37" fmla="*/ 47555 w 356001"/>
              <a:gd name="connsiteY37" fmla="*/ 253582 h 258887"/>
              <a:gd name="connsiteX38" fmla="*/ 22077 w 356001"/>
              <a:gd name="connsiteY38" fmla="*/ 234753 h 258887"/>
              <a:gd name="connsiteX39" fmla="*/ 0 w 356001"/>
              <a:gd name="connsiteY39" fmla="*/ 167714 h 258887"/>
              <a:gd name="connsiteX40" fmla="*/ 0 w 356001"/>
              <a:gd name="connsiteY40" fmla="*/ 167667 h 258887"/>
              <a:gd name="connsiteX41" fmla="*/ 28226 w 356001"/>
              <a:gd name="connsiteY41" fmla="*/ 82504 h 258887"/>
              <a:gd name="connsiteX42" fmla="*/ 130102 w 356001"/>
              <a:gd name="connsiteY42" fmla="*/ 0 h 25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6001" h="258887">
                <a:moveTo>
                  <a:pt x="211936" y="167667"/>
                </a:moveTo>
                <a:lnTo>
                  <a:pt x="211940" y="167693"/>
                </a:lnTo>
                <a:lnTo>
                  <a:pt x="211936" y="167714"/>
                </a:lnTo>
                <a:close/>
                <a:moveTo>
                  <a:pt x="342085" y="23"/>
                </a:moveTo>
                <a:lnTo>
                  <a:pt x="351308" y="17014"/>
                </a:lnTo>
                <a:cubicBezTo>
                  <a:pt x="328284" y="32872"/>
                  <a:pt x="310622" y="46835"/>
                  <a:pt x="298324" y="58925"/>
                </a:cubicBezTo>
                <a:cubicBezTo>
                  <a:pt x="276548" y="80331"/>
                  <a:pt x="265683" y="100212"/>
                  <a:pt x="265683" y="118590"/>
                </a:cubicBezTo>
                <a:cubicBezTo>
                  <a:pt x="265683" y="123884"/>
                  <a:pt x="267093" y="128184"/>
                  <a:pt x="269914" y="131443"/>
                </a:cubicBezTo>
                <a:cubicBezTo>
                  <a:pt x="272734" y="134703"/>
                  <a:pt x="276548" y="136344"/>
                  <a:pt x="281426" y="136344"/>
                </a:cubicBezTo>
                <a:cubicBezTo>
                  <a:pt x="291135" y="135072"/>
                  <a:pt x="297538" y="134448"/>
                  <a:pt x="300613" y="134448"/>
                </a:cubicBezTo>
                <a:cubicBezTo>
                  <a:pt x="316748" y="134448"/>
                  <a:pt x="330110" y="140228"/>
                  <a:pt x="340744" y="151809"/>
                </a:cubicBezTo>
                <a:lnTo>
                  <a:pt x="356001" y="192688"/>
                </a:lnTo>
                <a:lnTo>
                  <a:pt x="356001" y="196281"/>
                </a:lnTo>
                <a:lnTo>
                  <a:pt x="339010" y="241873"/>
                </a:lnTo>
                <a:cubicBezTo>
                  <a:pt x="333127" y="247849"/>
                  <a:pt x="326180" y="252333"/>
                  <a:pt x="318179" y="255324"/>
                </a:cubicBezTo>
                <a:lnTo>
                  <a:pt x="296617" y="258887"/>
                </a:lnTo>
                <a:lnTo>
                  <a:pt x="286379" y="258887"/>
                </a:lnTo>
                <a:lnTo>
                  <a:pt x="259531" y="253536"/>
                </a:lnTo>
                <a:cubicBezTo>
                  <a:pt x="250062" y="249351"/>
                  <a:pt x="241619" y="243075"/>
                  <a:pt x="234198" y="234707"/>
                </a:cubicBezTo>
                <a:cubicBezTo>
                  <a:pt x="226778" y="226339"/>
                  <a:pt x="221212" y="216566"/>
                  <a:pt x="217502" y="205392"/>
                </a:cubicBezTo>
                <a:lnTo>
                  <a:pt x="211940" y="167693"/>
                </a:lnTo>
                <a:lnTo>
                  <a:pt x="219415" y="124751"/>
                </a:lnTo>
                <a:cubicBezTo>
                  <a:pt x="224402" y="110210"/>
                  <a:pt x="231887" y="95450"/>
                  <a:pt x="241873" y="80470"/>
                </a:cubicBezTo>
                <a:cubicBezTo>
                  <a:pt x="261846" y="50511"/>
                  <a:pt x="295250" y="23695"/>
                  <a:pt x="342085" y="23"/>
                </a:cubicBezTo>
                <a:close/>
                <a:moveTo>
                  <a:pt x="130102" y="0"/>
                </a:moveTo>
                <a:lnTo>
                  <a:pt x="139326" y="16991"/>
                </a:lnTo>
                <a:cubicBezTo>
                  <a:pt x="114776" y="34098"/>
                  <a:pt x="96583" y="48453"/>
                  <a:pt x="84816" y="60035"/>
                </a:cubicBezTo>
                <a:cubicBezTo>
                  <a:pt x="64080" y="80932"/>
                  <a:pt x="53724" y="100952"/>
                  <a:pt x="53724" y="120093"/>
                </a:cubicBezTo>
                <a:cubicBezTo>
                  <a:pt x="53724" y="126658"/>
                  <a:pt x="55642" y="130934"/>
                  <a:pt x="59480" y="132946"/>
                </a:cubicBezTo>
                <a:cubicBezTo>
                  <a:pt x="63317" y="135211"/>
                  <a:pt x="66646" y="136344"/>
                  <a:pt x="69466" y="136344"/>
                </a:cubicBezTo>
                <a:cubicBezTo>
                  <a:pt x="79176" y="135072"/>
                  <a:pt x="85579" y="134448"/>
                  <a:pt x="88653" y="134448"/>
                </a:cubicBezTo>
                <a:cubicBezTo>
                  <a:pt x="105043" y="134448"/>
                  <a:pt x="118474" y="140297"/>
                  <a:pt x="128969" y="152017"/>
                </a:cubicBezTo>
                <a:cubicBezTo>
                  <a:pt x="139465" y="163714"/>
                  <a:pt x="144712" y="177885"/>
                  <a:pt x="144712" y="194506"/>
                </a:cubicBezTo>
                <a:cubicBezTo>
                  <a:pt x="144712" y="213162"/>
                  <a:pt x="138956" y="228696"/>
                  <a:pt x="127444" y="241156"/>
                </a:cubicBezTo>
                <a:cubicBezTo>
                  <a:pt x="121688" y="247398"/>
                  <a:pt x="114845" y="252073"/>
                  <a:pt x="106913" y="255188"/>
                </a:cubicBezTo>
                <a:lnTo>
                  <a:pt x="85474" y="258887"/>
                </a:lnTo>
                <a:lnTo>
                  <a:pt x="74850" y="258887"/>
                </a:lnTo>
                <a:lnTo>
                  <a:pt x="47555" y="253582"/>
                </a:lnTo>
                <a:cubicBezTo>
                  <a:pt x="37924" y="249397"/>
                  <a:pt x="29428" y="243121"/>
                  <a:pt x="22077" y="234753"/>
                </a:cubicBezTo>
                <a:cubicBezTo>
                  <a:pt x="7351" y="218016"/>
                  <a:pt x="0" y="195662"/>
                  <a:pt x="0" y="167714"/>
                </a:cubicBezTo>
                <a:lnTo>
                  <a:pt x="0" y="167667"/>
                </a:lnTo>
                <a:cubicBezTo>
                  <a:pt x="0" y="140990"/>
                  <a:pt x="9409" y="112580"/>
                  <a:pt x="28226" y="82504"/>
                </a:cubicBezTo>
                <a:cubicBezTo>
                  <a:pt x="47020" y="52406"/>
                  <a:pt x="81002" y="24897"/>
                  <a:pt x="130102" y="0"/>
                </a:cubicBezTo>
                <a:close/>
              </a:path>
            </a:pathLst>
          </a:custGeom>
          <a:solidFill>
            <a:schemeClr val="accent2"/>
          </a:solidFill>
        </p:spPr>
        <p:txBody>
          <a:bodyPr wrap="square">
            <a:noAutofit/>
          </a:bodyPr>
          <a:lstStyle>
            <a:lvl1pPr>
              <a:defRPr/>
            </a:lvl1pPr>
          </a:lstStyle>
          <a:p>
            <a:pPr lvl="0"/>
            <a:r>
              <a:rPr lang="en-GB"/>
              <a:t> </a:t>
            </a:r>
            <a:endParaRPr lang="en-GB" dirty="0"/>
          </a:p>
        </p:txBody>
      </p:sp>
      <p:grpSp>
        <p:nvGrpSpPr>
          <p:cNvPr id="36" name="Group 35">
            <a:extLst>
              <a:ext uri="{FF2B5EF4-FFF2-40B4-BE49-F238E27FC236}">
                <a16:creationId xmlns:a16="http://schemas.microsoft.com/office/drawing/2014/main" id="{2E8F1757-4D72-53B3-874C-E9E12C64326C}"/>
              </a:ext>
            </a:extLst>
          </p:cNvPr>
          <p:cNvGrpSpPr/>
          <p:nvPr/>
        </p:nvGrpSpPr>
        <p:grpSpPr>
          <a:xfrm>
            <a:off x="12287572" y="0"/>
            <a:ext cx="2175021" cy="4839558"/>
            <a:chOff x="838200" y="1150069"/>
            <a:chExt cx="2175021" cy="4839558"/>
          </a:xfrm>
        </p:grpSpPr>
        <p:sp>
          <p:nvSpPr>
            <p:cNvPr id="37" name="Rectangle 36">
              <a:extLst>
                <a:ext uri="{FF2B5EF4-FFF2-40B4-BE49-F238E27FC236}">
                  <a16:creationId xmlns:a16="http://schemas.microsoft.com/office/drawing/2014/main" id="{6FF83E3F-425B-64AE-733E-CCBDC5ACAE58}"/>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40" name="Rectangle 39">
              <a:extLst>
                <a:ext uri="{FF2B5EF4-FFF2-40B4-BE49-F238E27FC236}">
                  <a16:creationId xmlns:a16="http://schemas.microsoft.com/office/drawing/2014/main" id="{DBD55780-E40E-4C40-21A6-30FBD90C035C}"/>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41" name="TextBox 40">
              <a:extLst>
                <a:ext uri="{FF2B5EF4-FFF2-40B4-BE49-F238E27FC236}">
                  <a16:creationId xmlns:a16="http://schemas.microsoft.com/office/drawing/2014/main" id="{A8269569-7EAA-19FD-8066-1DB7EF271BC9}"/>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44" name="TextBox 43">
              <a:extLst>
                <a:ext uri="{FF2B5EF4-FFF2-40B4-BE49-F238E27FC236}">
                  <a16:creationId xmlns:a16="http://schemas.microsoft.com/office/drawing/2014/main" id="{C48D00A2-C4F6-A346-D5F5-9675F8FB55B2}"/>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45" name="TextBox 44">
              <a:extLst>
                <a:ext uri="{FF2B5EF4-FFF2-40B4-BE49-F238E27FC236}">
                  <a16:creationId xmlns:a16="http://schemas.microsoft.com/office/drawing/2014/main" id="{A2D1C708-E50D-3022-562E-5689939B8FF5}"/>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46" name="TextBox 45">
              <a:extLst>
                <a:ext uri="{FF2B5EF4-FFF2-40B4-BE49-F238E27FC236}">
                  <a16:creationId xmlns:a16="http://schemas.microsoft.com/office/drawing/2014/main" id="{36A90D6A-4C35-3DFD-F7C0-50CA7D86203A}"/>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47" name="TextBox 46">
              <a:extLst>
                <a:ext uri="{FF2B5EF4-FFF2-40B4-BE49-F238E27FC236}">
                  <a16:creationId xmlns:a16="http://schemas.microsoft.com/office/drawing/2014/main" id="{8439A32D-A420-78C1-6982-01DD1AAF8FBB}"/>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48" name="TextBox 47">
              <a:extLst>
                <a:ext uri="{FF2B5EF4-FFF2-40B4-BE49-F238E27FC236}">
                  <a16:creationId xmlns:a16="http://schemas.microsoft.com/office/drawing/2014/main" id="{D58099FC-135F-1099-6C5A-99EAF0468F9A}"/>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49" name="TextBox 48">
              <a:extLst>
                <a:ext uri="{FF2B5EF4-FFF2-40B4-BE49-F238E27FC236}">
                  <a16:creationId xmlns:a16="http://schemas.microsoft.com/office/drawing/2014/main" id="{ED6C0B68-246F-0F8A-B43F-D9BCF762984C}"/>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51" name="Date Placeholder 50">
            <a:extLst>
              <a:ext uri="{FF2B5EF4-FFF2-40B4-BE49-F238E27FC236}">
                <a16:creationId xmlns:a16="http://schemas.microsoft.com/office/drawing/2014/main" id="{98BC4E00-1654-BD37-C902-ECD66E295C60}"/>
              </a:ext>
            </a:extLst>
          </p:cNvPr>
          <p:cNvSpPr>
            <a:spLocks noGrp="1"/>
          </p:cNvSpPr>
          <p:nvPr>
            <p:ph type="dt" sz="half" idx="33"/>
          </p:nvPr>
        </p:nvSpPr>
        <p:spPr/>
        <p:txBody>
          <a:bodyPr>
            <a:noAutofit/>
          </a:bodyPr>
          <a:lstStyle/>
          <a:p>
            <a:endParaRPr lang="en-GB" dirty="0"/>
          </a:p>
        </p:txBody>
      </p:sp>
      <p:sp>
        <p:nvSpPr>
          <p:cNvPr id="53" name="Slide Number Placeholder 52">
            <a:extLst>
              <a:ext uri="{FF2B5EF4-FFF2-40B4-BE49-F238E27FC236}">
                <a16:creationId xmlns:a16="http://schemas.microsoft.com/office/drawing/2014/main" id="{EFC0CB53-22C1-0F6B-E9B2-5EDE9290D7FF}"/>
              </a:ext>
            </a:extLst>
          </p:cNvPr>
          <p:cNvSpPr>
            <a:spLocks noGrp="1"/>
          </p:cNvSpPr>
          <p:nvPr>
            <p:ph type="sldNum" sz="quarter" idx="35"/>
          </p:nvPr>
        </p:nvSpPr>
        <p:spPr/>
        <p:txBody>
          <a:bodyPr>
            <a:noAutofit/>
          </a:bodyPr>
          <a:lstStyle/>
          <a:p>
            <a:fld id="{BB07EAE1-021A-493C-B07F-6FE9E5D11BEB}" type="slidenum">
              <a:rPr lang="en-GB" smtClean="0"/>
              <a:pPr/>
              <a:t>‹#›</a:t>
            </a:fld>
            <a:endParaRPr lang="en-GB" dirty="0"/>
          </a:p>
        </p:txBody>
      </p:sp>
      <p:grpSp>
        <p:nvGrpSpPr>
          <p:cNvPr id="21" name="Group 20">
            <a:extLst>
              <a:ext uri="{FF2B5EF4-FFF2-40B4-BE49-F238E27FC236}">
                <a16:creationId xmlns:a16="http://schemas.microsoft.com/office/drawing/2014/main" id="{5D50C733-5E24-3E9D-46B7-F6FD9C86CE9A}"/>
              </a:ext>
            </a:extLst>
          </p:cNvPr>
          <p:cNvGrpSpPr/>
          <p:nvPr userDrawn="1"/>
        </p:nvGrpSpPr>
        <p:grpSpPr>
          <a:xfrm>
            <a:off x="12287572" y="0"/>
            <a:ext cx="2175021" cy="4839558"/>
            <a:chOff x="838200" y="1150069"/>
            <a:chExt cx="2175021" cy="4839558"/>
          </a:xfrm>
        </p:grpSpPr>
        <p:sp>
          <p:nvSpPr>
            <p:cNvPr id="23" name="Rectangle 22">
              <a:extLst>
                <a:ext uri="{FF2B5EF4-FFF2-40B4-BE49-F238E27FC236}">
                  <a16:creationId xmlns:a16="http://schemas.microsoft.com/office/drawing/2014/main" id="{3CF37E40-9644-9CA7-2516-6C07E23EA474}"/>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4" name="Rectangle 23">
              <a:extLst>
                <a:ext uri="{FF2B5EF4-FFF2-40B4-BE49-F238E27FC236}">
                  <a16:creationId xmlns:a16="http://schemas.microsoft.com/office/drawing/2014/main" id="{1F7C1460-A606-71F9-A35F-6EB557A8BFBB}"/>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5" name="TextBox 24">
              <a:extLst>
                <a:ext uri="{FF2B5EF4-FFF2-40B4-BE49-F238E27FC236}">
                  <a16:creationId xmlns:a16="http://schemas.microsoft.com/office/drawing/2014/main" id="{FDB8F3DF-2D48-6FB7-009E-62E5D99E1E15}"/>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26" name="TextBox 25">
              <a:extLst>
                <a:ext uri="{FF2B5EF4-FFF2-40B4-BE49-F238E27FC236}">
                  <a16:creationId xmlns:a16="http://schemas.microsoft.com/office/drawing/2014/main" id="{00BED8B0-06AE-B5ED-D930-1BBF1D08AD3D}"/>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27" name="TextBox 26">
              <a:extLst>
                <a:ext uri="{FF2B5EF4-FFF2-40B4-BE49-F238E27FC236}">
                  <a16:creationId xmlns:a16="http://schemas.microsoft.com/office/drawing/2014/main" id="{3BC86C16-6A80-0301-6C4D-858BD76F5AB5}"/>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28" name="TextBox 27">
              <a:extLst>
                <a:ext uri="{FF2B5EF4-FFF2-40B4-BE49-F238E27FC236}">
                  <a16:creationId xmlns:a16="http://schemas.microsoft.com/office/drawing/2014/main" id="{49391AE6-7DA2-4322-3E64-DC4D54C3EB26}"/>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31" name="TextBox 30">
              <a:extLst>
                <a:ext uri="{FF2B5EF4-FFF2-40B4-BE49-F238E27FC236}">
                  <a16:creationId xmlns:a16="http://schemas.microsoft.com/office/drawing/2014/main" id="{633DD4CF-7267-18CA-5574-3E48DBEDE991}"/>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33" name="TextBox 32">
              <a:extLst>
                <a:ext uri="{FF2B5EF4-FFF2-40B4-BE49-F238E27FC236}">
                  <a16:creationId xmlns:a16="http://schemas.microsoft.com/office/drawing/2014/main" id="{D7DE63BB-6F2D-331B-AE13-9CE14E409986}"/>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34" name="TextBox 33">
              <a:extLst>
                <a:ext uri="{FF2B5EF4-FFF2-40B4-BE49-F238E27FC236}">
                  <a16:creationId xmlns:a16="http://schemas.microsoft.com/office/drawing/2014/main" id="{C165645B-EE9C-8747-5C48-BF41C93C8158}"/>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50" name="Title 49">
            <a:extLst>
              <a:ext uri="{FF2B5EF4-FFF2-40B4-BE49-F238E27FC236}">
                <a16:creationId xmlns:a16="http://schemas.microsoft.com/office/drawing/2014/main" id="{893AAA4F-4E7A-E0EE-D8C1-4A2AB59AC5EF}"/>
              </a:ext>
            </a:extLst>
          </p:cNvPr>
          <p:cNvSpPr>
            <a:spLocks noGrp="1"/>
          </p:cNvSpPr>
          <p:nvPr>
            <p:ph type="title" hasCustomPrompt="1"/>
          </p:nvPr>
        </p:nvSpPr>
        <p:spPr/>
        <p:txBody>
          <a:bodyPr/>
          <a:lstStyle/>
          <a:p>
            <a:r>
              <a:rPr lang="en-US" dirty="0"/>
              <a:t>Insert title here</a:t>
            </a:r>
            <a:endParaRPr lang="en-GB" dirty="0"/>
          </a:p>
        </p:txBody>
      </p:sp>
      <p:sp>
        <p:nvSpPr>
          <p:cNvPr id="54" name="Footer Placeholder 4">
            <a:extLst>
              <a:ext uri="{FF2B5EF4-FFF2-40B4-BE49-F238E27FC236}">
                <a16:creationId xmlns:a16="http://schemas.microsoft.com/office/drawing/2014/main" id="{D0893757-3DC8-3715-5ED9-CD7C5E4E48CF}"/>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Tree>
    <p:custDataLst>
      <p:tags r:id="rId1"/>
    </p:custDataLst>
    <p:extLst>
      <p:ext uri="{BB962C8B-B14F-4D97-AF65-F5344CB8AC3E}">
        <p14:creationId xmlns:p14="http://schemas.microsoft.com/office/powerpoint/2010/main" val="377391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amp; testimonial (3)">
    <p:spTree>
      <p:nvGrpSpPr>
        <p:cNvPr id="1" name=""/>
        <p:cNvGrpSpPr/>
        <p:nvPr/>
      </p:nvGrpSpPr>
      <p:grpSpPr>
        <a:xfrm>
          <a:off x="0" y="0"/>
          <a:ext cx="0" cy="0"/>
          <a:chOff x="0" y="0"/>
          <a:chExt cx="0" cy="0"/>
        </a:xfrm>
      </p:grpSpPr>
      <p:sp>
        <p:nvSpPr>
          <p:cNvPr id="47" name="Text Placeholder 3">
            <a:extLst>
              <a:ext uri="{FF2B5EF4-FFF2-40B4-BE49-F238E27FC236}">
                <a16:creationId xmlns:a16="http://schemas.microsoft.com/office/drawing/2014/main" id="{983D96A2-7038-764D-D2EE-012C47390973}"/>
              </a:ext>
            </a:extLst>
          </p:cNvPr>
          <p:cNvSpPr>
            <a:spLocks noGrp="1"/>
          </p:cNvSpPr>
          <p:nvPr>
            <p:ph type="body" sz="quarter" idx="35"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grpSp>
        <p:nvGrpSpPr>
          <p:cNvPr id="2" name="Group 1">
            <a:extLst>
              <a:ext uri="{FF2B5EF4-FFF2-40B4-BE49-F238E27FC236}">
                <a16:creationId xmlns:a16="http://schemas.microsoft.com/office/drawing/2014/main" id="{64118875-E787-88D7-48FC-2294BC48528D}"/>
              </a:ext>
            </a:extLst>
          </p:cNvPr>
          <p:cNvGrpSpPr/>
          <p:nvPr/>
        </p:nvGrpSpPr>
        <p:grpSpPr>
          <a:xfrm>
            <a:off x="-2178417" y="0"/>
            <a:ext cx="2116910" cy="4354799"/>
            <a:chOff x="-2170726" y="0"/>
            <a:chExt cx="2116910" cy="4354799"/>
          </a:xfrm>
        </p:grpSpPr>
        <p:grpSp>
          <p:nvGrpSpPr>
            <p:cNvPr id="3" name="Group 2">
              <a:extLst>
                <a:ext uri="{FF2B5EF4-FFF2-40B4-BE49-F238E27FC236}">
                  <a16:creationId xmlns:a16="http://schemas.microsoft.com/office/drawing/2014/main" id="{D4906B78-3268-24A8-200D-319C663814B1}"/>
                </a:ext>
              </a:extLst>
            </p:cNvPr>
            <p:cNvGrpSpPr/>
            <p:nvPr/>
          </p:nvGrpSpPr>
          <p:grpSpPr>
            <a:xfrm>
              <a:off x="-2170726" y="0"/>
              <a:ext cx="2116910" cy="4354799"/>
              <a:chOff x="1841345" y="1593847"/>
              <a:chExt cx="2116910" cy="4354799"/>
            </a:xfrm>
          </p:grpSpPr>
          <p:sp>
            <p:nvSpPr>
              <p:cNvPr id="16" name="Rectangle 15">
                <a:extLst>
                  <a:ext uri="{FF2B5EF4-FFF2-40B4-BE49-F238E27FC236}">
                    <a16:creationId xmlns:a16="http://schemas.microsoft.com/office/drawing/2014/main" id="{E1229911-DD7C-C4A4-F4D5-E63F5B58B783}"/>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3" name="Rectangle 22">
                <a:extLst>
                  <a:ext uri="{FF2B5EF4-FFF2-40B4-BE49-F238E27FC236}">
                    <a16:creationId xmlns:a16="http://schemas.microsoft.com/office/drawing/2014/main" id="{2D7B0B79-480D-C67C-F091-8E5B9EC99DFA}"/>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4" name="TextBox 23">
                <a:extLst>
                  <a:ext uri="{FF2B5EF4-FFF2-40B4-BE49-F238E27FC236}">
                    <a16:creationId xmlns:a16="http://schemas.microsoft.com/office/drawing/2014/main" id="{3CF3A519-DE31-4BC1-0229-B07EB8B5267F}"/>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25" name="TextBox 24">
                <a:extLst>
                  <a:ext uri="{FF2B5EF4-FFF2-40B4-BE49-F238E27FC236}">
                    <a16:creationId xmlns:a16="http://schemas.microsoft.com/office/drawing/2014/main" id="{BD70AE37-603E-3C4F-5AC5-E9EDA72AF4EB}"/>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26" name="TextBox 25">
                <a:extLst>
                  <a:ext uri="{FF2B5EF4-FFF2-40B4-BE49-F238E27FC236}">
                    <a16:creationId xmlns:a16="http://schemas.microsoft.com/office/drawing/2014/main" id="{2FDE5AEE-37E5-95E4-67F2-7CF57C025C3D}"/>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27" name="TextBox 26">
                <a:extLst>
                  <a:ext uri="{FF2B5EF4-FFF2-40B4-BE49-F238E27FC236}">
                    <a16:creationId xmlns:a16="http://schemas.microsoft.com/office/drawing/2014/main" id="{6E4353A1-6549-31A9-68A0-A0815F34AAE0}"/>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7" name="Picture 6">
              <a:extLst>
                <a:ext uri="{FF2B5EF4-FFF2-40B4-BE49-F238E27FC236}">
                  <a16:creationId xmlns:a16="http://schemas.microsoft.com/office/drawing/2014/main" id="{B9398D19-0238-B788-D7A5-85CB518DF156}"/>
                </a:ext>
              </a:extLst>
            </p:cNvPr>
            <p:cNvPicPr>
              <a:picLocks noChangeAspect="1"/>
            </p:cNvPicPr>
            <p:nvPr/>
          </p:nvPicPr>
          <p:blipFill>
            <a:blip r:embed="rId3"/>
            <a:stretch>
              <a:fillRect/>
            </a:stretch>
          </p:blipFill>
          <p:spPr>
            <a:xfrm>
              <a:off x="-1743959" y="1421385"/>
              <a:ext cx="1257300" cy="733425"/>
            </a:xfrm>
            <a:prstGeom prst="rect">
              <a:avLst/>
            </a:prstGeom>
          </p:spPr>
        </p:pic>
        <p:sp>
          <p:nvSpPr>
            <p:cNvPr id="9" name="Oval 8">
              <a:extLst>
                <a:ext uri="{FF2B5EF4-FFF2-40B4-BE49-F238E27FC236}">
                  <a16:creationId xmlns:a16="http://schemas.microsoft.com/office/drawing/2014/main" id="{E45C5405-82E0-24A1-3071-2C0427013A57}"/>
                </a:ext>
              </a:extLst>
            </p:cNvPr>
            <p:cNvSpPr/>
            <p:nvPr/>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11" name="Picture 10">
              <a:extLst>
                <a:ext uri="{FF2B5EF4-FFF2-40B4-BE49-F238E27FC236}">
                  <a16:creationId xmlns:a16="http://schemas.microsoft.com/office/drawing/2014/main" id="{BB616AAC-1643-4791-D2FB-93503B08B7AC}"/>
                </a:ext>
              </a:extLst>
            </p:cNvPr>
            <p:cNvPicPr>
              <a:picLocks noChangeAspect="1"/>
            </p:cNvPicPr>
            <p:nvPr/>
          </p:nvPicPr>
          <p:blipFill>
            <a:blip r:embed="rId4"/>
            <a:stretch>
              <a:fillRect/>
            </a:stretch>
          </p:blipFill>
          <p:spPr>
            <a:xfrm>
              <a:off x="-1743959" y="3490852"/>
              <a:ext cx="1257300" cy="723900"/>
            </a:xfrm>
            <a:prstGeom prst="rect">
              <a:avLst/>
            </a:prstGeom>
          </p:spPr>
        </p:pic>
        <p:sp>
          <p:nvSpPr>
            <p:cNvPr id="14" name="Oval 13">
              <a:extLst>
                <a:ext uri="{FF2B5EF4-FFF2-40B4-BE49-F238E27FC236}">
                  <a16:creationId xmlns:a16="http://schemas.microsoft.com/office/drawing/2014/main" id="{241B9735-F91C-25DB-0334-A9241B35F077}"/>
                </a:ext>
              </a:extLst>
            </p:cNvPr>
            <p:cNvSpPr/>
            <p:nvPr/>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80" name="Date Placeholder 79">
            <a:extLst>
              <a:ext uri="{FF2B5EF4-FFF2-40B4-BE49-F238E27FC236}">
                <a16:creationId xmlns:a16="http://schemas.microsoft.com/office/drawing/2014/main" id="{A4A76CCE-4919-3E23-20E1-D50C5026B967}"/>
              </a:ext>
            </a:extLst>
          </p:cNvPr>
          <p:cNvSpPr>
            <a:spLocks noGrp="1"/>
          </p:cNvSpPr>
          <p:nvPr>
            <p:ph type="dt" sz="half" idx="56"/>
          </p:nvPr>
        </p:nvSpPr>
        <p:spPr/>
        <p:txBody>
          <a:bodyPr>
            <a:noAutofit/>
          </a:bodyPr>
          <a:lstStyle/>
          <a:p>
            <a:endParaRPr lang="en-GB" dirty="0"/>
          </a:p>
        </p:txBody>
      </p:sp>
      <p:sp>
        <p:nvSpPr>
          <p:cNvPr id="82" name="Slide Number Placeholder 81">
            <a:extLst>
              <a:ext uri="{FF2B5EF4-FFF2-40B4-BE49-F238E27FC236}">
                <a16:creationId xmlns:a16="http://schemas.microsoft.com/office/drawing/2014/main" id="{AFE442E9-031C-3171-C7B2-31DCBB895728}"/>
              </a:ext>
            </a:extLst>
          </p:cNvPr>
          <p:cNvSpPr>
            <a:spLocks noGrp="1"/>
          </p:cNvSpPr>
          <p:nvPr>
            <p:ph type="sldNum" sz="quarter" idx="58"/>
          </p:nvPr>
        </p:nvSpPr>
        <p:spPr/>
        <p:txBody>
          <a:bodyPr>
            <a:noAutofit/>
          </a:bodyPr>
          <a:lstStyle/>
          <a:p>
            <a:fld id="{BB07EAE1-021A-493C-B07F-6FE9E5D11BEB}" type="slidenum">
              <a:rPr lang="en-GB" smtClean="0"/>
              <a:pPr/>
              <a:t>‹#›</a:t>
            </a:fld>
            <a:endParaRPr lang="en-GB" dirty="0"/>
          </a:p>
        </p:txBody>
      </p:sp>
      <p:grpSp>
        <p:nvGrpSpPr>
          <p:cNvPr id="4" name="Group 3">
            <a:extLst>
              <a:ext uri="{FF2B5EF4-FFF2-40B4-BE49-F238E27FC236}">
                <a16:creationId xmlns:a16="http://schemas.microsoft.com/office/drawing/2014/main" id="{6621D7C6-0CFF-5323-E16B-A82601C7BEA4}"/>
              </a:ext>
            </a:extLst>
          </p:cNvPr>
          <p:cNvGrpSpPr/>
          <p:nvPr userDrawn="1"/>
        </p:nvGrpSpPr>
        <p:grpSpPr>
          <a:xfrm>
            <a:off x="-2178417" y="0"/>
            <a:ext cx="2116910" cy="4354799"/>
            <a:chOff x="-2170726" y="0"/>
            <a:chExt cx="2116910" cy="4354799"/>
          </a:xfrm>
        </p:grpSpPr>
        <p:grpSp>
          <p:nvGrpSpPr>
            <p:cNvPr id="5" name="Group 4">
              <a:extLst>
                <a:ext uri="{FF2B5EF4-FFF2-40B4-BE49-F238E27FC236}">
                  <a16:creationId xmlns:a16="http://schemas.microsoft.com/office/drawing/2014/main" id="{82777313-7C2B-1CAB-077E-37B513C415A7}"/>
                </a:ext>
              </a:extLst>
            </p:cNvPr>
            <p:cNvGrpSpPr/>
            <p:nvPr userDrawn="1"/>
          </p:nvGrpSpPr>
          <p:grpSpPr>
            <a:xfrm>
              <a:off x="-2170726" y="0"/>
              <a:ext cx="2116910" cy="4354799"/>
              <a:chOff x="1841345" y="1593847"/>
              <a:chExt cx="2116910" cy="4354799"/>
            </a:xfrm>
          </p:grpSpPr>
          <p:sp>
            <p:nvSpPr>
              <p:cNvPr id="28" name="Rectangle 27">
                <a:extLst>
                  <a:ext uri="{FF2B5EF4-FFF2-40B4-BE49-F238E27FC236}">
                    <a16:creationId xmlns:a16="http://schemas.microsoft.com/office/drawing/2014/main" id="{C30CA5A6-EAD8-51C4-01BA-C3869854978D}"/>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9" name="Rectangle 28">
                <a:extLst>
                  <a:ext uri="{FF2B5EF4-FFF2-40B4-BE49-F238E27FC236}">
                    <a16:creationId xmlns:a16="http://schemas.microsoft.com/office/drawing/2014/main" id="{E7C4861B-6FFF-0857-8D52-B213AE406604}"/>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0" name="TextBox 29">
                <a:extLst>
                  <a:ext uri="{FF2B5EF4-FFF2-40B4-BE49-F238E27FC236}">
                    <a16:creationId xmlns:a16="http://schemas.microsoft.com/office/drawing/2014/main" id="{DF9C47CC-E085-2243-E4B9-5ACE083F7140}"/>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31" name="TextBox 30">
                <a:extLst>
                  <a:ext uri="{FF2B5EF4-FFF2-40B4-BE49-F238E27FC236}">
                    <a16:creationId xmlns:a16="http://schemas.microsoft.com/office/drawing/2014/main" id="{4573D61D-3922-AE17-8969-07B266DBF8D2}"/>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32" name="TextBox 31">
                <a:extLst>
                  <a:ext uri="{FF2B5EF4-FFF2-40B4-BE49-F238E27FC236}">
                    <a16:creationId xmlns:a16="http://schemas.microsoft.com/office/drawing/2014/main" id="{FEA482DF-2748-AA25-B7E8-22384255B0A0}"/>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33" name="TextBox 32">
                <a:extLst>
                  <a:ext uri="{FF2B5EF4-FFF2-40B4-BE49-F238E27FC236}">
                    <a16:creationId xmlns:a16="http://schemas.microsoft.com/office/drawing/2014/main" id="{B3658555-C7CF-368F-CB91-E54499C33126}"/>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19" name="Picture 18">
              <a:extLst>
                <a:ext uri="{FF2B5EF4-FFF2-40B4-BE49-F238E27FC236}">
                  <a16:creationId xmlns:a16="http://schemas.microsoft.com/office/drawing/2014/main" id="{BFCEC578-63E1-DBB1-65EC-DD47B910AAE0}"/>
                </a:ext>
              </a:extLst>
            </p:cNvPr>
            <p:cNvPicPr>
              <a:picLocks noChangeAspect="1"/>
            </p:cNvPicPr>
            <p:nvPr userDrawn="1"/>
          </p:nvPicPr>
          <p:blipFill>
            <a:blip r:embed="rId3"/>
            <a:stretch>
              <a:fillRect/>
            </a:stretch>
          </p:blipFill>
          <p:spPr>
            <a:xfrm>
              <a:off x="-1743959" y="1421385"/>
              <a:ext cx="1257300" cy="733425"/>
            </a:xfrm>
            <a:prstGeom prst="rect">
              <a:avLst/>
            </a:prstGeom>
          </p:spPr>
        </p:pic>
        <p:sp>
          <p:nvSpPr>
            <p:cNvPr id="20" name="Oval 19">
              <a:extLst>
                <a:ext uri="{FF2B5EF4-FFF2-40B4-BE49-F238E27FC236}">
                  <a16:creationId xmlns:a16="http://schemas.microsoft.com/office/drawing/2014/main" id="{0DD82514-DE0F-FD99-61C4-795FEA3F4F1A}"/>
                </a:ext>
              </a:extLst>
            </p:cNvPr>
            <p:cNvSpPr/>
            <p:nvPr userDrawn="1"/>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21" name="Picture 20">
              <a:extLst>
                <a:ext uri="{FF2B5EF4-FFF2-40B4-BE49-F238E27FC236}">
                  <a16:creationId xmlns:a16="http://schemas.microsoft.com/office/drawing/2014/main" id="{76CCE1BD-0376-43B0-9291-FA24547C3E73}"/>
                </a:ext>
              </a:extLst>
            </p:cNvPr>
            <p:cNvPicPr>
              <a:picLocks noChangeAspect="1"/>
            </p:cNvPicPr>
            <p:nvPr userDrawn="1"/>
          </p:nvPicPr>
          <p:blipFill>
            <a:blip r:embed="rId4"/>
            <a:stretch>
              <a:fillRect/>
            </a:stretch>
          </p:blipFill>
          <p:spPr>
            <a:xfrm>
              <a:off x="-1743959" y="3490852"/>
              <a:ext cx="1257300" cy="723900"/>
            </a:xfrm>
            <a:prstGeom prst="rect">
              <a:avLst/>
            </a:prstGeom>
          </p:spPr>
        </p:pic>
        <p:sp>
          <p:nvSpPr>
            <p:cNvPr id="22" name="Oval 21">
              <a:extLst>
                <a:ext uri="{FF2B5EF4-FFF2-40B4-BE49-F238E27FC236}">
                  <a16:creationId xmlns:a16="http://schemas.microsoft.com/office/drawing/2014/main" id="{ED3A5C40-AC42-1234-BEA8-BAF0CF8FC49F}"/>
                </a:ext>
              </a:extLst>
            </p:cNvPr>
            <p:cNvSpPr/>
            <p:nvPr userDrawn="1"/>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grpSp>
        <p:nvGrpSpPr>
          <p:cNvPr id="13" name="Group 12">
            <a:extLst>
              <a:ext uri="{FF2B5EF4-FFF2-40B4-BE49-F238E27FC236}">
                <a16:creationId xmlns:a16="http://schemas.microsoft.com/office/drawing/2014/main" id="{78C9EC5B-B963-0A5B-6C5A-283AB6429C97}"/>
              </a:ext>
            </a:extLst>
          </p:cNvPr>
          <p:cNvGrpSpPr/>
          <p:nvPr userDrawn="1"/>
        </p:nvGrpSpPr>
        <p:grpSpPr>
          <a:xfrm>
            <a:off x="12335309" y="0"/>
            <a:ext cx="2094954" cy="3335867"/>
            <a:chOff x="-2178418" y="4487679"/>
            <a:chExt cx="2094954" cy="3335867"/>
          </a:xfrm>
        </p:grpSpPr>
        <p:sp>
          <p:nvSpPr>
            <p:cNvPr id="15" name="Rectangle 14">
              <a:extLst>
                <a:ext uri="{FF2B5EF4-FFF2-40B4-BE49-F238E27FC236}">
                  <a16:creationId xmlns:a16="http://schemas.microsoft.com/office/drawing/2014/main" id="{6952A78B-6CEC-5C89-5E74-034DA187E593}"/>
                </a:ext>
              </a:extLst>
            </p:cNvPr>
            <p:cNvSpPr/>
            <p:nvPr/>
          </p:nvSpPr>
          <p:spPr>
            <a:xfrm>
              <a:off x="-2178418" y="4487680"/>
              <a:ext cx="2094954" cy="333586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4" name="Rectangle 33">
              <a:extLst>
                <a:ext uri="{FF2B5EF4-FFF2-40B4-BE49-F238E27FC236}">
                  <a16:creationId xmlns:a16="http://schemas.microsoft.com/office/drawing/2014/main" id="{FE88C1F0-E0F9-63EC-7D44-9AC65072C33E}"/>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5" name="TextBox 34">
              <a:extLst>
                <a:ext uri="{FF2B5EF4-FFF2-40B4-BE49-F238E27FC236}">
                  <a16:creationId xmlns:a16="http://schemas.microsoft.com/office/drawing/2014/main" id="{63530C1E-658D-C4FF-7D69-3ECFEE50B483}"/>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 LOGO</a:t>
              </a:r>
            </a:p>
          </p:txBody>
        </p:sp>
        <p:sp>
          <p:nvSpPr>
            <p:cNvPr id="36" name="TextBox 35">
              <a:extLst>
                <a:ext uri="{FF2B5EF4-FFF2-40B4-BE49-F238E27FC236}">
                  <a16:creationId xmlns:a16="http://schemas.microsoft.com/office/drawing/2014/main" id="{E07B82AC-FC45-9FEF-E3D3-F8844395694D}"/>
                </a:ext>
              </a:extLst>
            </p:cNvPr>
            <p:cNvSpPr txBox="1"/>
            <p:nvPr/>
          </p:nvSpPr>
          <p:spPr>
            <a:xfrm>
              <a:off x="-2156460" y="5547394"/>
              <a:ext cx="2032272"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Bold" pitchFamily="50" charset="0"/>
                </a:rPr>
                <a:t>icon </a:t>
              </a:r>
              <a:r>
                <a:rPr lang="en-GB" sz="1000" dirty="0">
                  <a:solidFill>
                    <a:srgbClr val="333333"/>
                  </a:solidFill>
                </a:rPr>
                <a:t>in the middle of the placeholder and choose the logo needed from your computer.</a:t>
              </a:r>
            </a:p>
          </p:txBody>
        </p:sp>
        <p:sp>
          <p:nvSpPr>
            <p:cNvPr id="37" name="TextBox 36">
              <a:extLst>
                <a:ext uri="{FF2B5EF4-FFF2-40B4-BE49-F238E27FC236}">
                  <a16:creationId xmlns:a16="http://schemas.microsoft.com/office/drawing/2014/main" id="{B00CC145-4730-FB85-3E1C-15CA7D32EBE2}"/>
                </a:ext>
              </a:extLst>
            </p:cNvPr>
            <p:cNvSpPr txBox="1"/>
            <p:nvPr/>
          </p:nvSpPr>
          <p:spPr>
            <a:xfrm>
              <a:off x="-2156460" y="6282027"/>
              <a:ext cx="1881569" cy="861774"/>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Bold" pitchFamily="50" charset="0"/>
                </a:rPr>
                <a:t>Picture Format </a:t>
              </a:r>
              <a:r>
                <a:rPr lang="en-GB" sz="1000" dirty="0">
                  <a:solidFill>
                    <a:srgbClr val="333333"/>
                  </a:solidFill>
                </a:rPr>
                <a:t>tab in the ribbon and choose </a:t>
              </a:r>
              <a:r>
                <a:rPr lang="en-GB" sz="1000" b="0" dirty="0">
                  <a:solidFill>
                    <a:srgbClr val="333333"/>
                  </a:solidFill>
                  <a:latin typeface="Gotham Bold" pitchFamily="50" charset="0"/>
                </a:rPr>
                <a:t>Crop</a:t>
              </a:r>
              <a:r>
                <a:rPr lang="en-GB" sz="1000" dirty="0">
                  <a:solidFill>
                    <a:srgbClr val="333333"/>
                  </a:solidFill>
                </a:rPr>
                <a:t> option to edit the position and composition of your icon.</a:t>
              </a:r>
            </a:p>
          </p:txBody>
        </p:sp>
        <p:sp>
          <p:nvSpPr>
            <p:cNvPr id="38" name="TextBox 37">
              <a:extLst>
                <a:ext uri="{FF2B5EF4-FFF2-40B4-BE49-F238E27FC236}">
                  <a16:creationId xmlns:a16="http://schemas.microsoft.com/office/drawing/2014/main" id="{04F9BAC4-69CE-FA50-4396-28334C7D5410}"/>
                </a:ext>
              </a:extLst>
            </p:cNvPr>
            <p:cNvSpPr txBox="1"/>
            <p:nvPr/>
          </p:nvSpPr>
          <p:spPr>
            <a:xfrm>
              <a:off x="-2156460" y="7170548"/>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Bold" pitchFamily="50" charset="0"/>
                </a:rPr>
                <a:t>Fit</a:t>
              </a:r>
              <a:r>
                <a:rPr lang="en-GB" sz="1000" dirty="0">
                  <a:solidFill>
                    <a:srgbClr val="333333"/>
                  </a:solidFill>
                </a:rPr>
                <a:t> to fit the icon to the placeholder.</a:t>
              </a:r>
            </a:p>
          </p:txBody>
        </p:sp>
        <p:sp>
          <p:nvSpPr>
            <p:cNvPr id="39" name="TextBox 38">
              <a:extLst>
                <a:ext uri="{FF2B5EF4-FFF2-40B4-BE49-F238E27FC236}">
                  <a16:creationId xmlns:a16="http://schemas.microsoft.com/office/drawing/2014/main" id="{94DE02C1-8F55-C84F-37C9-403E7EEA7140}"/>
                </a:ext>
              </a:extLst>
            </p:cNvPr>
            <p:cNvSpPr txBox="1"/>
            <p:nvPr userDrawn="1"/>
          </p:nvSpPr>
          <p:spPr>
            <a:xfrm>
              <a:off x="-2156460" y="5119692"/>
              <a:ext cx="1976174"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logo, first delete it. </a:t>
              </a:r>
              <a:endParaRPr lang="en-GB" sz="1000" dirty="0">
                <a:solidFill>
                  <a:srgbClr val="333333"/>
                </a:solidFill>
                <a:latin typeface="Gotham Bold" pitchFamily="50" charset="0"/>
              </a:endParaRPr>
            </a:p>
          </p:txBody>
        </p:sp>
      </p:grpSp>
      <p:sp>
        <p:nvSpPr>
          <p:cNvPr id="40" name="Title 39">
            <a:extLst>
              <a:ext uri="{FF2B5EF4-FFF2-40B4-BE49-F238E27FC236}">
                <a16:creationId xmlns:a16="http://schemas.microsoft.com/office/drawing/2014/main" id="{B1EECDD3-A605-B5BA-EA11-61FCE7F97608}"/>
              </a:ext>
            </a:extLst>
          </p:cNvPr>
          <p:cNvSpPr>
            <a:spLocks noGrp="1"/>
          </p:cNvSpPr>
          <p:nvPr>
            <p:ph type="title" hasCustomPrompt="1"/>
          </p:nvPr>
        </p:nvSpPr>
        <p:spPr/>
        <p:txBody>
          <a:bodyPr/>
          <a:lstStyle/>
          <a:p>
            <a:r>
              <a:rPr lang="en-US" dirty="0"/>
              <a:t>Insert title here</a:t>
            </a:r>
            <a:endParaRPr lang="en-GB" dirty="0"/>
          </a:p>
        </p:txBody>
      </p:sp>
      <p:sp>
        <p:nvSpPr>
          <p:cNvPr id="41" name="Footer Placeholder 4">
            <a:extLst>
              <a:ext uri="{FF2B5EF4-FFF2-40B4-BE49-F238E27FC236}">
                <a16:creationId xmlns:a16="http://schemas.microsoft.com/office/drawing/2014/main" id="{AB96A64E-3B21-B5BB-702B-9FFE99162049}"/>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18" name="Text Placeholder 9">
            <a:extLst>
              <a:ext uri="{FF2B5EF4-FFF2-40B4-BE49-F238E27FC236}">
                <a16:creationId xmlns:a16="http://schemas.microsoft.com/office/drawing/2014/main" id="{77695F8D-F924-CDC4-9424-BB607095D9D6}"/>
              </a:ext>
            </a:extLst>
          </p:cNvPr>
          <p:cNvSpPr>
            <a:spLocks noGrp="1"/>
          </p:cNvSpPr>
          <p:nvPr>
            <p:ph type="body" sz="quarter" idx="14" hasCustomPrompt="1"/>
          </p:nvPr>
        </p:nvSpPr>
        <p:spPr>
          <a:xfrm>
            <a:off x="450849" y="2025650"/>
            <a:ext cx="2425701" cy="3924300"/>
          </a:xfrm>
          <a:solidFill>
            <a:schemeClr val="accent4">
              <a:alpha val="50000"/>
            </a:schemeClr>
          </a:solidFill>
          <a:ln>
            <a:noFill/>
          </a:ln>
        </p:spPr>
        <p:txBody>
          <a:bodyPr lIns="216000" tIns="2088000" rIns="216000">
            <a:noAutofit/>
          </a:bodyPr>
          <a:lstStyle>
            <a:lvl1pPr algn="ctr">
              <a:defRPr sz="1000">
                <a:latin typeface="+mj-lt"/>
              </a:defRPr>
            </a:lvl1pPr>
            <a:lvl2pPr algn="ctr">
              <a:buClr>
                <a:schemeClr val="accent1"/>
              </a:buClr>
              <a:defRPr sz="1200"/>
            </a:lvl2pPr>
            <a:lvl3pPr>
              <a:buClr>
                <a:schemeClr val="accent1"/>
              </a:buClr>
              <a:defRPr sz="1100"/>
            </a:lvl3pPr>
            <a:lvl4pPr>
              <a:buClr>
                <a:schemeClr val="accent1"/>
              </a:buClr>
              <a:defRPr sz="1050"/>
            </a:lvl4pPr>
            <a:lvl5pPr>
              <a:buClr>
                <a:schemeClr val="accent1"/>
              </a:buClr>
              <a:defRPr sz="1200"/>
            </a:lvl5pPr>
          </a:lstStyle>
          <a:p>
            <a:pPr lvl="0"/>
            <a:r>
              <a:rPr lang="en-GB" dirty="0"/>
              <a:t> </a:t>
            </a:r>
          </a:p>
        </p:txBody>
      </p:sp>
      <p:sp>
        <p:nvSpPr>
          <p:cNvPr id="42" name="Picture Placeholder 16">
            <a:extLst>
              <a:ext uri="{FF2B5EF4-FFF2-40B4-BE49-F238E27FC236}">
                <a16:creationId xmlns:a16="http://schemas.microsoft.com/office/drawing/2014/main" id="{4603DB8E-A8D7-D607-704A-1A3CFFFCAE44}"/>
              </a:ext>
            </a:extLst>
          </p:cNvPr>
          <p:cNvSpPr>
            <a:spLocks noGrp="1"/>
          </p:cNvSpPr>
          <p:nvPr>
            <p:ph type="pic" sz="quarter" idx="18" hasCustomPrompt="1"/>
          </p:nvPr>
        </p:nvSpPr>
        <p:spPr>
          <a:xfrm>
            <a:off x="970104" y="2405066"/>
            <a:ext cx="1387191" cy="746688"/>
          </a:xfrm>
          <a:solidFill>
            <a:schemeClr val="bg2"/>
          </a:solidFill>
        </p:spPr>
        <p:txBody>
          <a:bodyPr anchor="ctr">
            <a:noAutofit/>
          </a:bodyPr>
          <a:lstStyle>
            <a:lvl1pPr algn="ctr">
              <a:defRPr/>
            </a:lvl1pPr>
          </a:lstStyle>
          <a:p>
            <a:r>
              <a:rPr lang="en-GB" dirty="0"/>
              <a:t>Insert logo</a:t>
            </a:r>
          </a:p>
        </p:txBody>
      </p:sp>
      <p:sp>
        <p:nvSpPr>
          <p:cNvPr id="43" name="Text Placeholder 41">
            <a:extLst>
              <a:ext uri="{FF2B5EF4-FFF2-40B4-BE49-F238E27FC236}">
                <a16:creationId xmlns:a16="http://schemas.microsoft.com/office/drawing/2014/main" id="{870AFCD5-B72A-795D-EB82-0F041E7091B6}"/>
              </a:ext>
            </a:extLst>
          </p:cNvPr>
          <p:cNvSpPr>
            <a:spLocks noGrp="1"/>
          </p:cNvSpPr>
          <p:nvPr>
            <p:ph type="body" sz="quarter" idx="82" hasCustomPrompt="1"/>
          </p:nvPr>
        </p:nvSpPr>
        <p:spPr>
          <a:xfrm>
            <a:off x="721193" y="3381583"/>
            <a:ext cx="1885012" cy="705217"/>
          </a:xfrm>
          <a:noFill/>
          <a:ln>
            <a:noFill/>
          </a:ln>
        </p:spPr>
        <p:txBody>
          <a:bodyPr>
            <a:noAutofit/>
          </a:bodyPr>
          <a:lstStyle>
            <a:lvl1pPr algn="ctr">
              <a:defRPr sz="1000"/>
            </a:lvl1pPr>
            <a:lvl5pPr algn="ctr">
              <a:defRPr/>
            </a:lvl5pPr>
            <a:lvl6pPr algn="ctr">
              <a:spcBef>
                <a:spcPts val="0"/>
              </a:spcBef>
              <a:spcAft>
                <a:spcPts val="1200"/>
              </a:spcAft>
              <a:defRPr/>
            </a:lvl6pPr>
            <a:lvl8pPr algn="ctr">
              <a:defRPr/>
            </a:lvl8pPr>
          </a:lstStyle>
          <a:p>
            <a:pPr lvl="7"/>
            <a:r>
              <a:rPr lang="en-GB" dirty="0"/>
              <a:t>Insert Subheading</a:t>
            </a:r>
          </a:p>
          <a:p>
            <a:pPr lvl="5"/>
            <a:r>
              <a:rPr lang="en-GB" dirty="0"/>
              <a:t>Insert text</a:t>
            </a:r>
          </a:p>
          <a:p>
            <a:pPr lvl="0"/>
            <a:endParaRPr lang="en-GB" dirty="0"/>
          </a:p>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Insert text</a:t>
            </a:r>
          </a:p>
          <a:p>
            <a:pPr lvl="0"/>
            <a:endParaRPr lang="en-GB" dirty="0"/>
          </a:p>
        </p:txBody>
      </p:sp>
      <p:sp>
        <p:nvSpPr>
          <p:cNvPr id="45" name="Text Placeholder 9">
            <a:extLst>
              <a:ext uri="{FF2B5EF4-FFF2-40B4-BE49-F238E27FC236}">
                <a16:creationId xmlns:a16="http://schemas.microsoft.com/office/drawing/2014/main" id="{2E5318A9-786A-47FB-2247-3A34C7B514C9}"/>
              </a:ext>
            </a:extLst>
          </p:cNvPr>
          <p:cNvSpPr>
            <a:spLocks noGrp="1"/>
          </p:cNvSpPr>
          <p:nvPr>
            <p:ph type="body" sz="quarter" idx="83" hasCustomPrompt="1"/>
          </p:nvPr>
        </p:nvSpPr>
        <p:spPr>
          <a:xfrm>
            <a:off x="3330045" y="2025650"/>
            <a:ext cx="2425701" cy="3924300"/>
          </a:xfrm>
          <a:solidFill>
            <a:schemeClr val="accent4">
              <a:alpha val="50000"/>
            </a:schemeClr>
          </a:solidFill>
          <a:ln>
            <a:noFill/>
          </a:ln>
        </p:spPr>
        <p:txBody>
          <a:bodyPr lIns="216000" tIns="2088000" rIns="216000">
            <a:noAutofit/>
          </a:bodyPr>
          <a:lstStyle>
            <a:lvl1pPr algn="ctr">
              <a:defRPr sz="1000">
                <a:latin typeface="+mj-lt"/>
              </a:defRPr>
            </a:lvl1pPr>
            <a:lvl2pPr algn="ctr">
              <a:buClr>
                <a:schemeClr val="accent1"/>
              </a:buClr>
              <a:defRPr sz="1200"/>
            </a:lvl2pPr>
            <a:lvl3pPr>
              <a:buClr>
                <a:schemeClr val="accent1"/>
              </a:buClr>
              <a:defRPr sz="1100"/>
            </a:lvl3pPr>
            <a:lvl4pPr>
              <a:buClr>
                <a:schemeClr val="accent1"/>
              </a:buClr>
              <a:defRPr sz="1050"/>
            </a:lvl4pPr>
            <a:lvl5pPr>
              <a:buClr>
                <a:schemeClr val="accent1"/>
              </a:buClr>
              <a:defRPr sz="1200"/>
            </a:lvl5pPr>
          </a:lstStyle>
          <a:p>
            <a:pPr lvl="0"/>
            <a:r>
              <a:rPr lang="en-GB" dirty="0"/>
              <a:t> </a:t>
            </a:r>
          </a:p>
        </p:txBody>
      </p:sp>
      <p:sp>
        <p:nvSpPr>
          <p:cNvPr id="48" name="Picture Placeholder 16">
            <a:extLst>
              <a:ext uri="{FF2B5EF4-FFF2-40B4-BE49-F238E27FC236}">
                <a16:creationId xmlns:a16="http://schemas.microsoft.com/office/drawing/2014/main" id="{97B980E2-D8B4-183A-7583-BC265137F062}"/>
              </a:ext>
            </a:extLst>
          </p:cNvPr>
          <p:cNvSpPr>
            <a:spLocks noGrp="1"/>
          </p:cNvSpPr>
          <p:nvPr>
            <p:ph type="pic" sz="quarter" idx="84" hasCustomPrompt="1"/>
          </p:nvPr>
        </p:nvSpPr>
        <p:spPr>
          <a:xfrm>
            <a:off x="3849300" y="2405066"/>
            <a:ext cx="1387191" cy="746688"/>
          </a:xfrm>
          <a:solidFill>
            <a:schemeClr val="bg2"/>
          </a:solidFill>
        </p:spPr>
        <p:txBody>
          <a:bodyPr anchor="ctr">
            <a:noAutofit/>
          </a:bodyPr>
          <a:lstStyle>
            <a:lvl1pPr algn="ctr">
              <a:defRPr/>
            </a:lvl1pPr>
          </a:lstStyle>
          <a:p>
            <a:r>
              <a:rPr lang="en-GB" dirty="0"/>
              <a:t>Insert logo</a:t>
            </a:r>
          </a:p>
        </p:txBody>
      </p:sp>
      <p:sp>
        <p:nvSpPr>
          <p:cNvPr id="51" name="Text Placeholder 41">
            <a:extLst>
              <a:ext uri="{FF2B5EF4-FFF2-40B4-BE49-F238E27FC236}">
                <a16:creationId xmlns:a16="http://schemas.microsoft.com/office/drawing/2014/main" id="{352E008F-C8FD-4EAA-5EE2-48C4023C664A}"/>
              </a:ext>
            </a:extLst>
          </p:cNvPr>
          <p:cNvSpPr>
            <a:spLocks noGrp="1"/>
          </p:cNvSpPr>
          <p:nvPr>
            <p:ph type="body" sz="quarter" idx="85" hasCustomPrompt="1"/>
          </p:nvPr>
        </p:nvSpPr>
        <p:spPr>
          <a:xfrm>
            <a:off x="3600389" y="3381583"/>
            <a:ext cx="1885012" cy="705217"/>
          </a:xfrm>
        </p:spPr>
        <p:txBody>
          <a:bodyPr>
            <a:noAutofit/>
          </a:bodyPr>
          <a:lstStyle>
            <a:lvl1pPr algn="ctr">
              <a:defRPr sz="1000"/>
            </a:lvl1pPr>
            <a:lvl5pPr algn="ctr">
              <a:defRPr/>
            </a:lvl5pPr>
            <a:lvl6pPr algn="ctr">
              <a:spcBef>
                <a:spcPts val="0"/>
              </a:spcBef>
              <a:spcAft>
                <a:spcPts val="1200"/>
              </a:spcAft>
              <a:defRPr/>
            </a:lvl6pPr>
            <a:lvl8pPr algn="ctr">
              <a:defRPr/>
            </a:lvl8pPr>
          </a:lstStyle>
          <a:p>
            <a:pPr lvl="7"/>
            <a:r>
              <a:rPr lang="en-GB" dirty="0"/>
              <a:t>Insert Subheading</a:t>
            </a:r>
          </a:p>
          <a:p>
            <a:pPr lvl="5"/>
            <a:r>
              <a:rPr lang="en-GB" dirty="0"/>
              <a:t>Insert text</a:t>
            </a:r>
          </a:p>
          <a:p>
            <a:pPr lvl="0"/>
            <a:endParaRPr lang="en-GB" dirty="0"/>
          </a:p>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Insert text</a:t>
            </a:r>
          </a:p>
          <a:p>
            <a:pPr lvl="0"/>
            <a:endParaRPr lang="en-GB" dirty="0"/>
          </a:p>
        </p:txBody>
      </p:sp>
      <p:sp>
        <p:nvSpPr>
          <p:cNvPr id="54" name="Text Placeholder 9">
            <a:extLst>
              <a:ext uri="{FF2B5EF4-FFF2-40B4-BE49-F238E27FC236}">
                <a16:creationId xmlns:a16="http://schemas.microsoft.com/office/drawing/2014/main" id="{650BDFB8-5CA5-6F50-A928-A93B6136C139}"/>
              </a:ext>
            </a:extLst>
          </p:cNvPr>
          <p:cNvSpPr>
            <a:spLocks noGrp="1"/>
          </p:cNvSpPr>
          <p:nvPr>
            <p:ph type="body" sz="quarter" idx="86" hasCustomPrompt="1"/>
          </p:nvPr>
        </p:nvSpPr>
        <p:spPr>
          <a:xfrm>
            <a:off x="6209241" y="2025650"/>
            <a:ext cx="2425701" cy="3924300"/>
          </a:xfrm>
          <a:solidFill>
            <a:schemeClr val="accent4">
              <a:alpha val="50000"/>
            </a:schemeClr>
          </a:solidFill>
          <a:ln>
            <a:noFill/>
          </a:ln>
        </p:spPr>
        <p:txBody>
          <a:bodyPr lIns="216000" tIns="2088000" rIns="216000">
            <a:noAutofit/>
          </a:bodyPr>
          <a:lstStyle>
            <a:lvl1pPr algn="ctr">
              <a:defRPr sz="1000">
                <a:latin typeface="+mj-lt"/>
              </a:defRPr>
            </a:lvl1pPr>
            <a:lvl2pPr algn="ctr">
              <a:buClr>
                <a:schemeClr val="accent1"/>
              </a:buClr>
              <a:defRPr sz="1200"/>
            </a:lvl2pPr>
            <a:lvl3pPr>
              <a:buClr>
                <a:schemeClr val="accent1"/>
              </a:buClr>
              <a:defRPr sz="1100"/>
            </a:lvl3pPr>
            <a:lvl4pPr>
              <a:buClr>
                <a:schemeClr val="accent1"/>
              </a:buClr>
              <a:defRPr sz="1050"/>
            </a:lvl4pPr>
            <a:lvl5pPr>
              <a:buClr>
                <a:schemeClr val="accent1"/>
              </a:buClr>
              <a:defRPr sz="1200"/>
            </a:lvl5pPr>
          </a:lstStyle>
          <a:p>
            <a:pPr lvl="0"/>
            <a:r>
              <a:rPr lang="en-GB" dirty="0"/>
              <a:t> </a:t>
            </a:r>
          </a:p>
        </p:txBody>
      </p:sp>
      <p:sp>
        <p:nvSpPr>
          <p:cNvPr id="55" name="Picture Placeholder 16">
            <a:extLst>
              <a:ext uri="{FF2B5EF4-FFF2-40B4-BE49-F238E27FC236}">
                <a16:creationId xmlns:a16="http://schemas.microsoft.com/office/drawing/2014/main" id="{BF9691CC-091C-6A7C-5F8A-F6510D37EEEC}"/>
              </a:ext>
            </a:extLst>
          </p:cNvPr>
          <p:cNvSpPr>
            <a:spLocks noGrp="1"/>
          </p:cNvSpPr>
          <p:nvPr>
            <p:ph type="pic" sz="quarter" idx="87" hasCustomPrompt="1"/>
          </p:nvPr>
        </p:nvSpPr>
        <p:spPr>
          <a:xfrm>
            <a:off x="6728496" y="2405066"/>
            <a:ext cx="1387191" cy="746688"/>
          </a:xfrm>
          <a:solidFill>
            <a:schemeClr val="bg2"/>
          </a:solidFill>
        </p:spPr>
        <p:txBody>
          <a:bodyPr anchor="ctr">
            <a:noAutofit/>
          </a:bodyPr>
          <a:lstStyle>
            <a:lvl1pPr algn="ctr">
              <a:defRPr/>
            </a:lvl1pPr>
          </a:lstStyle>
          <a:p>
            <a:r>
              <a:rPr lang="en-GB" dirty="0"/>
              <a:t>Insert logo</a:t>
            </a:r>
          </a:p>
        </p:txBody>
      </p:sp>
      <p:sp>
        <p:nvSpPr>
          <p:cNvPr id="56" name="Text Placeholder 41">
            <a:extLst>
              <a:ext uri="{FF2B5EF4-FFF2-40B4-BE49-F238E27FC236}">
                <a16:creationId xmlns:a16="http://schemas.microsoft.com/office/drawing/2014/main" id="{2592EF3E-712F-BCB9-479F-356BA5A68BFE}"/>
              </a:ext>
            </a:extLst>
          </p:cNvPr>
          <p:cNvSpPr>
            <a:spLocks noGrp="1"/>
          </p:cNvSpPr>
          <p:nvPr>
            <p:ph type="body" sz="quarter" idx="88" hasCustomPrompt="1"/>
          </p:nvPr>
        </p:nvSpPr>
        <p:spPr>
          <a:xfrm>
            <a:off x="6479585" y="3381583"/>
            <a:ext cx="1885012" cy="705217"/>
          </a:xfrm>
        </p:spPr>
        <p:txBody>
          <a:bodyPr>
            <a:noAutofit/>
          </a:bodyPr>
          <a:lstStyle>
            <a:lvl1pPr algn="ctr">
              <a:defRPr sz="1000"/>
            </a:lvl1pPr>
            <a:lvl5pPr algn="ctr">
              <a:defRPr/>
            </a:lvl5pPr>
            <a:lvl6pPr algn="ctr">
              <a:spcBef>
                <a:spcPts val="0"/>
              </a:spcBef>
              <a:spcAft>
                <a:spcPts val="1200"/>
              </a:spcAft>
              <a:defRPr/>
            </a:lvl6pPr>
            <a:lvl8pPr algn="ctr">
              <a:defRPr/>
            </a:lvl8pPr>
          </a:lstStyle>
          <a:p>
            <a:pPr lvl="7"/>
            <a:r>
              <a:rPr lang="en-GB" dirty="0"/>
              <a:t>Insert Subheading</a:t>
            </a:r>
          </a:p>
          <a:p>
            <a:pPr lvl="5"/>
            <a:r>
              <a:rPr lang="en-GB" dirty="0"/>
              <a:t>Insert text</a:t>
            </a:r>
          </a:p>
          <a:p>
            <a:pPr lvl="0"/>
            <a:endParaRPr lang="en-GB" dirty="0"/>
          </a:p>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Insert text</a:t>
            </a:r>
          </a:p>
          <a:p>
            <a:pPr lvl="0"/>
            <a:endParaRPr lang="en-GB" dirty="0"/>
          </a:p>
        </p:txBody>
      </p:sp>
      <p:sp>
        <p:nvSpPr>
          <p:cNvPr id="57" name="Text Placeholder 9">
            <a:extLst>
              <a:ext uri="{FF2B5EF4-FFF2-40B4-BE49-F238E27FC236}">
                <a16:creationId xmlns:a16="http://schemas.microsoft.com/office/drawing/2014/main" id="{2DCCD234-6CE0-6F88-8546-EACDE13992BA}"/>
              </a:ext>
            </a:extLst>
          </p:cNvPr>
          <p:cNvSpPr>
            <a:spLocks noGrp="1"/>
          </p:cNvSpPr>
          <p:nvPr>
            <p:ph type="body" sz="quarter" idx="89" hasCustomPrompt="1"/>
          </p:nvPr>
        </p:nvSpPr>
        <p:spPr>
          <a:xfrm>
            <a:off x="9088438" y="2025650"/>
            <a:ext cx="2425701" cy="3924300"/>
          </a:xfrm>
          <a:solidFill>
            <a:schemeClr val="accent4">
              <a:alpha val="50000"/>
            </a:schemeClr>
          </a:solidFill>
          <a:ln>
            <a:noFill/>
          </a:ln>
        </p:spPr>
        <p:txBody>
          <a:bodyPr lIns="216000" tIns="2088000" rIns="216000">
            <a:noAutofit/>
          </a:bodyPr>
          <a:lstStyle>
            <a:lvl1pPr algn="ctr">
              <a:defRPr sz="1000">
                <a:latin typeface="+mj-lt"/>
              </a:defRPr>
            </a:lvl1pPr>
            <a:lvl2pPr algn="ctr">
              <a:buClr>
                <a:schemeClr val="accent1"/>
              </a:buClr>
              <a:defRPr sz="1200"/>
            </a:lvl2pPr>
            <a:lvl3pPr>
              <a:buClr>
                <a:schemeClr val="accent1"/>
              </a:buClr>
              <a:defRPr sz="1100"/>
            </a:lvl3pPr>
            <a:lvl4pPr>
              <a:buClr>
                <a:schemeClr val="accent1"/>
              </a:buClr>
              <a:defRPr sz="1050"/>
            </a:lvl4pPr>
            <a:lvl5pPr>
              <a:buClr>
                <a:schemeClr val="accent1"/>
              </a:buClr>
              <a:defRPr sz="1200"/>
            </a:lvl5pPr>
          </a:lstStyle>
          <a:p>
            <a:pPr lvl="0"/>
            <a:r>
              <a:rPr lang="en-GB" dirty="0"/>
              <a:t> </a:t>
            </a:r>
          </a:p>
        </p:txBody>
      </p:sp>
      <p:sp>
        <p:nvSpPr>
          <p:cNvPr id="58" name="Picture Placeholder 16">
            <a:extLst>
              <a:ext uri="{FF2B5EF4-FFF2-40B4-BE49-F238E27FC236}">
                <a16:creationId xmlns:a16="http://schemas.microsoft.com/office/drawing/2014/main" id="{B910EE3D-6A51-2BB1-DAA1-6C27D34DC090}"/>
              </a:ext>
            </a:extLst>
          </p:cNvPr>
          <p:cNvSpPr>
            <a:spLocks noGrp="1"/>
          </p:cNvSpPr>
          <p:nvPr>
            <p:ph type="pic" sz="quarter" idx="90" hasCustomPrompt="1"/>
          </p:nvPr>
        </p:nvSpPr>
        <p:spPr>
          <a:xfrm>
            <a:off x="9607693" y="2405066"/>
            <a:ext cx="1387191" cy="746688"/>
          </a:xfrm>
          <a:solidFill>
            <a:schemeClr val="bg2"/>
          </a:solidFill>
        </p:spPr>
        <p:txBody>
          <a:bodyPr anchor="ctr">
            <a:noAutofit/>
          </a:bodyPr>
          <a:lstStyle>
            <a:lvl1pPr algn="ctr">
              <a:defRPr/>
            </a:lvl1pPr>
          </a:lstStyle>
          <a:p>
            <a:r>
              <a:rPr lang="en-GB" dirty="0"/>
              <a:t>Insert logo</a:t>
            </a:r>
          </a:p>
        </p:txBody>
      </p:sp>
      <p:sp>
        <p:nvSpPr>
          <p:cNvPr id="60" name="Text Placeholder 41">
            <a:extLst>
              <a:ext uri="{FF2B5EF4-FFF2-40B4-BE49-F238E27FC236}">
                <a16:creationId xmlns:a16="http://schemas.microsoft.com/office/drawing/2014/main" id="{5D2AB3CE-AF8C-6796-128A-EB58B90308B0}"/>
              </a:ext>
            </a:extLst>
          </p:cNvPr>
          <p:cNvSpPr>
            <a:spLocks noGrp="1"/>
          </p:cNvSpPr>
          <p:nvPr>
            <p:ph type="body" sz="quarter" idx="91" hasCustomPrompt="1"/>
          </p:nvPr>
        </p:nvSpPr>
        <p:spPr>
          <a:xfrm>
            <a:off x="9358782" y="3381583"/>
            <a:ext cx="1885012" cy="705217"/>
          </a:xfrm>
        </p:spPr>
        <p:txBody>
          <a:bodyPr>
            <a:noAutofit/>
          </a:bodyPr>
          <a:lstStyle>
            <a:lvl1pPr algn="ctr">
              <a:defRPr sz="1000"/>
            </a:lvl1pPr>
            <a:lvl5pPr algn="ctr">
              <a:defRPr/>
            </a:lvl5pPr>
            <a:lvl6pPr algn="ctr">
              <a:spcBef>
                <a:spcPts val="0"/>
              </a:spcBef>
              <a:spcAft>
                <a:spcPts val="1200"/>
              </a:spcAft>
              <a:defRPr/>
            </a:lvl6pPr>
            <a:lvl8pPr algn="ctr">
              <a:defRPr/>
            </a:lvl8pPr>
          </a:lstStyle>
          <a:p>
            <a:pPr lvl="7"/>
            <a:r>
              <a:rPr lang="en-GB" dirty="0"/>
              <a:t>Insert Subheading</a:t>
            </a:r>
          </a:p>
          <a:p>
            <a:pPr lvl="5"/>
            <a:r>
              <a:rPr lang="en-GB" dirty="0"/>
              <a:t>Insert text</a:t>
            </a:r>
          </a:p>
          <a:p>
            <a:pPr lvl="0"/>
            <a:endParaRPr lang="en-GB" dirty="0"/>
          </a:p>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Insert text</a:t>
            </a:r>
          </a:p>
          <a:p>
            <a:pPr lvl="0"/>
            <a:endParaRPr lang="en-GB" dirty="0"/>
          </a:p>
        </p:txBody>
      </p:sp>
      <p:sp>
        <p:nvSpPr>
          <p:cNvPr id="8" name="Text Placeholder 27">
            <a:extLst>
              <a:ext uri="{FF2B5EF4-FFF2-40B4-BE49-F238E27FC236}">
                <a16:creationId xmlns:a16="http://schemas.microsoft.com/office/drawing/2014/main" id="{0BDA0788-6054-FB52-4E2A-944688D4626C}"/>
              </a:ext>
            </a:extLst>
          </p:cNvPr>
          <p:cNvSpPr>
            <a:spLocks noGrp="1"/>
          </p:cNvSpPr>
          <p:nvPr>
            <p:ph type="body" sz="quarter" idx="81" hasCustomPrompt="1"/>
          </p:nvPr>
        </p:nvSpPr>
        <p:spPr>
          <a:xfrm>
            <a:off x="449263" y="1125735"/>
            <a:ext cx="10037764" cy="395090"/>
          </a:xfrm>
        </p:spPr>
        <p:txBody>
          <a:bodyPr/>
          <a:lstStyle/>
          <a:p>
            <a:pPr lvl="0"/>
            <a:r>
              <a:rPr lang="en-GB" dirty="0"/>
              <a:t>Insert introduction</a:t>
            </a:r>
          </a:p>
        </p:txBody>
      </p:sp>
    </p:spTree>
    <p:custDataLst>
      <p:tags r:id="rId1"/>
    </p:custDataLst>
    <p:extLst>
      <p:ext uri="{BB962C8B-B14F-4D97-AF65-F5344CB8AC3E}">
        <p14:creationId xmlns:p14="http://schemas.microsoft.com/office/powerpoint/2010/main" val="112055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yellow box with image">
    <p:bg>
      <p:bgPr>
        <a:solidFill>
          <a:schemeClr val="accent2"/>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F06BA1F-B579-219C-982A-6F9E9C505357}"/>
              </a:ext>
            </a:extLst>
          </p:cNvPr>
          <p:cNvSpPr>
            <a:spLocks noGrp="1"/>
          </p:cNvSpPr>
          <p:nvPr>
            <p:ph type="pic" sz="quarter" idx="17" hasCustomPrompt="1"/>
          </p:nvPr>
        </p:nvSpPr>
        <p:spPr>
          <a:xfrm>
            <a:off x="0" y="0"/>
            <a:ext cx="12192000" cy="6858000"/>
          </a:xfrm>
        </p:spPr>
        <p:txBody>
          <a:bodyPr/>
          <a:lstStyle>
            <a:lvl1pPr algn="ctr">
              <a:defRPr/>
            </a:lvl1pPr>
          </a:lstStyle>
          <a:p>
            <a:r>
              <a:rPr lang="en-GB" dirty="0"/>
              <a:t>Click icon to insert image</a:t>
            </a:r>
          </a:p>
        </p:txBody>
      </p:sp>
      <p:sp>
        <p:nvSpPr>
          <p:cNvPr id="2" name="Title 1">
            <a:extLst>
              <a:ext uri="{FF2B5EF4-FFF2-40B4-BE49-F238E27FC236}">
                <a16:creationId xmlns:a16="http://schemas.microsoft.com/office/drawing/2014/main" id="{51147861-5080-A484-C687-93C5D4AA338F}"/>
              </a:ext>
            </a:extLst>
          </p:cNvPr>
          <p:cNvSpPr>
            <a:spLocks noGrp="1"/>
          </p:cNvSpPr>
          <p:nvPr>
            <p:ph type="title" hasCustomPrompt="1"/>
          </p:nvPr>
        </p:nvSpPr>
        <p:spPr>
          <a:xfrm>
            <a:off x="885190" y="1221105"/>
            <a:ext cx="4387850" cy="4388400"/>
          </a:xfrm>
          <a:blipFill dpi="0" rotWithShape="1">
            <a:blip r:embed="rId3"/>
            <a:srcRect/>
            <a:tile tx="0" ty="0" sx="70000" sy="70000" flip="none" algn="tl"/>
          </a:blipFill>
        </p:spPr>
        <p:txBody>
          <a:bodyPr lIns="360000" tIns="1404000" rIns="360000">
            <a:noAutofit/>
          </a:bodyPr>
          <a:lstStyle>
            <a:lvl1pPr>
              <a:defRPr sz="4800">
                <a:solidFill>
                  <a:schemeClr val="bg1"/>
                </a:solidFill>
                <a:latin typeface="+mn-lt"/>
              </a:defRPr>
            </a:lvl1pPr>
          </a:lstStyle>
          <a:p>
            <a:r>
              <a:rPr lang="en-GB" dirty="0"/>
              <a:t> </a:t>
            </a:r>
          </a:p>
        </p:txBody>
      </p:sp>
      <p:grpSp>
        <p:nvGrpSpPr>
          <p:cNvPr id="39" name="Group 38">
            <a:extLst>
              <a:ext uri="{FF2B5EF4-FFF2-40B4-BE49-F238E27FC236}">
                <a16:creationId xmlns:a16="http://schemas.microsoft.com/office/drawing/2014/main" id="{C98E4F51-836E-ABA3-31AB-A1AD54838959}"/>
              </a:ext>
            </a:extLst>
          </p:cNvPr>
          <p:cNvGrpSpPr/>
          <p:nvPr userDrawn="1"/>
        </p:nvGrpSpPr>
        <p:grpSpPr>
          <a:xfrm>
            <a:off x="12287571" y="0"/>
            <a:ext cx="2175022" cy="5067300"/>
            <a:chOff x="838199" y="1150069"/>
            <a:chExt cx="2175022" cy="5067300"/>
          </a:xfrm>
        </p:grpSpPr>
        <p:sp>
          <p:nvSpPr>
            <p:cNvPr id="40" name="Rectangle 39">
              <a:extLst>
                <a:ext uri="{FF2B5EF4-FFF2-40B4-BE49-F238E27FC236}">
                  <a16:creationId xmlns:a16="http://schemas.microsoft.com/office/drawing/2014/main" id="{83305F41-60CF-710C-259E-BE572E26B6A1}"/>
                </a:ext>
              </a:extLst>
            </p:cNvPr>
            <p:cNvSpPr/>
            <p:nvPr/>
          </p:nvSpPr>
          <p:spPr>
            <a:xfrm>
              <a:off x="838199" y="1669942"/>
              <a:ext cx="2146446" cy="454742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41" name="Rectangle 40">
              <a:extLst>
                <a:ext uri="{FF2B5EF4-FFF2-40B4-BE49-F238E27FC236}">
                  <a16:creationId xmlns:a16="http://schemas.microsoft.com/office/drawing/2014/main" id="{44A23C3F-90F7-92D9-B5C7-E60C520A384D}"/>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42" name="TextBox 41">
              <a:extLst>
                <a:ext uri="{FF2B5EF4-FFF2-40B4-BE49-F238E27FC236}">
                  <a16:creationId xmlns:a16="http://schemas.microsoft.com/office/drawing/2014/main" id="{FB470B44-B457-A52F-B5E4-1B5A67955D52}"/>
                </a:ext>
              </a:extLst>
            </p:cNvPr>
            <p:cNvSpPr txBox="1"/>
            <p:nvPr/>
          </p:nvSpPr>
          <p:spPr>
            <a:xfrm>
              <a:off x="866775" y="1753646"/>
              <a:ext cx="2087197"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43" name="TextBox 42">
              <a:extLst>
                <a:ext uri="{FF2B5EF4-FFF2-40B4-BE49-F238E27FC236}">
                  <a16:creationId xmlns:a16="http://schemas.microsoft.com/office/drawing/2014/main" id="{DD75D55F-1500-997D-B418-FD95B7CB23B0}"/>
                </a:ext>
              </a:extLst>
            </p:cNvPr>
            <p:cNvSpPr txBox="1"/>
            <p:nvPr/>
          </p:nvSpPr>
          <p:spPr>
            <a:xfrm>
              <a:off x="866774" y="2507829"/>
              <a:ext cx="2146447"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44" name="TextBox 43">
              <a:extLst>
                <a:ext uri="{FF2B5EF4-FFF2-40B4-BE49-F238E27FC236}">
                  <a16:creationId xmlns:a16="http://schemas.microsoft.com/office/drawing/2014/main" id="{90567116-85BC-71CF-A6F6-7A6FE95E4502}"/>
                </a:ext>
              </a:extLst>
            </p:cNvPr>
            <p:cNvSpPr txBox="1"/>
            <p:nvPr/>
          </p:nvSpPr>
          <p:spPr>
            <a:xfrm>
              <a:off x="866773" y="3108124"/>
              <a:ext cx="2146447" cy="1169551"/>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45" name="TextBox 44">
              <a:extLst>
                <a:ext uri="{FF2B5EF4-FFF2-40B4-BE49-F238E27FC236}">
                  <a16:creationId xmlns:a16="http://schemas.microsoft.com/office/drawing/2014/main" id="{5457C366-4708-E9FF-63F7-000F47D6C356}"/>
                </a:ext>
              </a:extLst>
            </p:cNvPr>
            <p:cNvSpPr txBox="1"/>
            <p:nvPr/>
          </p:nvSpPr>
          <p:spPr>
            <a:xfrm>
              <a:off x="866774" y="4323972"/>
              <a:ext cx="2146447"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46" name="TextBox 45">
              <a:extLst>
                <a:ext uri="{FF2B5EF4-FFF2-40B4-BE49-F238E27FC236}">
                  <a16:creationId xmlns:a16="http://schemas.microsoft.com/office/drawing/2014/main" id="{D064E9FE-C587-3241-570C-406AC1ED72C7}"/>
                </a:ext>
              </a:extLst>
            </p:cNvPr>
            <p:cNvSpPr txBox="1"/>
            <p:nvPr/>
          </p:nvSpPr>
          <p:spPr>
            <a:xfrm>
              <a:off x="866774" y="4924267"/>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47" name="TextBox 46">
              <a:extLst>
                <a:ext uri="{FF2B5EF4-FFF2-40B4-BE49-F238E27FC236}">
                  <a16:creationId xmlns:a16="http://schemas.microsoft.com/office/drawing/2014/main" id="{1C4B255F-AD9C-F06C-738B-383CB5D0894C}"/>
                </a:ext>
              </a:extLst>
            </p:cNvPr>
            <p:cNvSpPr txBox="1"/>
            <p:nvPr/>
          </p:nvSpPr>
          <p:spPr>
            <a:xfrm>
              <a:off x="1026885" y="1179173"/>
              <a:ext cx="1826222"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AN IMAGE</a:t>
              </a:r>
            </a:p>
          </p:txBody>
        </p:sp>
        <p:sp>
          <p:nvSpPr>
            <p:cNvPr id="48" name="TextBox 47">
              <a:extLst>
                <a:ext uri="{FF2B5EF4-FFF2-40B4-BE49-F238E27FC236}">
                  <a16:creationId xmlns:a16="http://schemas.microsoft.com/office/drawing/2014/main" id="{339F8AC5-8146-D106-C96F-7B63788703B3}"/>
                </a:ext>
              </a:extLst>
            </p:cNvPr>
            <p:cNvSpPr txBox="1"/>
            <p:nvPr userDrawn="1"/>
          </p:nvSpPr>
          <p:spPr>
            <a:xfrm>
              <a:off x="866774" y="5522715"/>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grpSp>
        <p:nvGrpSpPr>
          <p:cNvPr id="49" name="Group 48">
            <a:extLst>
              <a:ext uri="{FF2B5EF4-FFF2-40B4-BE49-F238E27FC236}">
                <a16:creationId xmlns:a16="http://schemas.microsoft.com/office/drawing/2014/main" id="{74AFE7E1-48B4-B5C2-28AC-3E3343587D18}"/>
              </a:ext>
            </a:extLst>
          </p:cNvPr>
          <p:cNvGrpSpPr/>
          <p:nvPr userDrawn="1"/>
        </p:nvGrpSpPr>
        <p:grpSpPr>
          <a:xfrm>
            <a:off x="12287572" y="0"/>
            <a:ext cx="2175021" cy="5486150"/>
            <a:chOff x="12287572" y="0"/>
            <a:chExt cx="2175021" cy="5486150"/>
          </a:xfrm>
        </p:grpSpPr>
        <p:grpSp>
          <p:nvGrpSpPr>
            <p:cNvPr id="50" name="Group 49">
              <a:extLst>
                <a:ext uri="{FF2B5EF4-FFF2-40B4-BE49-F238E27FC236}">
                  <a16:creationId xmlns:a16="http://schemas.microsoft.com/office/drawing/2014/main" id="{41BAA327-C51D-7B5E-CAC8-27DA03FBADF1}"/>
                </a:ext>
              </a:extLst>
            </p:cNvPr>
            <p:cNvGrpSpPr/>
            <p:nvPr/>
          </p:nvGrpSpPr>
          <p:grpSpPr>
            <a:xfrm>
              <a:off x="12287572" y="0"/>
              <a:ext cx="2175021" cy="4839558"/>
              <a:chOff x="838200" y="1150069"/>
              <a:chExt cx="2175021" cy="4839558"/>
            </a:xfrm>
          </p:grpSpPr>
          <p:sp>
            <p:nvSpPr>
              <p:cNvPr id="62" name="Rectangle 61">
                <a:extLst>
                  <a:ext uri="{FF2B5EF4-FFF2-40B4-BE49-F238E27FC236}">
                    <a16:creationId xmlns:a16="http://schemas.microsoft.com/office/drawing/2014/main" id="{8557178A-9EC5-1E6B-E2C4-0BEB2EB40D19}"/>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63" name="Rectangle 62">
                <a:extLst>
                  <a:ext uri="{FF2B5EF4-FFF2-40B4-BE49-F238E27FC236}">
                    <a16:creationId xmlns:a16="http://schemas.microsoft.com/office/drawing/2014/main" id="{8F14D06D-8B55-E656-99CD-5E61AC2C29A3}"/>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64" name="TextBox 63">
                <a:extLst>
                  <a:ext uri="{FF2B5EF4-FFF2-40B4-BE49-F238E27FC236}">
                    <a16:creationId xmlns:a16="http://schemas.microsoft.com/office/drawing/2014/main" id="{BCDA524C-F9AA-142F-DE09-9688775DDFD5}"/>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65" name="TextBox 64">
                <a:extLst>
                  <a:ext uri="{FF2B5EF4-FFF2-40B4-BE49-F238E27FC236}">
                    <a16:creationId xmlns:a16="http://schemas.microsoft.com/office/drawing/2014/main" id="{BE02DB44-03D5-6BB8-AA6F-AF8D751F3F9B}"/>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66" name="TextBox 65">
                <a:extLst>
                  <a:ext uri="{FF2B5EF4-FFF2-40B4-BE49-F238E27FC236}">
                    <a16:creationId xmlns:a16="http://schemas.microsoft.com/office/drawing/2014/main" id="{CE08ABE9-00A1-5666-F075-CF302C7F2DC6}"/>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67" name="TextBox 66">
                <a:extLst>
                  <a:ext uri="{FF2B5EF4-FFF2-40B4-BE49-F238E27FC236}">
                    <a16:creationId xmlns:a16="http://schemas.microsoft.com/office/drawing/2014/main" id="{DD3E2A14-FB5D-34F1-A22C-FC09C89876AE}"/>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68" name="TextBox 67">
                <a:extLst>
                  <a:ext uri="{FF2B5EF4-FFF2-40B4-BE49-F238E27FC236}">
                    <a16:creationId xmlns:a16="http://schemas.microsoft.com/office/drawing/2014/main" id="{C05DFCB4-8407-C912-F1C4-F21071A174D6}"/>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69" name="TextBox 68">
                <a:extLst>
                  <a:ext uri="{FF2B5EF4-FFF2-40B4-BE49-F238E27FC236}">
                    <a16:creationId xmlns:a16="http://schemas.microsoft.com/office/drawing/2014/main" id="{84749BB5-EC68-F975-8193-5B29CEB1248A}"/>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70" name="TextBox 69">
                <a:extLst>
                  <a:ext uri="{FF2B5EF4-FFF2-40B4-BE49-F238E27FC236}">
                    <a16:creationId xmlns:a16="http://schemas.microsoft.com/office/drawing/2014/main" id="{D0683E50-E969-1C5E-62B5-F85440248D66}"/>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51" name="Group 50">
              <a:extLst>
                <a:ext uri="{FF2B5EF4-FFF2-40B4-BE49-F238E27FC236}">
                  <a16:creationId xmlns:a16="http://schemas.microsoft.com/office/drawing/2014/main" id="{02CC9F7B-D3A0-2645-626A-30EC73DEFCD1}"/>
                </a:ext>
              </a:extLst>
            </p:cNvPr>
            <p:cNvGrpSpPr/>
            <p:nvPr userDrawn="1"/>
          </p:nvGrpSpPr>
          <p:grpSpPr>
            <a:xfrm>
              <a:off x="12287572" y="0"/>
              <a:ext cx="2175021" cy="5486150"/>
              <a:chOff x="838200" y="1150069"/>
              <a:chExt cx="2175021" cy="5486150"/>
            </a:xfrm>
          </p:grpSpPr>
          <p:sp>
            <p:nvSpPr>
              <p:cNvPr id="53" name="Rectangle 52">
                <a:extLst>
                  <a:ext uri="{FF2B5EF4-FFF2-40B4-BE49-F238E27FC236}">
                    <a16:creationId xmlns:a16="http://schemas.microsoft.com/office/drawing/2014/main" id="{2BDFF43D-DFBC-C16E-7945-8E862C8D5C6B}"/>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54" name="Rectangle 53">
                <a:extLst>
                  <a:ext uri="{FF2B5EF4-FFF2-40B4-BE49-F238E27FC236}">
                    <a16:creationId xmlns:a16="http://schemas.microsoft.com/office/drawing/2014/main" id="{096D1832-5C54-92CD-2923-59BB24448569}"/>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55" name="TextBox 54">
                <a:extLst>
                  <a:ext uri="{FF2B5EF4-FFF2-40B4-BE49-F238E27FC236}">
                    <a16:creationId xmlns:a16="http://schemas.microsoft.com/office/drawing/2014/main" id="{1FC19AE6-74A5-4133-0EE2-D65393DD01F6}"/>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56" name="TextBox 55">
                <a:extLst>
                  <a:ext uri="{FF2B5EF4-FFF2-40B4-BE49-F238E27FC236}">
                    <a16:creationId xmlns:a16="http://schemas.microsoft.com/office/drawing/2014/main" id="{1756FB36-CD1E-5A49-5122-9F0252027B9F}"/>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57" name="TextBox 56">
                <a:extLst>
                  <a:ext uri="{FF2B5EF4-FFF2-40B4-BE49-F238E27FC236}">
                    <a16:creationId xmlns:a16="http://schemas.microsoft.com/office/drawing/2014/main" id="{DB70FBF4-289E-62B7-DC81-35C89D543A85}"/>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58" name="TextBox 57">
                <a:extLst>
                  <a:ext uri="{FF2B5EF4-FFF2-40B4-BE49-F238E27FC236}">
                    <a16:creationId xmlns:a16="http://schemas.microsoft.com/office/drawing/2014/main" id="{81473212-6F49-11B0-3C4E-22DF6812B4E4}"/>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59" name="TextBox 58">
                <a:extLst>
                  <a:ext uri="{FF2B5EF4-FFF2-40B4-BE49-F238E27FC236}">
                    <a16:creationId xmlns:a16="http://schemas.microsoft.com/office/drawing/2014/main" id="{37F0C611-563C-6D67-31E0-012065303715}"/>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60" name="TextBox 59">
                <a:extLst>
                  <a:ext uri="{FF2B5EF4-FFF2-40B4-BE49-F238E27FC236}">
                    <a16:creationId xmlns:a16="http://schemas.microsoft.com/office/drawing/2014/main" id="{66657224-95CB-2911-F315-C3491B9820D3}"/>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61" name="TextBox 60">
                <a:extLst>
                  <a:ext uri="{FF2B5EF4-FFF2-40B4-BE49-F238E27FC236}">
                    <a16:creationId xmlns:a16="http://schemas.microsoft.com/office/drawing/2014/main" id="{19D3B7DB-5FF2-B19E-5B94-0B8735545933}"/>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52" name="TextBox 51">
              <a:extLst>
                <a:ext uri="{FF2B5EF4-FFF2-40B4-BE49-F238E27FC236}">
                  <a16:creationId xmlns:a16="http://schemas.microsoft.com/office/drawing/2014/main" id="{ECDB2322-948A-F2F3-03E1-ECD8DA766406}"/>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grpSp>
        <p:nvGrpSpPr>
          <p:cNvPr id="3" name="Group 2">
            <a:extLst>
              <a:ext uri="{FF2B5EF4-FFF2-40B4-BE49-F238E27FC236}">
                <a16:creationId xmlns:a16="http://schemas.microsoft.com/office/drawing/2014/main" id="{6D2C90FE-29B2-353E-A9C6-A8E1FE0F7857}"/>
              </a:ext>
            </a:extLst>
          </p:cNvPr>
          <p:cNvGrpSpPr/>
          <p:nvPr userDrawn="1"/>
        </p:nvGrpSpPr>
        <p:grpSpPr>
          <a:xfrm>
            <a:off x="-2190526" y="0"/>
            <a:ext cx="2094954" cy="3335867"/>
            <a:chOff x="-2178418" y="4487679"/>
            <a:chExt cx="2094954" cy="3335867"/>
          </a:xfrm>
        </p:grpSpPr>
        <p:sp>
          <p:nvSpPr>
            <p:cNvPr id="4" name="Rectangle 3">
              <a:extLst>
                <a:ext uri="{FF2B5EF4-FFF2-40B4-BE49-F238E27FC236}">
                  <a16:creationId xmlns:a16="http://schemas.microsoft.com/office/drawing/2014/main" id="{6FDBE541-556B-A9CE-F261-0888AE90E640}"/>
                </a:ext>
              </a:extLst>
            </p:cNvPr>
            <p:cNvSpPr/>
            <p:nvPr/>
          </p:nvSpPr>
          <p:spPr>
            <a:xfrm>
              <a:off x="-2178418" y="4487680"/>
              <a:ext cx="2094954" cy="333586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 name="Rectangle 4">
              <a:extLst>
                <a:ext uri="{FF2B5EF4-FFF2-40B4-BE49-F238E27FC236}">
                  <a16:creationId xmlns:a16="http://schemas.microsoft.com/office/drawing/2014/main" id="{1ACBBBF1-1D44-009B-C5D5-24DCEFA983DE}"/>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 name="TextBox 5">
              <a:extLst>
                <a:ext uri="{FF2B5EF4-FFF2-40B4-BE49-F238E27FC236}">
                  <a16:creationId xmlns:a16="http://schemas.microsoft.com/office/drawing/2014/main" id="{47FFA990-90FD-97DA-D908-68DFF3B63347}"/>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 LOGO</a:t>
              </a:r>
            </a:p>
          </p:txBody>
        </p:sp>
        <p:sp>
          <p:nvSpPr>
            <p:cNvPr id="7" name="TextBox 6">
              <a:extLst>
                <a:ext uri="{FF2B5EF4-FFF2-40B4-BE49-F238E27FC236}">
                  <a16:creationId xmlns:a16="http://schemas.microsoft.com/office/drawing/2014/main" id="{7622DA18-9540-B985-4B32-05FCF0666D27}"/>
                </a:ext>
              </a:extLst>
            </p:cNvPr>
            <p:cNvSpPr txBox="1"/>
            <p:nvPr/>
          </p:nvSpPr>
          <p:spPr>
            <a:xfrm>
              <a:off x="-2156460" y="5547394"/>
              <a:ext cx="2032272"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Bold" pitchFamily="50" charset="0"/>
                </a:rPr>
                <a:t>icon </a:t>
              </a:r>
              <a:r>
                <a:rPr lang="en-GB" sz="1000" dirty="0">
                  <a:solidFill>
                    <a:srgbClr val="333333"/>
                  </a:solidFill>
                </a:rPr>
                <a:t>in the middle of the placeholder and choose the logo needed from your computer.</a:t>
              </a:r>
            </a:p>
          </p:txBody>
        </p:sp>
        <p:sp>
          <p:nvSpPr>
            <p:cNvPr id="8" name="TextBox 7">
              <a:extLst>
                <a:ext uri="{FF2B5EF4-FFF2-40B4-BE49-F238E27FC236}">
                  <a16:creationId xmlns:a16="http://schemas.microsoft.com/office/drawing/2014/main" id="{0DD4E7EA-1182-7FAE-9C8C-F3964CD58E3A}"/>
                </a:ext>
              </a:extLst>
            </p:cNvPr>
            <p:cNvSpPr txBox="1"/>
            <p:nvPr/>
          </p:nvSpPr>
          <p:spPr>
            <a:xfrm>
              <a:off x="-2156460" y="6282027"/>
              <a:ext cx="1881569" cy="861774"/>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Bold" pitchFamily="50" charset="0"/>
                </a:rPr>
                <a:t>Picture Format </a:t>
              </a:r>
              <a:r>
                <a:rPr lang="en-GB" sz="1000" dirty="0">
                  <a:solidFill>
                    <a:srgbClr val="333333"/>
                  </a:solidFill>
                </a:rPr>
                <a:t>tab in the ribbon and choose </a:t>
              </a:r>
              <a:r>
                <a:rPr lang="en-GB" sz="1000" b="0" dirty="0">
                  <a:solidFill>
                    <a:srgbClr val="333333"/>
                  </a:solidFill>
                  <a:latin typeface="Gotham Bold" pitchFamily="50" charset="0"/>
                </a:rPr>
                <a:t>Crop</a:t>
              </a:r>
              <a:r>
                <a:rPr lang="en-GB" sz="1000" dirty="0">
                  <a:solidFill>
                    <a:srgbClr val="333333"/>
                  </a:solidFill>
                </a:rPr>
                <a:t> option to edit the position and composition of your icon.</a:t>
              </a:r>
            </a:p>
          </p:txBody>
        </p:sp>
        <p:sp>
          <p:nvSpPr>
            <p:cNvPr id="11" name="TextBox 10">
              <a:extLst>
                <a:ext uri="{FF2B5EF4-FFF2-40B4-BE49-F238E27FC236}">
                  <a16:creationId xmlns:a16="http://schemas.microsoft.com/office/drawing/2014/main" id="{85D2D4E8-B4A3-BE0F-AF49-A31BC2769C58}"/>
                </a:ext>
              </a:extLst>
            </p:cNvPr>
            <p:cNvSpPr txBox="1"/>
            <p:nvPr/>
          </p:nvSpPr>
          <p:spPr>
            <a:xfrm>
              <a:off x="-2156460" y="7170548"/>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Bold" pitchFamily="50" charset="0"/>
                </a:rPr>
                <a:t>Fit</a:t>
              </a:r>
              <a:r>
                <a:rPr lang="en-GB" sz="1000" dirty="0">
                  <a:solidFill>
                    <a:srgbClr val="333333"/>
                  </a:solidFill>
                </a:rPr>
                <a:t> to fit the icon to the placeholder.</a:t>
              </a:r>
            </a:p>
          </p:txBody>
        </p:sp>
        <p:sp>
          <p:nvSpPr>
            <p:cNvPr id="13" name="TextBox 12">
              <a:extLst>
                <a:ext uri="{FF2B5EF4-FFF2-40B4-BE49-F238E27FC236}">
                  <a16:creationId xmlns:a16="http://schemas.microsoft.com/office/drawing/2014/main" id="{6C562130-2E2E-1C5A-06CA-D06DFC3E7EFF}"/>
                </a:ext>
              </a:extLst>
            </p:cNvPr>
            <p:cNvSpPr txBox="1"/>
            <p:nvPr userDrawn="1"/>
          </p:nvSpPr>
          <p:spPr>
            <a:xfrm>
              <a:off x="-2156460" y="5119692"/>
              <a:ext cx="1976174"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logo, first delete it. </a:t>
              </a:r>
              <a:endParaRPr lang="en-GB" sz="1000" dirty="0">
                <a:solidFill>
                  <a:srgbClr val="333333"/>
                </a:solidFill>
                <a:latin typeface="Gotham Bold" pitchFamily="50" charset="0"/>
              </a:endParaRPr>
            </a:p>
          </p:txBody>
        </p:sp>
      </p:grpSp>
      <p:sp>
        <p:nvSpPr>
          <p:cNvPr id="15" name="Title 1">
            <a:extLst>
              <a:ext uri="{FF2B5EF4-FFF2-40B4-BE49-F238E27FC236}">
                <a16:creationId xmlns:a16="http://schemas.microsoft.com/office/drawing/2014/main" id="{B5A38AC9-B041-1649-0429-42070AFE1C35}"/>
              </a:ext>
            </a:extLst>
          </p:cNvPr>
          <p:cNvSpPr txBox="1">
            <a:spLocks/>
          </p:cNvSpPr>
          <p:nvPr userDrawn="1"/>
        </p:nvSpPr>
        <p:spPr>
          <a:xfrm>
            <a:off x="1151736" y="2554498"/>
            <a:ext cx="3768607"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6000" kern="1200">
                <a:solidFill>
                  <a:schemeClr val="tx1"/>
                </a:solidFill>
                <a:latin typeface="+mn-lt"/>
                <a:ea typeface="+mj-ea"/>
                <a:cs typeface="+mj-cs"/>
              </a:defRPr>
            </a:lvl1pPr>
          </a:lstStyle>
          <a:p>
            <a:r>
              <a:rPr lang="en-GB" sz="4800" dirty="0"/>
              <a:t>Insert </a:t>
            </a:r>
            <a:br>
              <a:rPr lang="en-GB" sz="4800" dirty="0"/>
            </a:br>
            <a:r>
              <a:rPr lang="en-GB" sz="4800" dirty="0"/>
              <a:t>title here</a:t>
            </a:r>
          </a:p>
        </p:txBody>
      </p:sp>
      <p:sp>
        <p:nvSpPr>
          <p:cNvPr id="16" name="Text Placeholder 8">
            <a:extLst>
              <a:ext uri="{FF2B5EF4-FFF2-40B4-BE49-F238E27FC236}">
                <a16:creationId xmlns:a16="http://schemas.microsoft.com/office/drawing/2014/main" id="{55115622-09BB-8079-0227-187DD78F9A48}"/>
              </a:ext>
            </a:extLst>
          </p:cNvPr>
          <p:cNvSpPr>
            <a:spLocks noGrp="1"/>
          </p:cNvSpPr>
          <p:nvPr>
            <p:ph type="body" sz="quarter" idx="13" hasCustomPrompt="1"/>
          </p:nvPr>
        </p:nvSpPr>
        <p:spPr>
          <a:xfrm>
            <a:off x="1213511" y="2043561"/>
            <a:ext cx="1305980" cy="330072"/>
          </a:xfrm>
          <a:solidFill>
            <a:schemeClr val="accent3"/>
          </a:solidFill>
        </p:spPr>
        <p:txBody>
          <a:bodyPr wrap="none" lIns="72000" tIns="72000" rIns="72000" bIns="72000" anchor="ctr">
            <a:spAutoFit/>
          </a:bodyPr>
          <a:lstStyle>
            <a:lvl1pPr algn="l">
              <a:defRPr sz="1200" cap="all" spc="70" baseline="0">
                <a:solidFill>
                  <a:schemeClr val="tx1"/>
                </a:solidFill>
                <a:latin typeface="+mj-lt"/>
              </a:defRPr>
            </a:lvl1pPr>
          </a:lstStyle>
          <a:p>
            <a:pPr lvl="0"/>
            <a:r>
              <a:rPr lang="en-GB" dirty="0" err="1"/>
              <a:t>SubheadinG</a:t>
            </a:r>
            <a:endParaRPr lang="en-GB" dirty="0"/>
          </a:p>
        </p:txBody>
      </p:sp>
      <p:sp>
        <p:nvSpPr>
          <p:cNvPr id="17" name="Picture Placeholder 11">
            <a:extLst>
              <a:ext uri="{FF2B5EF4-FFF2-40B4-BE49-F238E27FC236}">
                <a16:creationId xmlns:a16="http://schemas.microsoft.com/office/drawing/2014/main" id="{783DBB39-EEA5-C6A3-70C0-452A25159A12}"/>
              </a:ext>
            </a:extLst>
          </p:cNvPr>
          <p:cNvSpPr>
            <a:spLocks noGrp="1"/>
          </p:cNvSpPr>
          <p:nvPr>
            <p:ph type="pic" sz="quarter" idx="14" hasCustomPrompt="1"/>
          </p:nvPr>
        </p:nvSpPr>
        <p:spPr>
          <a:xfrm>
            <a:off x="1151736" y="4854894"/>
            <a:ext cx="1493832" cy="537004"/>
          </a:xfrm>
        </p:spPr>
        <p:txBody>
          <a:bodyPr/>
          <a:lstStyle>
            <a:lvl1pPr algn="ctr">
              <a:defRPr/>
            </a:lvl1pPr>
          </a:lstStyle>
          <a:p>
            <a:r>
              <a:rPr lang="en-GB" dirty="0"/>
              <a:t>Insert client logo</a:t>
            </a:r>
          </a:p>
        </p:txBody>
      </p:sp>
      <p:sp>
        <p:nvSpPr>
          <p:cNvPr id="18" name="Text Placeholder 14">
            <a:extLst>
              <a:ext uri="{FF2B5EF4-FFF2-40B4-BE49-F238E27FC236}">
                <a16:creationId xmlns:a16="http://schemas.microsoft.com/office/drawing/2014/main" id="{7D792B85-656B-F689-3891-7FDADD5ADEF6}"/>
              </a:ext>
            </a:extLst>
          </p:cNvPr>
          <p:cNvSpPr>
            <a:spLocks noGrp="1"/>
          </p:cNvSpPr>
          <p:nvPr>
            <p:ph type="body" sz="quarter" idx="15" hasCustomPrompt="1"/>
          </p:nvPr>
        </p:nvSpPr>
        <p:spPr>
          <a:xfrm>
            <a:off x="1151736" y="4649524"/>
            <a:ext cx="1184269" cy="205370"/>
          </a:xfrm>
          <a:blipFill>
            <a:blip r:embed="rId4" cstate="hqprint">
              <a:extLst>
                <a:ext uri="{28A0092B-C50C-407E-A947-70E740481C1C}">
                  <a14:useLocalDpi xmlns:a14="http://schemas.microsoft.com/office/drawing/2010/main"/>
                </a:ext>
              </a:extLst>
            </a:blip>
            <a:stretch>
              <a:fillRect/>
            </a:stretch>
          </a:blipFill>
        </p:spPr>
        <p:txBody>
          <a:bodyPr>
            <a:normAutofit/>
          </a:bodyPr>
          <a:lstStyle>
            <a:lvl1pPr>
              <a:defRPr/>
            </a:lvl1pPr>
          </a:lstStyle>
          <a:p>
            <a:pPr lvl="0"/>
            <a:r>
              <a:rPr lang="en-GB"/>
              <a:t> </a:t>
            </a:r>
            <a:endParaRPr lang="en-GB" dirty="0"/>
          </a:p>
        </p:txBody>
      </p:sp>
      <p:sp>
        <p:nvSpPr>
          <p:cNvPr id="9" name="Text Placeholder 10">
            <a:extLst>
              <a:ext uri="{FF2B5EF4-FFF2-40B4-BE49-F238E27FC236}">
                <a16:creationId xmlns:a16="http://schemas.microsoft.com/office/drawing/2014/main" id="{7CD2D635-E747-258F-0EA1-B4818D910280}"/>
              </a:ext>
            </a:extLst>
          </p:cNvPr>
          <p:cNvSpPr>
            <a:spLocks noGrp="1"/>
          </p:cNvSpPr>
          <p:nvPr>
            <p:ph type="body" sz="quarter" idx="18" hasCustomPrompt="1"/>
          </p:nvPr>
        </p:nvSpPr>
        <p:spPr>
          <a:xfrm>
            <a:off x="10484645" y="665464"/>
            <a:ext cx="1035843" cy="1035843"/>
          </a:xfrm>
          <a:blipFill>
            <a:blip r:embed="rId5">
              <a:extLst>
                <a:ext uri="{96DAC541-7B7A-43D3-8B79-37D633B846F1}">
                  <asvg:svgBlip xmlns:asvg="http://schemas.microsoft.com/office/drawing/2016/SVG/main" r:embed="rId6"/>
                </a:ext>
              </a:extLst>
            </a:blip>
            <a:stretch>
              <a:fillRect/>
            </a:stretch>
          </a:blipFill>
        </p:spPr>
        <p:txBody>
          <a:bodyPr>
            <a:normAutofit/>
          </a:bodyPr>
          <a:lstStyle>
            <a:lvl1pPr>
              <a:defRPr/>
            </a:lvl1pPr>
          </a:lstStyle>
          <a:p>
            <a:pPr lvl="0"/>
            <a:r>
              <a:rPr lang="en-GB"/>
              <a:t> </a:t>
            </a:r>
            <a:endParaRPr lang="en-GB" dirty="0"/>
          </a:p>
        </p:txBody>
      </p:sp>
    </p:spTree>
    <p:custDataLst>
      <p:tags r:id="rId1"/>
    </p:custDataLst>
    <p:extLst>
      <p:ext uri="{BB962C8B-B14F-4D97-AF65-F5344CB8AC3E}">
        <p14:creationId xmlns:p14="http://schemas.microsoft.com/office/powerpoint/2010/main" val="13526554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amp; testimonial (4)">
    <p:spTree>
      <p:nvGrpSpPr>
        <p:cNvPr id="1" name=""/>
        <p:cNvGrpSpPr/>
        <p:nvPr/>
      </p:nvGrpSpPr>
      <p:grpSpPr>
        <a:xfrm>
          <a:off x="0" y="0"/>
          <a:ext cx="0" cy="0"/>
          <a:chOff x="0" y="0"/>
          <a:chExt cx="0" cy="0"/>
        </a:xfrm>
      </p:grpSpPr>
      <p:sp>
        <p:nvSpPr>
          <p:cNvPr id="47" name="Text Placeholder 3">
            <a:extLst>
              <a:ext uri="{FF2B5EF4-FFF2-40B4-BE49-F238E27FC236}">
                <a16:creationId xmlns:a16="http://schemas.microsoft.com/office/drawing/2014/main" id="{983D96A2-7038-764D-D2EE-012C47390973}"/>
              </a:ext>
            </a:extLst>
          </p:cNvPr>
          <p:cNvSpPr>
            <a:spLocks noGrp="1"/>
          </p:cNvSpPr>
          <p:nvPr>
            <p:ph type="body" sz="quarter" idx="35"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10" name="Text Placeholder 9">
            <a:extLst>
              <a:ext uri="{FF2B5EF4-FFF2-40B4-BE49-F238E27FC236}">
                <a16:creationId xmlns:a16="http://schemas.microsoft.com/office/drawing/2014/main" id="{4E7BD7D8-388F-A9D6-5F61-BE3643B604A0}"/>
              </a:ext>
            </a:extLst>
          </p:cNvPr>
          <p:cNvSpPr>
            <a:spLocks noGrp="1"/>
          </p:cNvSpPr>
          <p:nvPr>
            <p:ph type="body" sz="quarter" idx="14" hasCustomPrompt="1"/>
          </p:nvPr>
        </p:nvSpPr>
        <p:spPr>
          <a:xfrm>
            <a:off x="450849" y="2025650"/>
            <a:ext cx="3382963" cy="3924300"/>
          </a:xfrm>
          <a:solidFill>
            <a:schemeClr val="accent4">
              <a:alpha val="50000"/>
            </a:schemeClr>
          </a:solidFill>
          <a:ln>
            <a:noFill/>
          </a:ln>
        </p:spPr>
        <p:txBody>
          <a:bodyPr lIns="216000" tIns="2088000" rIns="216000">
            <a:noAutofit/>
          </a:bodyPr>
          <a:lstStyle>
            <a:lvl1pPr algn="ctr">
              <a:defRPr sz="1000">
                <a:latin typeface="+mj-lt"/>
              </a:defRPr>
            </a:lvl1pPr>
            <a:lvl2pPr algn="ctr">
              <a:buClr>
                <a:schemeClr val="accent1"/>
              </a:buClr>
              <a:defRPr sz="1200"/>
            </a:lvl2pPr>
            <a:lvl3pPr>
              <a:buClr>
                <a:schemeClr val="accent1"/>
              </a:buClr>
              <a:defRPr sz="1100"/>
            </a:lvl3pPr>
            <a:lvl4pPr>
              <a:buClr>
                <a:schemeClr val="accent1"/>
              </a:buClr>
              <a:defRPr sz="1050"/>
            </a:lvl4pPr>
            <a:lvl5pPr>
              <a:buClr>
                <a:schemeClr val="accent1"/>
              </a:buClr>
              <a:defRPr sz="1200"/>
            </a:lvl5pPr>
          </a:lstStyle>
          <a:p>
            <a:pPr lvl="0"/>
            <a:r>
              <a:rPr lang="en-GB" dirty="0"/>
              <a:t> </a:t>
            </a:r>
          </a:p>
        </p:txBody>
      </p:sp>
      <p:grpSp>
        <p:nvGrpSpPr>
          <p:cNvPr id="2" name="Group 1">
            <a:extLst>
              <a:ext uri="{FF2B5EF4-FFF2-40B4-BE49-F238E27FC236}">
                <a16:creationId xmlns:a16="http://schemas.microsoft.com/office/drawing/2014/main" id="{64118875-E787-88D7-48FC-2294BC48528D}"/>
              </a:ext>
            </a:extLst>
          </p:cNvPr>
          <p:cNvGrpSpPr/>
          <p:nvPr/>
        </p:nvGrpSpPr>
        <p:grpSpPr>
          <a:xfrm>
            <a:off x="-2178417" y="0"/>
            <a:ext cx="2116910" cy="4354799"/>
            <a:chOff x="-2170726" y="0"/>
            <a:chExt cx="2116910" cy="4354799"/>
          </a:xfrm>
        </p:grpSpPr>
        <p:grpSp>
          <p:nvGrpSpPr>
            <p:cNvPr id="3" name="Group 2">
              <a:extLst>
                <a:ext uri="{FF2B5EF4-FFF2-40B4-BE49-F238E27FC236}">
                  <a16:creationId xmlns:a16="http://schemas.microsoft.com/office/drawing/2014/main" id="{D4906B78-3268-24A8-200D-319C663814B1}"/>
                </a:ext>
              </a:extLst>
            </p:cNvPr>
            <p:cNvGrpSpPr/>
            <p:nvPr/>
          </p:nvGrpSpPr>
          <p:grpSpPr>
            <a:xfrm>
              <a:off x="-2170726" y="0"/>
              <a:ext cx="2116910" cy="4354799"/>
              <a:chOff x="1841345" y="1593847"/>
              <a:chExt cx="2116910" cy="4354799"/>
            </a:xfrm>
          </p:grpSpPr>
          <p:sp>
            <p:nvSpPr>
              <p:cNvPr id="16" name="Rectangle 15">
                <a:extLst>
                  <a:ext uri="{FF2B5EF4-FFF2-40B4-BE49-F238E27FC236}">
                    <a16:creationId xmlns:a16="http://schemas.microsoft.com/office/drawing/2014/main" id="{E1229911-DD7C-C4A4-F4D5-E63F5B58B783}"/>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3" name="Rectangle 22">
                <a:extLst>
                  <a:ext uri="{FF2B5EF4-FFF2-40B4-BE49-F238E27FC236}">
                    <a16:creationId xmlns:a16="http://schemas.microsoft.com/office/drawing/2014/main" id="{2D7B0B79-480D-C67C-F091-8E5B9EC99DFA}"/>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4" name="TextBox 23">
                <a:extLst>
                  <a:ext uri="{FF2B5EF4-FFF2-40B4-BE49-F238E27FC236}">
                    <a16:creationId xmlns:a16="http://schemas.microsoft.com/office/drawing/2014/main" id="{3CF3A519-DE31-4BC1-0229-B07EB8B5267F}"/>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25" name="TextBox 24">
                <a:extLst>
                  <a:ext uri="{FF2B5EF4-FFF2-40B4-BE49-F238E27FC236}">
                    <a16:creationId xmlns:a16="http://schemas.microsoft.com/office/drawing/2014/main" id="{BD70AE37-603E-3C4F-5AC5-E9EDA72AF4EB}"/>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26" name="TextBox 25">
                <a:extLst>
                  <a:ext uri="{FF2B5EF4-FFF2-40B4-BE49-F238E27FC236}">
                    <a16:creationId xmlns:a16="http://schemas.microsoft.com/office/drawing/2014/main" id="{2FDE5AEE-37E5-95E4-67F2-7CF57C025C3D}"/>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27" name="TextBox 26">
                <a:extLst>
                  <a:ext uri="{FF2B5EF4-FFF2-40B4-BE49-F238E27FC236}">
                    <a16:creationId xmlns:a16="http://schemas.microsoft.com/office/drawing/2014/main" id="{6E4353A1-6549-31A9-68A0-A0815F34AAE0}"/>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7" name="Picture 6">
              <a:extLst>
                <a:ext uri="{FF2B5EF4-FFF2-40B4-BE49-F238E27FC236}">
                  <a16:creationId xmlns:a16="http://schemas.microsoft.com/office/drawing/2014/main" id="{B9398D19-0238-B788-D7A5-85CB518DF156}"/>
                </a:ext>
              </a:extLst>
            </p:cNvPr>
            <p:cNvPicPr>
              <a:picLocks noChangeAspect="1"/>
            </p:cNvPicPr>
            <p:nvPr/>
          </p:nvPicPr>
          <p:blipFill>
            <a:blip r:embed="rId3"/>
            <a:stretch>
              <a:fillRect/>
            </a:stretch>
          </p:blipFill>
          <p:spPr>
            <a:xfrm>
              <a:off x="-1743959" y="1421385"/>
              <a:ext cx="1257300" cy="733425"/>
            </a:xfrm>
            <a:prstGeom prst="rect">
              <a:avLst/>
            </a:prstGeom>
          </p:spPr>
        </p:pic>
        <p:sp>
          <p:nvSpPr>
            <p:cNvPr id="9" name="Oval 8">
              <a:extLst>
                <a:ext uri="{FF2B5EF4-FFF2-40B4-BE49-F238E27FC236}">
                  <a16:creationId xmlns:a16="http://schemas.microsoft.com/office/drawing/2014/main" id="{E45C5405-82E0-24A1-3071-2C0427013A57}"/>
                </a:ext>
              </a:extLst>
            </p:cNvPr>
            <p:cNvSpPr/>
            <p:nvPr/>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11" name="Picture 10">
              <a:extLst>
                <a:ext uri="{FF2B5EF4-FFF2-40B4-BE49-F238E27FC236}">
                  <a16:creationId xmlns:a16="http://schemas.microsoft.com/office/drawing/2014/main" id="{BB616AAC-1643-4791-D2FB-93503B08B7AC}"/>
                </a:ext>
              </a:extLst>
            </p:cNvPr>
            <p:cNvPicPr>
              <a:picLocks noChangeAspect="1"/>
            </p:cNvPicPr>
            <p:nvPr/>
          </p:nvPicPr>
          <p:blipFill>
            <a:blip r:embed="rId4"/>
            <a:stretch>
              <a:fillRect/>
            </a:stretch>
          </p:blipFill>
          <p:spPr>
            <a:xfrm>
              <a:off x="-1743959" y="3490852"/>
              <a:ext cx="1257300" cy="723900"/>
            </a:xfrm>
            <a:prstGeom prst="rect">
              <a:avLst/>
            </a:prstGeom>
          </p:spPr>
        </p:pic>
        <p:sp>
          <p:nvSpPr>
            <p:cNvPr id="14" name="Oval 13">
              <a:extLst>
                <a:ext uri="{FF2B5EF4-FFF2-40B4-BE49-F238E27FC236}">
                  <a16:creationId xmlns:a16="http://schemas.microsoft.com/office/drawing/2014/main" id="{241B9735-F91C-25DB-0334-A9241B35F077}"/>
                </a:ext>
              </a:extLst>
            </p:cNvPr>
            <p:cNvSpPr/>
            <p:nvPr/>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17" name="Picture Placeholder 16">
            <a:extLst>
              <a:ext uri="{FF2B5EF4-FFF2-40B4-BE49-F238E27FC236}">
                <a16:creationId xmlns:a16="http://schemas.microsoft.com/office/drawing/2014/main" id="{A7770FD7-F7FF-C078-DB7F-1B19ED8A2207}"/>
              </a:ext>
            </a:extLst>
          </p:cNvPr>
          <p:cNvSpPr>
            <a:spLocks noGrp="1"/>
          </p:cNvSpPr>
          <p:nvPr>
            <p:ph type="pic" sz="quarter" idx="18" hasCustomPrompt="1"/>
          </p:nvPr>
        </p:nvSpPr>
        <p:spPr>
          <a:xfrm>
            <a:off x="1175019" y="2405066"/>
            <a:ext cx="1934622" cy="746688"/>
          </a:xfrm>
          <a:solidFill>
            <a:schemeClr val="bg2"/>
          </a:solidFill>
        </p:spPr>
        <p:txBody>
          <a:bodyPr anchor="ctr">
            <a:noAutofit/>
          </a:bodyPr>
          <a:lstStyle>
            <a:lvl1pPr algn="ctr">
              <a:defRPr/>
            </a:lvl1pPr>
          </a:lstStyle>
          <a:p>
            <a:r>
              <a:rPr lang="en-GB" dirty="0"/>
              <a:t>Insert logo</a:t>
            </a:r>
          </a:p>
        </p:txBody>
      </p:sp>
      <p:sp>
        <p:nvSpPr>
          <p:cNvPr id="80" name="Date Placeholder 79">
            <a:extLst>
              <a:ext uri="{FF2B5EF4-FFF2-40B4-BE49-F238E27FC236}">
                <a16:creationId xmlns:a16="http://schemas.microsoft.com/office/drawing/2014/main" id="{A4A76CCE-4919-3E23-20E1-D50C5026B967}"/>
              </a:ext>
            </a:extLst>
          </p:cNvPr>
          <p:cNvSpPr>
            <a:spLocks noGrp="1"/>
          </p:cNvSpPr>
          <p:nvPr>
            <p:ph type="dt" sz="half" idx="56"/>
          </p:nvPr>
        </p:nvSpPr>
        <p:spPr/>
        <p:txBody>
          <a:bodyPr>
            <a:noAutofit/>
          </a:bodyPr>
          <a:lstStyle/>
          <a:p>
            <a:endParaRPr lang="en-GB" dirty="0"/>
          </a:p>
        </p:txBody>
      </p:sp>
      <p:sp>
        <p:nvSpPr>
          <p:cNvPr id="82" name="Slide Number Placeholder 81">
            <a:extLst>
              <a:ext uri="{FF2B5EF4-FFF2-40B4-BE49-F238E27FC236}">
                <a16:creationId xmlns:a16="http://schemas.microsoft.com/office/drawing/2014/main" id="{AFE442E9-031C-3171-C7B2-31DCBB895728}"/>
              </a:ext>
            </a:extLst>
          </p:cNvPr>
          <p:cNvSpPr>
            <a:spLocks noGrp="1"/>
          </p:cNvSpPr>
          <p:nvPr>
            <p:ph type="sldNum" sz="quarter" idx="58"/>
          </p:nvPr>
        </p:nvSpPr>
        <p:spPr/>
        <p:txBody>
          <a:bodyPr>
            <a:noAutofit/>
          </a:bodyPr>
          <a:lstStyle/>
          <a:p>
            <a:fld id="{BB07EAE1-021A-493C-B07F-6FE9E5D11BEB}" type="slidenum">
              <a:rPr lang="en-GB" smtClean="0"/>
              <a:pPr/>
              <a:t>‹#›</a:t>
            </a:fld>
            <a:endParaRPr lang="en-GB" dirty="0"/>
          </a:p>
        </p:txBody>
      </p:sp>
      <p:grpSp>
        <p:nvGrpSpPr>
          <p:cNvPr id="4" name="Group 3">
            <a:extLst>
              <a:ext uri="{FF2B5EF4-FFF2-40B4-BE49-F238E27FC236}">
                <a16:creationId xmlns:a16="http://schemas.microsoft.com/office/drawing/2014/main" id="{6621D7C6-0CFF-5323-E16B-A82601C7BEA4}"/>
              </a:ext>
            </a:extLst>
          </p:cNvPr>
          <p:cNvGrpSpPr/>
          <p:nvPr userDrawn="1"/>
        </p:nvGrpSpPr>
        <p:grpSpPr>
          <a:xfrm>
            <a:off x="-2178417" y="0"/>
            <a:ext cx="2116910" cy="4354799"/>
            <a:chOff x="-2170726" y="0"/>
            <a:chExt cx="2116910" cy="4354799"/>
          </a:xfrm>
        </p:grpSpPr>
        <p:grpSp>
          <p:nvGrpSpPr>
            <p:cNvPr id="5" name="Group 4">
              <a:extLst>
                <a:ext uri="{FF2B5EF4-FFF2-40B4-BE49-F238E27FC236}">
                  <a16:creationId xmlns:a16="http://schemas.microsoft.com/office/drawing/2014/main" id="{82777313-7C2B-1CAB-077E-37B513C415A7}"/>
                </a:ext>
              </a:extLst>
            </p:cNvPr>
            <p:cNvGrpSpPr/>
            <p:nvPr userDrawn="1"/>
          </p:nvGrpSpPr>
          <p:grpSpPr>
            <a:xfrm>
              <a:off x="-2170726" y="0"/>
              <a:ext cx="2116910" cy="4354799"/>
              <a:chOff x="1841345" y="1593847"/>
              <a:chExt cx="2116910" cy="4354799"/>
            </a:xfrm>
          </p:grpSpPr>
          <p:sp>
            <p:nvSpPr>
              <p:cNvPr id="28" name="Rectangle 27">
                <a:extLst>
                  <a:ext uri="{FF2B5EF4-FFF2-40B4-BE49-F238E27FC236}">
                    <a16:creationId xmlns:a16="http://schemas.microsoft.com/office/drawing/2014/main" id="{C30CA5A6-EAD8-51C4-01BA-C3869854978D}"/>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9" name="Rectangle 28">
                <a:extLst>
                  <a:ext uri="{FF2B5EF4-FFF2-40B4-BE49-F238E27FC236}">
                    <a16:creationId xmlns:a16="http://schemas.microsoft.com/office/drawing/2014/main" id="{E7C4861B-6FFF-0857-8D52-B213AE406604}"/>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0" name="TextBox 29">
                <a:extLst>
                  <a:ext uri="{FF2B5EF4-FFF2-40B4-BE49-F238E27FC236}">
                    <a16:creationId xmlns:a16="http://schemas.microsoft.com/office/drawing/2014/main" id="{DF9C47CC-E085-2243-E4B9-5ACE083F7140}"/>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31" name="TextBox 30">
                <a:extLst>
                  <a:ext uri="{FF2B5EF4-FFF2-40B4-BE49-F238E27FC236}">
                    <a16:creationId xmlns:a16="http://schemas.microsoft.com/office/drawing/2014/main" id="{4573D61D-3922-AE17-8969-07B266DBF8D2}"/>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32" name="TextBox 31">
                <a:extLst>
                  <a:ext uri="{FF2B5EF4-FFF2-40B4-BE49-F238E27FC236}">
                    <a16:creationId xmlns:a16="http://schemas.microsoft.com/office/drawing/2014/main" id="{FEA482DF-2748-AA25-B7E8-22384255B0A0}"/>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33" name="TextBox 32">
                <a:extLst>
                  <a:ext uri="{FF2B5EF4-FFF2-40B4-BE49-F238E27FC236}">
                    <a16:creationId xmlns:a16="http://schemas.microsoft.com/office/drawing/2014/main" id="{B3658555-C7CF-368F-CB91-E54499C33126}"/>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19" name="Picture 18">
              <a:extLst>
                <a:ext uri="{FF2B5EF4-FFF2-40B4-BE49-F238E27FC236}">
                  <a16:creationId xmlns:a16="http://schemas.microsoft.com/office/drawing/2014/main" id="{BFCEC578-63E1-DBB1-65EC-DD47B910AAE0}"/>
                </a:ext>
              </a:extLst>
            </p:cNvPr>
            <p:cNvPicPr>
              <a:picLocks noChangeAspect="1"/>
            </p:cNvPicPr>
            <p:nvPr userDrawn="1"/>
          </p:nvPicPr>
          <p:blipFill>
            <a:blip r:embed="rId3"/>
            <a:stretch>
              <a:fillRect/>
            </a:stretch>
          </p:blipFill>
          <p:spPr>
            <a:xfrm>
              <a:off x="-1743959" y="1421385"/>
              <a:ext cx="1257300" cy="733425"/>
            </a:xfrm>
            <a:prstGeom prst="rect">
              <a:avLst/>
            </a:prstGeom>
          </p:spPr>
        </p:pic>
        <p:sp>
          <p:nvSpPr>
            <p:cNvPr id="20" name="Oval 19">
              <a:extLst>
                <a:ext uri="{FF2B5EF4-FFF2-40B4-BE49-F238E27FC236}">
                  <a16:creationId xmlns:a16="http://schemas.microsoft.com/office/drawing/2014/main" id="{0DD82514-DE0F-FD99-61C4-795FEA3F4F1A}"/>
                </a:ext>
              </a:extLst>
            </p:cNvPr>
            <p:cNvSpPr/>
            <p:nvPr userDrawn="1"/>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21" name="Picture 20">
              <a:extLst>
                <a:ext uri="{FF2B5EF4-FFF2-40B4-BE49-F238E27FC236}">
                  <a16:creationId xmlns:a16="http://schemas.microsoft.com/office/drawing/2014/main" id="{76CCE1BD-0376-43B0-9291-FA24547C3E73}"/>
                </a:ext>
              </a:extLst>
            </p:cNvPr>
            <p:cNvPicPr>
              <a:picLocks noChangeAspect="1"/>
            </p:cNvPicPr>
            <p:nvPr userDrawn="1"/>
          </p:nvPicPr>
          <p:blipFill>
            <a:blip r:embed="rId4"/>
            <a:stretch>
              <a:fillRect/>
            </a:stretch>
          </p:blipFill>
          <p:spPr>
            <a:xfrm>
              <a:off x="-1743959" y="3490852"/>
              <a:ext cx="1257300" cy="723900"/>
            </a:xfrm>
            <a:prstGeom prst="rect">
              <a:avLst/>
            </a:prstGeom>
          </p:spPr>
        </p:pic>
        <p:sp>
          <p:nvSpPr>
            <p:cNvPr id="22" name="Oval 21">
              <a:extLst>
                <a:ext uri="{FF2B5EF4-FFF2-40B4-BE49-F238E27FC236}">
                  <a16:creationId xmlns:a16="http://schemas.microsoft.com/office/drawing/2014/main" id="{ED3A5C40-AC42-1234-BEA8-BAF0CF8FC49F}"/>
                </a:ext>
              </a:extLst>
            </p:cNvPr>
            <p:cNvSpPr/>
            <p:nvPr userDrawn="1"/>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grpSp>
        <p:nvGrpSpPr>
          <p:cNvPr id="13" name="Group 12">
            <a:extLst>
              <a:ext uri="{FF2B5EF4-FFF2-40B4-BE49-F238E27FC236}">
                <a16:creationId xmlns:a16="http://schemas.microsoft.com/office/drawing/2014/main" id="{9F77E5C6-DC0A-B950-3349-E5A578D639F2}"/>
              </a:ext>
            </a:extLst>
          </p:cNvPr>
          <p:cNvGrpSpPr/>
          <p:nvPr userDrawn="1"/>
        </p:nvGrpSpPr>
        <p:grpSpPr>
          <a:xfrm>
            <a:off x="12335309" y="0"/>
            <a:ext cx="2094954" cy="3335867"/>
            <a:chOff x="-2178418" y="4487679"/>
            <a:chExt cx="2094954" cy="3335867"/>
          </a:xfrm>
        </p:grpSpPr>
        <p:sp>
          <p:nvSpPr>
            <p:cNvPr id="15" name="Rectangle 14">
              <a:extLst>
                <a:ext uri="{FF2B5EF4-FFF2-40B4-BE49-F238E27FC236}">
                  <a16:creationId xmlns:a16="http://schemas.microsoft.com/office/drawing/2014/main" id="{5720964D-26EE-B3C6-8E0E-637C21B47D79}"/>
                </a:ext>
              </a:extLst>
            </p:cNvPr>
            <p:cNvSpPr/>
            <p:nvPr/>
          </p:nvSpPr>
          <p:spPr>
            <a:xfrm>
              <a:off x="-2178418" y="4487680"/>
              <a:ext cx="2094954" cy="333586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4" name="Rectangle 33">
              <a:extLst>
                <a:ext uri="{FF2B5EF4-FFF2-40B4-BE49-F238E27FC236}">
                  <a16:creationId xmlns:a16="http://schemas.microsoft.com/office/drawing/2014/main" id="{C9BCCB62-D6DD-3957-9859-62EFBF90ADB6}"/>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5" name="TextBox 34">
              <a:extLst>
                <a:ext uri="{FF2B5EF4-FFF2-40B4-BE49-F238E27FC236}">
                  <a16:creationId xmlns:a16="http://schemas.microsoft.com/office/drawing/2014/main" id="{39FCFCE4-DD84-F845-CB3F-751A033D27F4}"/>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 LOGO</a:t>
              </a:r>
            </a:p>
          </p:txBody>
        </p:sp>
        <p:sp>
          <p:nvSpPr>
            <p:cNvPr id="36" name="TextBox 35">
              <a:extLst>
                <a:ext uri="{FF2B5EF4-FFF2-40B4-BE49-F238E27FC236}">
                  <a16:creationId xmlns:a16="http://schemas.microsoft.com/office/drawing/2014/main" id="{7FC90C3E-ECEA-E6E5-B435-222511714E93}"/>
                </a:ext>
              </a:extLst>
            </p:cNvPr>
            <p:cNvSpPr txBox="1"/>
            <p:nvPr/>
          </p:nvSpPr>
          <p:spPr>
            <a:xfrm>
              <a:off x="-2156460" y="5547394"/>
              <a:ext cx="2032272"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Bold" pitchFamily="50" charset="0"/>
                </a:rPr>
                <a:t>icon </a:t>
              </a:r>
              <a:r>
                <a:rPr lang="en-GB" sz="1000" dirty="0">
                  <a:solidFill>
                    <a:srgbClr val="333333"/>
                  </a:solidFill>
                </a:rPr>
                <a:t>in the middle of the placeholder and choose the logo needed from your computer.</a:t>
              </a:r>
            </a:p>
          </p:txBody>
        </p:sp>
        <p:sp>
          <p:nvSpPr>
            <p:cNvPr id="37" name="TextBox 36">
              <a:extLst>
                <a:ext uri="{FF2B5EF4-FFF2-40B4-BE49-F238E27FC236}">
                  <a16:creationId xmlns:a16="http://schemas.microsoft.com/office/drawing/2014/main" id="{4AEDEEAE-F54F-37DC-B831-E256F83D41AF}"/>
                </a:ext>
              </a:extLst>
            </p:cNvPr>
            <p:cNvSpPr txBox="1"/>
            <p:nvPr/>
          </p:nvSpPr>
          <p:spPr>
            <a:xfrm>
              <a:off x="-2156460" y="6282027"/>
              <a:ext cx="1881569" cy="861774"/>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Bold" pitchFamily="50" charset="0"/>
                </a:rPr>
                <a:t>Picture Format </a:t>
              </a:r>
              <a:r>
                <a:rPr lang="en-GB" sz="1000" dirty="0">
                  <a:solidFill>
                    <a:srgbClr val="333333"/>
                  </a:solidFill>
                </a:rPr>
                <a:t>tab in the ribbon and choose </a:t>
              </a:r>
              <a:r>
                <a:rPr lang="en-GB" sz="1000" b="0" dirty="0">
                  <a:solidFill>
                    <a:srgbClr val="333333"/>
                  </a:solidFill>
                  <a:latin typeface="Gotham Bold" pitchFamily="50" charset="0"/>
                </a:rPr>
                <a:t>Crop</a:t>
              </a:r>
              <a:r>
                <a:rPr lang="en-GB" sz="1000" dirty="0">
                  <a:solidFill>
                    <a:srgbClr val="333333"/>
                  </a:solidFill>
                </a:rPr>
                <a:t> option to edit the position and composition of your icon.</a:t>
              </a:r>
            </a:p>
          </p:txBody>
        </p:sp>
        <p:sp>
          <p:nvSpPr>
            <p:cNvPr id="38" name="TextBox 37">
              <a:extLst>
                <a:ext uri="{FF2B5EF4-FFF2-40B4-BE49-F238E27FC236}">
                  <a16:creationId xmlns:a16="http://schemas.microsoft.com/office/drawing/2014/main" id="{38E5046B-57BF-B43F-D36F-D238954B3CE9}"/>
                </a:ext>
              </a:extLst>
            </p:cNvPr>
            <p:cNvSpPr txBox="1"/>
            <p:nvPr/>
          </p:nvSpPr>
          <p:spPr>
            <a:xfrm>
              <a:off x="-2156460" y="7170548"/>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Bold" pitchFamily="50" charset="0"/>
                </a:rPr>
                <a:t>Fit</a:t>
              </a:r>
              <a:r>
                <a:rPr lang="en-GB" sz="1000" dirty="0">
                  <a:solidFill>
                    <a:srgbClr val="333333"/>
                  </a:solidFill>
                </a:rPr>
                <a:t> to fit the icon to the placeholder.</a:t>
              </a:r>
            </a:p>
          </p:txBody>
        </p:sp>
        <p:sp>
          <p:nvSpPr>
            <p:cNvPr id="39" name="TextBox 38">
              <a:extLst>
                <a:ext uri="{FF2B5EF4-FFF2-40B4-BE49-F238E27FC236}">
                  <a16:creationId xmlns:a16="http://schemas.microsoft.com/office/drawing/2014/main" id="{5AE5B417-9882-DDD7-FD4A-2F134B726C2C}"/>
                </a:ext>
              </a:extLst>
            </p:cNvPr>
            <p:cNvSpPr txBox="1"/>
            <p:nvPr userDrawn="1"/>
          </p:nvSpPr>
          <p:spPr>
            <a:xfrm>
              <a:off x="-2156460" y="5119692"/>
              <a:ext cx="1976174"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logo, first delete it. </a:t>
              </a:r>
              <a:endParaRPr lang="en-GB" sz="1000" dirty="0">
                <a:solidFill>
                  <a:srgbClr val="333333"/>
                </a:solidFill>
                <a:latin typeface="Gotham Bold" pitchFamily="50" charset="0"/>
              </a:endParaRPr>
            </a:p>
          </p:txBody>
        </p:sp>
      </p:grpSp>
      <p:sp>
        <p:nvSpPr>
          <p:cNvPr id="40" name="Title 39">
            <a:extLst>
              <a:ext uri="{FF2B5EF4-FFF2-40B4-BE49-F238E27FC236}">
                <a16:creationId xmlns:a16="http://schemas.microsoft.com/office/drawing/2014/main" id="{DA27850B-9739-C617-5BD0-92E0F663564B}"/>
              </a:ext>
            </a:extLst>
          </p:cNvPr>
          <p:cNvSpPr>
            <a:spLocks noGrp="1"/>
          </p:cNvSpPr>
          <p:nvPr>
            <p:ph type="title" hasCustomPrompt="1"/>
          </p:nvPr>
        </p:nvSpPr>
        <p:spPr/>
        <p:txBody>
          <a:bodyPr/>
          <a:lstStyle/>
          <a:p>
            <a:r>
              <a:rPr lang="en-US" dirty="0"/>
              <a:t>Insert title here</a:t>
            </a:r>
            <a:endParaRPr lang="en-GB" dirty="0"/>
          </a:p>
        </p:txBody>
      </p:sp>
      <p:sp>
        <p:nvSpPr>
          <p:cNvPr id="41" name="Footer Placeholder 4">
            <a:extLst>
              <a:ext uri="{FF2B5EF4-FFF2-40B4-BE49-F238E27FC236}">
                <a16:creationId xmlns:a16="http://schemas.microsoft.com/office/drawing/2014/main" id="{00786F9E-F10F-5CFB-C980-FE9518B19B4F}"/>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42" name="Text Placeholder 41">
            <a:extLst>
              <a:ext uri="{FF2B5EF4-FFF2-40B4-BE49-F238E27FC236}">
                <a16:creationId xmlns:a16="http://schemas.microsoft.com/office/drawing/2014/main" id="{7A6F4567-9677-156A-F25A-E4E8B9DAAF31}"/>
              </a:ext>
            </a:extLst>
          </p:cNvPr>
          <p:cNvSpPr>
            <a:spLocks noGrp="1"/>
          </p:cNvSpPr>
          <p:nvPr>
            <p:ph type="body" sz="quarter" idx="81" hasCustomPrompt="1"/>
          </p:nvPr>
        </p:nvSpPr>
        <p:spPr>
          <a:xfrm>
            <a:off x="672417" y="3502025"/>
            <a:ext cx="2939826" cy="584775"/>
          </a:xfrm>
        </p:spPr>
        <p:txBody>
          <a:bodyPr>
            <a:noAutofit/>
          </a:bodyPr>
          <a:lstStyle>
            <a:lvl1pPr algn="ctr">
              <a:defRPr sz="1000"/>
            </a:lvl1pPr>
            <a:lvl5pPr algn="ctr">
              <a:defRPr/>
            </a:lvl5pPr>
            <a:lvl6pPr algn="ctr">
              <a:spcBef>
                <a:spcPts val="0"/>
              </a:spcBef>
              <a:spcAft>
                <a:spcPts val="1200"/>
              </a:spcAft>
              <a:defRPr/>
            </a:lvl6pPr>
            <a:lvl8pPr algn="ctr">
              <a:defRPr/>
            </a:lvl8pPr>
          </a:lstStyle>
          <a:p>
            <a:pPr lvl="7"/>
            <a:r>
              <a:rPr lang="en-GB" dirty="0"/>
              <a:t>Insert Subheading</a:t>
            </a:r>
          </a:p>
          <a:p>
            <a:pPr lvl="5"/>
            <a:r>
              <a:rPr lang="en-GB" dirty="0"/>
              <a:t>Insert text</a:t>
            </a:r>
          </a:p>
          <a:p>
            <a:pPr lvl="0"/>
            <a:endParaRPr lang="en-GB" dirty="0"/>
          </a:p>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Insert text</a:t>
            </a:r>
          </a:p>
          <a:p>
            <a:pPr lvl="0"/>
            <a:endParaRPr lang="en-GB" dirty="0"/>
          </a:p>
        </p:txBody>
      </p:sp>
      <p:sp>
        <p:nvSpPr>
          <p:cNvPr id="45" name="Text Placeholder 9">
            <a:extLst>
              <a:ext uri="{FF2B5EF4-FFF2-40B4-BE49-F238E27FC236}">
                <a16:creationId xmlns:a16="http://schemas.microsoft.com/office/drawing/2014/main" id="{8DC6686D-45AA-6A92-050A-6799AC02D234}"/>
              </a:ext>
            </a:extLst>
          </p:cNvPr>
          <p:cNvSpPr>
            <a:spLocks noGrp="1"/>
          </p:cNvSpPr>
          <p:nvPr>
            <p:ph type="body" sz="quarter" idx="82" hasCustomPrompt="1"/>
          </p:nvPr>
        </p:nvSpPr>
        <p:spPr>
          <a:xfrm>
            <a:off x="4298949" y="2025650"/>
            <a:ext cx="3382963" cy="3924300"/>
          </a:xfrm>
          <a:solidFill>
            <a:schemeClr val="accent4">
              <a:alpha val="50000"/>
            </a:schemeClr>
          </a:solidFill>
          <a:ln>
            <a:noFill/>
          </a:ln>
        </p:spPr>
        <p:txBody>
          <a:bodyPr lIns="216000" tIns="2088000" rIns="216000">
            <a:noAutofit/>
          </a:bodyPr>
          <a:lstStyle>
            <a:lvl1pPr algn="ctr">
              <a:defRPr sz="1000">
                <a:latin typeface="+mj-lt"/>
              </a:defRPr>
            </a:lvl1pPr>
            <a:lvl2pPr algn="ctr">
              <a:buClr>
                <a:schemeClr val="accent1"/>
              </a:buClr>
              <a:defRPr sz="1200"/>
            </a:lvl2pPr>
            <a:lvl3pPr>
              <a:buClr>
                <a:schemeClr val="accent1"/>
              </a:buClr>
              <a:defRPr sz="1100"/>
            </a:lvl3pPr>
            <a:lvl4pPr>
              <a:buClr>
                <a:schemeClr val="accent1"/>
              </a:buClr>
              <a:defRPr sz="1050"/>
            </a:lvl4pPr>
            <a:lvl5pPr>
              <a:buClr>
                <a:schemeClr val="accent1"/>
              </a:buClr>
              <a:defRPr sz="1200"/>
            </a:lvl5pPr>
          </a:lstStyle>
          <a:p>
            <a:pPr lvl="0"/>
            <a:r>
              <a:rPr lang="en-GB" dirty="0"/>
              <a:t> </a:t>
            </a:r>
          </a:p>
        </p:txBody>
      </p:sp>
      <p:sp>
        <p:nvSpPr>
          <p:cNvPr id="48" name="Picture Placeholder 16">
            <a:extLst>
              <a:ext uri="{FF2B5EF4-FFF2-40B4-BE49-F238E27FC236}">
                <a16:creationId xmlns:a16="http://schemas.microsoft.com/office/drawing/2014/main" id="{0861EF62-112B-2323-A99A-1E1AC712E823}"/>
              </a:ext>
            </a:extLst>
          </p:cNvPr>
          <p:cNvSpPr>
            <a:spLocks noGrp="1"/>
          </p:cNvSpPr>
          <p:nvPr>
            <p:ph type="pic" sz="quarter" idx="83" hasCustomPrompt="1"/>
          </p:nvPr>
        </p:nvSpPr>
        <p:spPr>
          <a:xfrm>
            <a:off x="5023119" y="2405066"/>
            <a:ext cx="1934622" cy="746688"/>
          </a:xfrm>
          <a:solidFill>
            <a:schemeClr val="bg2"/>
          </a:solidFill>
        </p:spPr>
        <p:txBody>
          <a:bodyPr anchor="ctr">
            <a:noAutofit/>
          </a:bodyPr>
          <a:lstStyle>
            <a:lvl1pPr algn="ctr">
              <a:defRPr/>
            </a:lvl1pPr>
          </a:lstStyle>
          <a:p>
            <a:r>
              <a:rPr lang="en-GB" dirty="0"/>
              <a:t>Insert logo</a:t>
            </a:r>
          </a:p>
        </p:txBody>
      </p:sp>
      <p:sp>
        <p:nvSpPr>
          <p:cNvPr id="49" name="Text Placeholder 41">
            <a:extLst>
              <a:ext uri="{FF2B5EF4-FFF2-40B4-BE49-F238E27FC236}">
                <a16:creationId xmlns:a16="http://schemas.microsoft.com/office/drawing/2014/main" id="{AD6C84F9-DFE6-C875-4A4F-7342A61CC25D}"/>
              </a:ext>
            </a:extLst>
          </p:cNvPr>
          <p:cNvSpPr>
            <a:spLocks noGrp="1"/>
          </p:cNvSpPr>
          <p:nvPr>
            <p:ph type="body" sz="quarter" idx="84" hasCustomPrompt="1"/>
          </p:nvPr>
        </p:nvSpPr>
        <p:spPr>
          <a:xfrm>
            <a:off x="4520517" y="3502025"/>
            <a:ext cx="2939826" cy="584775"/>
          </a:xfrm>
        </p:spPr>
        <p:txBody>
          <a:bodyPr>
            <a:noAutofit/>
          </a:bodyPr>
          <a:lstStyle>
            <a:lvl1pPr algn="ctr">
              <a:defRPr sz="1000"/>
            </a:lvl1pPr>
            <a:lvl5pPr algn="ctr">
              <a:defRPr/>
            </a:lvl5pPr>
            <a:lvl6pPr algn="ctr">
              <a:spcBef>
                <a:spcPts val="0"/>
              </a:spcBef>
              <a:spcAft>
                <a:spcPts val="1200"/>
              </a:spcAft>
              <a:defRPr/>
            </a:lvl6pPr>
            <a:lvl8pPr algn="ctr">
              <a:defRPr/>
            </a:lvl8pPr>
          </a:lstStyle>
          <a:p>
            <a:pPr lvl="7"/>
            <a:r>
              <a:rPr lang="en-GB" dirty="0"/>
              <a:t>Insert Subheading</a:t>
            </a:r>
          </a:p>
          <a:p>
            <a:pPr lvl="5"/>
            <a:r>
              <a:rPr lang="en-GB" dirty="0"/>
              <a:t>Insert text</a:t>
            </a:r>
          </a:p>
          <a:p>
            <a:pPr lvl="0"/>
            <a:endParaRPr lang="en-GB" dirty="0"/>
          </a:p>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Insert text</a:t>
            </a:r>
          </a:p>
          <a:p>
            <a:pPr lvl="0"/>
            <a:endParaRPr lang="en-GB" dirty="0"/>
          </a:p>
        </p:txBody>
      </p:sp>
      <p:sp>
        <p:nvSpPr>
          <p:cNvPr id="51" name="Text Placeholder 9">
            <a:extLst>
              <a:ext uri="{FF2B5EF4-FFF2-40B4-BE49-F238E27FC236}">
                <a16:creationId xmlns:a16="http://schemas.microsoft.com/office/drawing/2014/main" id="{5E823187-CF75-209D-8AEE-DDFCAED342FC}"/>
              </a:ext>
            </a:extLst>
          </p:cNvPr>
          <p:cNvSpPr>
            <a:spLocks noGrp="1"/>
          </p:cNvSpPr>
          <p:nvPr>
            <p:ph type="body" sz="quarter" idx="85" hasCustomPrompt="1"/>
          </p:nvPr>
        </p:nvSpPr>
        <p:spPr>
          <a:xfrm>
            <a:off x="8147049" y="2025650"/>
            <a:ext cx="3382963" cy="3924300"/>
          </a:xfrm>
          <a:solidFill>
            <a:schemeClr val="accent4">
              <a:alpha val="50000"/>
            </a:schemeClr>
          </a:solidFill>
          <a:ln>
            <a:noFill/>
          </a:ln>
        </p:spPr>
        <p:txBody>
          <a:bodyPr lIns="216000" tIns="2088000" rIns="216000">
            <a:noAutofit/>
          </a:bodyPr>
          <a:lstStyle>
            <a:lvl1pPr algn="ctr">
              <a:defRPr sz="1000">
                <a:latin typeface="+mj-lt"/>
              </a:defRPr>
            </a:lvl1pPr>
            <a:lvl2pPr algn="ctr">
              <a:buClr>
                <a:schemeClr val="accent1"/>
              </a:buClr>
              <a:defRPr sz="1200"/>
            </a:lvl2pPr>
            <a:lvl3pPr>
              <a:buClr>
                <a:schemeClr val="accent1"/>
              </a:buClr>
              <a:defRPr sz="1100"/>
            </a:lvl3pPr>
            <a:lvl4pPr>
              <a:buClr>
                <a:schemeClr val="accent1"/>
              </a:buClr>
              <a:defRPr sz="1050"/>
            </a:lvl4pPr>
            <a:lvl5pPr>
              <a:buClr>
                <a:schemeClr val="accent1"/>
              </a:buClr>
              <a:defRPr sz="1200"/>
            </a:lvl5pPr>
          </a:lstStyle>
          <a:p>
            <a:pPr lvl="0"/>
            <a:r>
              <a:rPr lang="en-GB" dirty="0"/>
              <a:t> </a:t>
            </a:r>
          </a:p>
        </p:txBody>
      </p:sp>
      <p:sp>
        <p:nvSpPr>
          <p:cNvPr id="54" name="Picture Placeholder 16">
            <a:extLst>
              <a:ext uri="{FF2B5EF4-FFF2-40B4-BE49-F238E27FC236}">
                <a16:creationId xmlns:a16="http://schemas.microsoft.com/office/drawing/2014/main" id="{3B467F40-119C-F5DC-0F63-C0AD92CFC27D}"/>
              </a:ext>
            </a:extLst>
          </p:cNvPr>
          <p:cNvSpPr>
            <a:spLocks noGrp="1"/>
          </p:cNvSpPr>
          <p:nvPr>
            <p:ph type="pic" sz="quarter" idx="86" hasCustomPrompt="1"/>
          </p:nvPr>
        </p:nvSpPr>
        <p:spPr>
          <a:xfrm>
            <a:off x="8871219" y="2405066"/>
            <a:ext cx="1934622" cy="746688"/>
          </a:xfrm>
          <a:solidFill>
            <a:schemeClr val="bg2"/>
          </a:solidFill>
        </p:spPr>
        <p:txBody>
          <a:bodyPr anchor="ctr">
            <a:noAutofit/>
          </a:bodyPr>
          <a:lstStyle>
            <a:lvl1pPr algn="ctr">
              <a:defRPr/>
            </a:lvl1pPr>
          </a:lstStyle>
          <a:p>
            <a:r>
              <a:rPr lang="en-GB" dirty="0"/>
              <a:t>Insert logo</a:t>
            </a:r>
          </a:p>
        </p:txBody>
      </p:sp>
      <p:sp>
        <p:nvSpPr>
          <p:cNvPr id="55" name="Text Placeholder 41">
            <a:extLst>
              <a:ext uri="{FF2B5EF4-FFF2-40B4-BE49-F238E27FC236}">
                <a16:creationId xmlns:a16="http://schemas.microsoft.com/office/drawing/2014/main" id="{3678756E-BDDF-C9C7-F548-17B99517337C}"/>
              </a:ext>
            </a:extLst>
          </p:cNvPr>
          <p:cNvSpPr>
            <a:spLocks noGrp="1"/>
          </p:cNvSpPr>
          <p:nvPr>
            <p:ph type="body" sz="quarter" idx="87" hasCustomPrompt="1"/>
          </p:nvPr>
        </p:nvSpPr>
        <p:spPr>
          <a:xfrm>
            <a:off x="8368617" y="3502025"/>
            <a:ext cx="2939826" cy="584775"/>
          </a:xfrm>
        </p:spPr>
        <p:txBody>
          <a:bodyPr>
            <a:noAutofit/>
          </a:bodyPr>
          <a:lstStyle>
            <a:lvl1pPr algn="ctr">
              <a:defRPr sz="1000"/>
            </a:lvl1pPr>
            <a:lvl5pPr algn="ctr">
              <a:defRPr/>
            </a:lvl5pPr>
            <a:lvl6pPr algn="ctr">
              <a:spcBef>
                <a:spcPts val="0"/>
              </a:spcBef>
              <a:spcAft>
                <a:spcPts val="1200"/>
              </a:spcAft>
              <a:defRPr/>
            </a:lvl6pPr>
            <a:lvl8pPr algn="ctr">
              <a:defRPr/>
            </a:lvl8pPr>
          </a:lstStyle>
          <a:p>
            <a:pPr lvl="7"/>
            <a:r>
              <a:rPr lang="en-GB" dirty="0"/>
              <a:t>Insert Subheading</a:t>
            </a:r>
          </a:p>
          <a:p>
            <a:pPr lvl="5"/>
            <a:r>
              <a:rPr lang="en-GB" dirty="0"/>
              <a:t>Insert text</a:t>
            </a:r>
          </a:p>
          <a:p>
            <a:pPr lvl="0"/>
            <a:endParaRPr lang="en-GB" dirty="0"/>
          </a:p>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Insert text</a:t>
            </a:r>
          </a:p>
          <a:p>
            <a:pPr lvl="0"/>
            <a:endParaRPr lang="en-GB" dirty="0"/>
          </a:p>
        </p:txBody>
      </p:sp>
      <p:sp>
        <p:nvSpPr>
          <p:cNvPr id="8" name="Text Placeholder 27">
            <a:extLst>
              <a:ext uri="{FF2B5EF4-FFF2-40B4-BE49-F238E27FC236}">
                <a16:creationId xmlns:a16="http://schemas.microsoft.com/office/drawing/2014/main" id="{0922E9A9-2AFB-1B96-0F64-9F841F3BAD68}"/>
              </a:ext>
            </a:extLst>
          </p:cNvPr>
          <p:cNvSpPr>
            <a:spLocks noGrp="1"/>
          </p:cNvSpPr>
          <p:nvPr>
            <p:ph type="body" sz="quarter" idx="88" hasCustomPrompt="1"/>
          </p:nvPr>
        </p:nvSpPr>
        <p:spPr>
          <a:xfrm>
            <a:off x="449263" y="1125735"/>
            <a:ext cx="10037764" cy="395090"/>
          </a:xfrm>
        </p:spPr>
        <p:txBody>
          <a:bodyPr/>
          <a:lstStyle/>
          <a:p>
            <a:pPr lvl="0"/>
            <a:r>
              <a:rPr lang="en-GB" dirty="0"/>
              <a:t>Insert introduction</a:t>
            </a:r>
          </a:p>
        </p:txBody>
      </p:sp>
    </p:spTree>
    <p:custDataLst>
      <p:tags r:id="rId1"/>
    </p:custDataLst>
    <p:extLst>
      <p:ext uri="{BB962C8B-B14F-4D97-AF65-F5344CB8AC3E}">
        <p14:creationId xmlns:p14="http://schemas.microsoft.com/office/powerpoint/2010/main" val="140931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dustry recognitio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B4CF55BE-7085-FF95-A145-1B73216A12E9}"/>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84" name="Date Placeholder 83">
            <a:extLst>
              <a:ext uri="{FF2B5EF4-FFF2-40B4-BE49-F238E27FC236}">
                <a16:creationId xmlns:a16="http://schemas.microsoft.com/office/drawing/2014/main" id="{11EEC5DB-02E7-EB26-E287-610FCC6D743B}"/>
              </a:ext>
            </a:extLst>
          </p:cNvPr>
          <p:cNvSpPr>
            <a:spLocks noGrp="1"/>
          </p:cNvSpPr>
          <p:nvPr>
            <p:ph type="dt" sz="half" idx="14"/>
          </p:nvPr>
        </p:nvSpPr>
        <p:spPr/>
        <p:txBody>
          <a:bodyPr>
            <a:noAutofit/>
          </a:bodyPr>
          <a:lstStyle/>
          <a:p>
            <a:endParaRPr lang="en-GB" dirty="0"/>
          </a:p>
        </p:txBody>
      </p:sp>
      <p:sp>
        <p:nvSpPr>
          <p:cNvPr id="86" name="Slide Number Placeholder 85">
            <a:extLst>
              <a:ext uri="{FF2B5EF4-FFF2-40B4-BE49-F238E27FC236}">
                <a16:creationId xmlns:a16="http://schemas.microsoft.com/office/drawing/2014/main" id="{5E917088-2848-1A70-C3F6-06F1ABB1D07C}"/>
              </a:ext>
            </a:extLst>
          </p:cNvPr>
          <p:cNvSpPr>
            <a:spLocks noGrp="1"/>
          </p:cNvSpPr>
          <p:nvPr>
            <p:ph type="sldNum" sz="quarter" idx="16"/>
          </p:nvPr>
        </p:nvSpPr>
        <p:spPr/>
        <p:txBody>
          <a:bodyPr>
            <a:noAutofit/>
          </a:bodyPr>
          <a:lstStyle/>
          <a:p>
            <a:fld id="{BB07EAE1-021A-493C-B07F-6FE9E5D11BEB}" type="slidenum">
              <a:rPr lang="en-GB" smtClean="0"/>
              <a:pPr/>
              <a:t>‹#›</a:t>
            </a:fld>
            <a:endParaRPr lang="en-GB" dirty="0"/>
          </a:p>
        </p:txBody>
      </p:sp>
      <p:grpSp>
        <p:nvGrpSpPr>
          <p:cNvPr id="4" name="Group 3">
            <a:extLst>
              <a:ext uri="{FF2B5EF4-FFF2-40B4-BE49-F238E27FC236}">
                <a16:creationId xmlns:a16="http://schemas.microsoft.com/office/drawing/2014/main" id="{5791879D-F995-70B2-50E3-DD9D27EF5C02}"/>
              </a:ext>
            </a:extLst>
          </p:cNvPr>
          <p:cNvGrpSpPr/>
          <p:nvPr userDrawn="1"/>
        </p:nvGrpSpPr>
        <p:grpSpPr>
          <a:xfrm>
            <a:off x="12335309" y="0"/>
            <a:ext cx="2094954" cy="3335867"/>
            <a:chOff x="-2178418" y="4487679"/>
            <a:chExt cx="2094954" cy="3335867"/>
          </a:xfrm>
        </p:grpSpPr>
        <p:sp>
          <p:nvSpPr>
            <p:cNvPr id="37" name="Rectangle 36">
              <a:extLst>
                <a:ext uri="{FF2B5EF4-FFF2-40B4-BE49-F238E27FC236}">
                  <a16:creationId xmlns:a16="http://schemas.microsoft.com/office/drawing/2014/main" id="{81EFFF96-E605-BB40-559A-181860517319}"/>
                </a:ext>
              </a:extLst>
            </p:cNvPr>
            <p:cNvSpPr/>
            <p:nvPr/>
          </p:nvSpPr>
          <p:spPr>
            <a:xfrm>
              <a:off x="-2178418" y="4487680"/>
              <a:ext cx="2094954" cy="333586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8" name="Rectangle 37">
              <a:extLst>
                <a:ext uri="{FF2B5EF4-FFF2-40B4-BE49-F238E27FC236}">
                  <a16:creationId xmlns:a16="http://schemas.microsoft.com/office/drawing/2014/main" id="{8E03ECDF-BA3E-529E-3269-65A6E2E293E0}"/>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9" name="TextBox 38">
              <a:extLst>
                <a:ext uri="{FF2B5EF4-FFF2-40B4-BE49-F238E27FC236}">
                  <a16:creationId xmlns:a16="http://schemas.microsoft.com/office/drawing/2014/main" id="{E51CD84E-AC01-EC5A-B644-F0CA9D41A1E6}"/>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 LOGO</a:t>
              </a:r>
            </a:p>
          </p:txBody>
        </p:sp>
        <p:sp>
          <p:nvSpPr>
            <p:cNvPr id="40" name="TextBox 39">
              <a:extLst>
                <a:ext uri="{FF2B5EF4-FFF2-40B4-BE49-F238E27FC236}">
                  <a16:creationId xmlns:a16="http://schemas.microsoft.com/office/drawing/2014/main" id="{F7E3F5E0-EBC9-4D46-43CF-B5537F4B021F}"/>
                </a:ext>
              </a:extLst>
            </p:cNvPr>
            <p:cNvSpPr txBox="1"/>
            <p:nvPr/>
          </p:nvSpPr>
          <p:spPr>
            <a:xfrm>
              <a:off x="-2156460" y="5547394"/>
              <a:ext cx="2032272"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Bold" pitchFamily="50" charset="0"/>
                </a:rPr>
                <a:t>icon </a:t>
              </a:r>
              <a:r>
                <a:rPr lang="en-GB" sz="1000" dirty="0">
                  <a:solidFill>
                    <a:srgbClr val="333333"/>
                  </a:solidFill>
                </a:rPr>
                <a:t>in the middle of the placeholder and choose the logo needed from your computer.</a:t>
              </a:r>
            </a:p>
          </p:txBody>
        </p:sp>
        <p:sp>
          <p:nvSpPr>
            <p:cNvPr id="41" name="TextBox 40">
              <a:extLst>
                <a:ext uri="{FF2B5EF4-FFF2-40B4-BE49-F238E27FC236}">
                  <a16:creationId xmlns:a16="http://schemas.microsoft.com/office/drawing/2014/main" id="{6C378019-2969-A01B-C9C1-0C5DDB7269D3}"/>
                </a:ext>
              </a:extLst>
            </p:cNvPr>
            <p:cNvSpPr txBox="1"/>
            <p:nvPr/>
          </p:nvSpPr>
          <p:spPr>
            <a:xfrm>
              <a:off x="-2156460" y="6282027"/>
              <a:ext cx="1881569" cy="861774"/>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Bold" pitchFamily="50" charset="0"/>
                </a:rPr>
                <a:t>Picture Format </a:t>
              </a:r>
              <a:r>
                <a:rPr lang="en-GB" sz="1000" dirty="0">
                  <a:solidFill>
                    <a:srgbClr val="333333"/>
                  </a:solidFill>
                </a:rPr>
                <a:t>tab in the ribbon and choose </a:t>
              </a:r>
              <a:r>
                <a:rPr lang="en-GB" sz="1000" b="0" dirty="0">
                  <a:solidFill>
                    <a:srgbClr val="333333"/>
                  </a:solidFill>
                  <a:latin typeface="Gotham Bold" pitchFamily="50" charset="0"/>
                </a:rPr>
                <a:t>Crop</a:t>
              </a:r>
              <a:r>
                <a:rPr lang="en-GB" sz="1000" dirty="0">
                  <a:solidFill>
                    <a:srgbClr val="333333"/>
                  </a:solidFill>
                </a:rPr>
                <a:t> option to edit the position and composition of your icon.</a:t>
              </a:r>
            </a:p>
          </p:txBody>
        </p:sp>
        <p:sp>
          <p:nvSpPr>
            <p:cNvPr id="42" name="TextBox 41">
              <a:extLst>
                <a:ext uri="{FF2B5EF4-FFF2-40B4-BE49-F238E27FC236}">
                  <a16:creationId xmlns:a16="http://schemas.microsoft.com/office/drawing/2014/main" id="{3A68A1E9-F0BA-58FE-8B73-57ED5089BF2B}"/>
                </a:ext>
              </a:extLst>
            </p:cNvPr>
            <p:cNvSpPr txBox="1"/>
            <p:nvPr/>
          </p:nvSpPr>
          <p:spPr>
            <a:xfrm>
              <a:off x="-2156460" y="7170548"/>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Bold" pitchFamily="50" charset="0"/>
                </a:rPr>
                <a:t>Fit</a:t>
              </a:r>
              <a:r>
                <a:rPr lang="en-GB" sz="1000" dirty="0">
                  <a:solidFill>
                    <a:srgbClr val="333333"/>
                  </a:solidFill>
                </a:rPr>
                <a:t> to fit the icon to the placeholder.</a:t>
              </a:r>
            </a:p>
          </p:txBody>
        </p:sp>
        <p:sp>
          <p:nvSpPr>
            <p:cNvPr id="43" name="TextBox 42">
              <a:extLst>
                <a:ext uri="{FF2B5EF4-FFF2-40B4-BE49-F238E27FC236}">
                  <a16:creationId xmlns:a16="http://schemas.microsoft.com/office/drawing/2014/main" id="{2AEB24C0-E9A7-94B6-6AF9-1342462F30C8}"/>
                </a:ext>
              </a:extLst>
            </p:cNvPr>
            <p:cNvSpPr txBox="1"/>
            <p:nvPr userDrawn="1"/>
          </p:nvSpPr>
          <p:spPr>
            <a:xfrm>
              <a:off x="-2156460" y="5119692"/>
              <a:ext cx="1976174"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logo, first delete it. </a:t>
              </a:r>
              <a:endParaRPr lang="en-GB" sz="1000" dirty="0">
                <a:solidFill>
                  <a:srgbClr val="333333"/>
                </a:solidFill>
                <a:latin typeface="Gotham Bold" pitchFamily="50" charset="0"/>
              </a:endParaRPr>
            </a:p>
          </p:txBody>
        </p:sp>
      </p:grpSp>
      <p:sp>
        <p:nvSpPr>
          <p:cNvPr id="44" name="Title 43">
            <a:extLst>
              <a:ext uri="{FF2B5EF4-FFF2-40B4-BE49-F238E27FC236}">
                <a16:creationId xmlns:a16="http://schemas.microsoft.com/office/drawing/2014/main" id="{883B6DDD-9668-1E60-C6ED-CCC9912BF636}"/>
              </a:ext>
            </a:extLst>
          </p:cNvPr>
          <p:cNvSpPr>
            <a:spLocks noGrp="1"/>
          </p:cNvSpPr>
          <p:nvPr>
            <p:ph type="title" hasCustomPrompt="1"/>
          </p:nvPr>
        </p:nvSpPr>
        <p:spPr/>
        <p:txBody>
          <a:bodyPr/>
          <a:lstStyle/>
          <a:p>
            <a:r>
              <a:rPr lang="en-US" dirty="0"/>
              <a:t>Insert title here</a:t>
            </a:r>
            <a:endParaRPr lang="en-GB" dirty="0"/>
          </a:p>
        </p:txBody>
      </p:sp>
      <p:sp>
        <p:nvSpPr>
          <p:cNvPr id="45" name="Footer Placeholder 4">
            <a:extLst>
              <a:ext uri="{FF2B5EF4-FFF2-40B4-BE49-F238E27FC236}">
                <a16:creationId xmlns:a16="http://schemas.microsoft.com/office/drawing/2014/main" id="{EB596126-A769-E574-14A1-C4572EA09AF4}"/>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3" name="Text Placeholder 9">
            <a:extLst>
              <a:ext uri="{FF2B5EF4-FFF2-40B4-BE49-F238E27FC236}">
                <a16:creationId xmlns:a16="http://schemas.microsoft.com/office/drawing/2014/main" id="{7FB252FC-78CE-87D8-6A61-F69C461735A6}"/>
              </a:ext>
            </a:extLst>
          </p:cNvPr>
          <p:cNvSpPr>
            <a:spLocks noGrp="1"/>
          </p:cNvSpPr>
          <p:nvPr>
            <p:ph type="body" sz="quarter" idx="87" hasCustomPrompt="1"/>
          </p:nvPr>
        </p:nvSpPr>
        <p:spPr>
          <a:xfrm>
            <a:off x="450849" y="4440963"/>
            <a:ext cx="2435789" cy="1508987"/>
          </a:xfrm>
          <a:solidFill>
            <a:schemeClr val="accent4">
              <a:alpha val="50000"/>
            </a:schemeClr>
          </a:solidFill>
          <a:ln>
            <a:noFill/>
          </a:ln>
        </p:spPr>
        <p:txBody>
          <a:bodyPr lIns="216000" tIns="216000" rIns="216000">
            <a:noAutofit/>
          </a:bodyPr>
          <a:lstStyle>
            <a:lvl1pPr algn="ctr">
              <a:defRPr sz="1000">
                <a:latin typeface="+mj-lt"/>
              </a:defRPr>
            </a:lvl1pPr>
            <a:lvl2pPr algn="ctr">
              <a:buClr>
                <a:schemeClr val="accent1"/>
              </a:buClr>
              <a:defRPr sz="1200"/>
            </a:lvl2pPr>
            <a:lvl3pPr>
              <a:buClr>
                <a:schemeClr val="accent1"/>
              </a:buClr>
              <a:defRPr sz="1100"/>
            </a:lvl3pPr>
            <a:lvl4pPr>
              <a:buClr>
                <a:schemeClr val="accent1"/>
              </a:buClr>
              <a:defRPr sz="1050"/>
            </a:lvl4pPr>
            <a:lvl5pPr>
              <a:buClr>
                <a:schemeClr val="accent1"/>
              </a:buClr>
              <a:defRPr sz="1200"/>
            </a:lvl5pPr>
          </a:lstStyle>
          <a:p>
            <a:pPr lvl="0"/>
            <a:r>
              <a:rPr lang="en-GB" dirty="0"/>
              <a:t> </a:t>
            </a:r>
          </a:p>
        </p:txBody>
      </p:sp>
      <p:sp>
        <p:nvSpPr>
          <p:cNvPr id="46" name="Text Placeholder 41">
            <a:extLst>
              <a:ext uri="{FF2B5EF4-FFF2-40B4-BE49-F238E27FC236}">
                <a16:creationId xmlns:a16="http://schemas.microsoft.com/office/drawing/2014/main" id="{2C98583B-41CB-2BD9-4F02-DC38996EBEC3}"/>
              </a:ext>
            </a:extLst>
          </p:cNvPr>
          <p:cNvSpPr>
            <a:spLocks noGrp="1"/>
          </p:cNvSpPr>
          <p:nvPr>
            <p:ph type="body" sz="quarter" idx="81" hasCustomPrompt="1"/>
          </p:nvPr>
        </p:nvSpPr>
        <p:spPr>
          <a:xfrm>
            <a:off x="555068" y="4897225"/>
            <a:ext cx="2227350" cy="584775"/>
          </a:xfrm>
        </p:spPr>
        <p:txBody>
          <a:bodyPr>
            <a:noAutofit/>
          </a:bodyPr>
          <a:lstStyle>
            <a:lvl1pPr algn="ctr">
              <a:defRPr lang="en-GB" sz="1050" kern="1200" dirty="0">
                <a:solidFill>
                  <a:schemeClr val="tx1"/>
                </a:solidFill>
                <a:latin typeface="+mn-lt"/>
                <a:ea typeface="+mn-ea"/>
                <a:cs typeface="+mn-cs"/>
              </a:defRPr>
            </a:lvl1pPr>
            <a:lvl5pPr algn="ctr">
              <a:defRPr b="0"/>
            </a:lvl5pPr>
            <a:lvl6pPr algn="ctr">
              <a:defRPr/>
            </a:lvl6pPr>
          </a:lstStyle>
          <a:p>
            <a:pPr lvl="5"/>
            <a:r>
              <a:rPr lang="en-GB" dirty="0"/>
              <a:t>Insert subheading</a:t>
            </a:r>
          </a:p>
          <a:p>
            <a:pPr marL="0" lvl="0" indent="0" algn="ctr" defTabSz="914400" rtl="0" eaLnBrk="1" latinLnBrk="0" hangingPunct="1">
              <a:lnSpc>
                <a:spcPct val="100000"/>
              </a:lnSpc>
              <a:spcBef>
                <a:spcPts val="0"/>
              </a:spcBef>
              <a:spcAft>
                <a:spcPts val="1200"/>
              </a:spcAft>
              <a:buFont typeface="Arial" panose="020B0604020202020204" pitchFamily="34" charset="0"/>
              <a:buNone/>
            </a:pPr>
            <a:r>
              <a:rPr lang="en-GB" dirty="0"/>
              <a:t>Insert text</a:t>
            </a:r>
          </a:p>
        </p:txBody>
      </p:sp>
      <p:sp>
        <p:nvSpPr>
          <p:cNvPr id="33" name="Text Placeholder 6">
            <a:extLst>
              <a:ext uri="{FF2B5EF4-FFF2-40B4-BE49-F238E27FC236}">
                <a16:creationId xmlns:a16="http://schemas.microsoft.com/office/drawing/2014/main" id="{15B254EE-E867-2275-689A-0AE0BDAC9304}"/>
              </a:ext>
            </a:extLst>
          </p:cNvPr>
          <p:cNvSpPr>
            <a:spLocks noGrp="1"/>
          </p:cNvSpPr>
          <p:nvPr>
            <p:ph type="body" sz="quarter" idx="71" hasCustomPrompt="1"/>
          </p:nvPr>
        </p:nvSpPr>
        <p:spPr>
          <a:xfrm>
            <a:off x="829375" y="3892306"/>
            <a:ext cx="1678738" cy="800160"/>
          </a:xfrm>
          <a:solidFill>
            <a:schemeClr val="bg1"/>
          </a:solidFill>
          <a:ln>
            <a:noFill/>
          </a:ln>
          <a:effectLst>
            <a:outerShdw blurRad="127000" dist="38100" dir="13500000" algn="b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algn="ctr">
              <a:defRPr lang="en-GB" sz="1800" dirty="0">
                <a:solidFill>
                  <a:schemeClr val="lt1"/>
                </a:solidFill>
              </a:defRPr>
            </a:lvl1pPr>
          </a:lstStyle>
          <a:p>
            <a:pPr lvl="0" algn="ctr"/>
            <a:r>
              <a:rPr lang="en-US" dirty="0"/>
              <a:t> </a:t>
            </a:r>
            <a:endParaRPr lang="en-GB" dirty="0"/>
          </a:p>
        </p:txBody>
      </p:sp>
      <p:sp>
        <p:nvSpPr>
          <p:cNvPr id="10" name="Picture Placeholder 4">
            <a:extLst>
              <a:ext uri="{FF2B5EF4-FFF2-40B4-BE49-F238E27FC236}">
                <a16:creationId xmlns:a16="http://schemas.microsoft.com/office/drawing/2014/main" id="{C32F5012-9401-53E4-5A9D-D76F0AE6BBB0}"/>
              </a:ext>
            </a:extLst>
          </p:cNvPr>
          <p:cNvSpPr>
            <a:spLocks noGrp="1"/>
          </p:cNvSpPr>
          <p:nvPr>
            <p:ph type="pic" sz="quarter" idx="21" hasCustomPrompt="1"/>
          </p:nvPr>
        </p:nvSpPr>
        <p:spPr>
          <a:xfrm>
            <a:off x="990728" y="4039364"/>
            <a:ext cx="1356032" cy="506044"/>
          </a:xfrm>
        </p:spPr>
        <p:txBody>
          <a:bodyPr>
            <a:noAutofit/>
          </a:bodyPr>
          <a:lstStyle>
            <a:lvl1pPr algn="ctr">
              <a:defRPr sz="1000"/>
            </a:lvl1pPr>
          </a:lstStyle>
          <a:p>
            <a:r>
              <a:rPr lang="en-GB" dirty="0"/>
              <a:t>Click to insert image</a:t>
            </a:r>
          </a:p>
        </p:txBody>
      </p:sp>
      <p:sp>
        <p:nvSpPr>
          <p:cNvPr id="47" name="Text Placeholder 9">
            <a:extLst>
              <a:ext uri="{FF2B5EF4-FFF2-40B4-BE49-F238E27FC236}">
                <a16:creationId xmlns:a16="http://schemas.microsoft.com/office/drawing/2014/main" id="{43F66884-DBB2-73A7-88DB-CA6E1D47C797}"/>
              </a:ext>
            </a:extLst>
          </p:cNvPr>
          <p:cNvSpPr>
            <a:spLocks noGrp="1"/>
          </p:cNvSpPr>
          <p:nvPr>
            <p:ph type="body" sz="quarter" idx="88" hasCustomPrompt="1"/>
          </p:nvPr>
        </p:nvSpPr>
        <p:spPr>
          <a:xfrm>
            <a:off x="3328988" y="4440963"/>
            <a:ext cx="2435789" cy="1508987"/>
          </a:xfrm>
          <a:solidFill>
            <a:schemeClr val="accent4">
              <a:alpha val="50000"/>
            </a:schemeClr>
          </a:solidFill>
          <a:ln>
            <a:noFill/>
          </a:ln>
        </p:spPr>
        <p:txBody>
          <a:bodyPr lIns="216000" tIns="216000" rIns="216000">
            <a:noAutofit/>
          </a:bodyPr>
          <a:lstStyle>
            <a:lvl1pPr algn="ctr">
              <a:defRPr sz="1000">
                <a:latin typeface="+mj-lt"/>
              </a:defRPr>
            </a:lvl1pPr>
            <a:lvl2pPr algn="ctr">
              <a:buClr>
                <a:schemeClr val="accent1"/>
              </a:buClr>
              <a:defRPr sz="1200"/>
            </a:lvl2pPr>
            <a:lvl3pPr>
              <a:buClr>
                <a:schemeClr val="accent1"/>
              </a:buClr>
              <a:defRPr sz="1100"/>
            </a:lvl3pPr>
            <a:lvl4pPr>
              <a:buClr>
                <a:schemeClr val="accent1"/>
              </a:buClr>
              <a:defRPr sz="1050"/>
            </a:lvl4pPr>
            <a:lvl5pPr>
              <a:buClr>
                <a:schemeClr val="accent1"/>
              </a:buClr>
              <a:defRPr sz="1200"/>
            </a:lvl5pPr>
          </a:lstStyle>
          <a:p>
            <a:pPr lvl="0"/>
            <a:r>
              <a:rPr lang="en-GB" dirty="0"/>
              <a:t> </a:t>
            </a:r>
          </a:p>
        </p:txBody>
      </p:sp>
      <p:sp>
        <p:nvSpPr>
          <p:cNvPr id="48" name="Text Placeholder 41">
            <a:extLst>
              <a:ext uri="{FF2B5EF4-FFF2-40B4-BE49-F238E27FC236}">
                <a16:creationId xmlns:a16="http://schemas.microsoft.com/office/drawing/2014/main" id="{9FE37945-8DF8-7DC5-5B8A-3C0D709AC9C8}"/>
              </a:ext>
            </a:extLst>
          </p:cNvPr>
          <p:cNvSpPr>
            <a:spLocks noGrp="1"/>
          </p:cNvSpPr>
          <p:nvPr>
            <p:ph type="body" sz="quarter" idx="89" hasCustomPrompt="1"/>
          </p:nvPr>
        </p:nvSpPr>
        <p:spPr>
          <a:xfrm>
            <a:off x="3433207" y="4897225"/>
            <a:ext cx="2227350" cy="584775"/>
          </a:xfrm>
        </p:spPr>
        <p:txBody>
          <a:bodyPr>
            <a:noAutofit/>
          </a:bodyPr>
          <a:lstStyle>
            <a:lvl1pPr algn="ctr">
              <a:defRPr lang="en-GB" sz="1050" kern="1200" dirty="0">
                <a:solidFill>
                  <a:schemeClr val="tx1"/>
                </a:solidFill>
                <a:latin typeface="+mn-lt"/>
                <a:ea typeface="+mn-ea"/>
                <a:cs typeface="+mn-cs"/>
              </a:defRPr>
            </a:lvl1pPr>
            <a:lvl5pPr algn="ctr">
              <a:defRPr/>
            </a:lvl5pPr>
            <a:lvl6pPr algn="ctr">
              <a:defRPr/>
            </a:lvl6pPr>
          </a:lstStyle>
          <a:p>
            <a:pPr lvl="5"/>
            <a:r>
              <a:rPr lang="en-GB" dirty="0"/>
              <a:t>Insert subheading</a:t>
            </a:r>
          </a:p>
          <a:p>
            <a:pPr marL="0" lvl="0" indent="0" algn="ctr" defTabSz="914400" rtl="0" eaLnBrk="1" latinLnBrk="0" hangingPunct="1">
              <a:lnSpc>
                <a:spcPct val="100000"/>
              </a:lnSpc>
              <a:spcBef>
                <a:spcPts val="0"/>
              </a:spcBef>
              <a:spcAft>
                <a:spcPts val="1200"/>
              </a:spcAft>
              <a:buFont typeface="Arial" panose="020B0604020202020204" pitchFamily="34" charset="0"/>
              <a:buNone/>
            </a:pPr>
            <a:r>
              <a:rPr lang="en-GB" dirty="0"/>
              <a:t>Insert text</a:t>
            </a:r>
          </a:p>
        </p:txBody>
      </p:sp>
      <p:sp>
        <p:nvSpPr>
          <p:cNvPr id="49" name="Text Placeholder 6">
            <a:extLst>
              <a:ext uri="{FF2B5EF4-FFF2-40B4-BE49-F238E27FC236}">
                <a16:creationId xmlns:a16="http://schemas.microsoft.com/office/drawing/2014/main" id="{686675DA-D398-2E39-897A-5D356276EFC6}"/>
              </a:ext>
            </a:extLst>
          </p:cNvPr>
          <p:cNvSpPr>
            <a:spLocks noGrp="1"/>
          </p:cNvSpPr>
          <p:nvPr>
            <p:ph type="body" sz="quarter" idx="90" hasCustomPrompt="1"/>
          </p:nvPr>
        </p:nvSpPr>
        <p:spPr>
          <a:xfrm>
            <a:off x="3707514" y="3892306"/>
            <a:ext cx="1678738" cy="800160"/>
          </a:xfrm>
          <a:solidFill>
            <a:schemeClr val="bg1"/>
          </a:solidFill>
          <a:ln>
            <a:noFill/>
          </a:ln>
          <a:effectLst>
            <a:outerShdw blurRad="127000" dist="38100" dir="13500000" algn="b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algn="ctr">
              <a:defRPr lang="en-GB" sz="1800" dirty="0">
                <a:solidFill>
                  <a:schemeClr val="lt1"/>
                </a:solidFill>
              </a:defRPr>
            </a:lvl1pPr>
          </a:lstStyle>
          <a:p>
            <a:pPr lvl="0" algn="ctr"/>
            <a:r>
              <a:rPr lang="en-US" dirty="0"/>
              <a:t> </a:t>
            </a:r>
            <a:endParaRPr lang="en-GB" dirty="0"/>
          </a:p>
        </p:txBody>
      </p:sp>
      <p:sp>
        <p:nvSpPr>
          <p:cNvPr id="50" name="Picture Placeholder 4">
            <a:extLst>
              <a:ext uri="{FF2B5EF4-FFF2-40B4-BE49-F238E27FC236}">
                <a16:creationId xmlns:a16="http://schemas.microsoft.com/office/drawing/2014/main" id="{E371356D-0C10-12A2-A76F-1D8987803A53}"/>
              </a:ext>
            </a:extLst>
          </p:cNvPr>
          <p:cNvSpPr>
            <a:spLocks noGrp="1"/>
          </p:cNvSpPr>
          <p:nvPr>
            <p:ph type="pic" sz="quarter" idx="91" hasCustomPrompt="1"/>
          </p:nvPr>
        </p:nvSpPr>
        <p:spPr>
          <a:xfrm>
            <a:off x="3868867" y="4039364"/>
            <a:ext cx="1356032" cy="506044"/>
          </a:xfrm>
        </p:spPr>
        <p:txBody>
          <a:bodyPr>
            <a:noAutofit/>
          </a:bodyPr>
          <a:lstStyle>
            <a:lvl1pPr algn="ctr">
              <a:defRPr sz="1000"/>
            </a:lvl1pPr>
          </a:lstStyle>
          <a:p>
            <a:r>
              <a:rPr lang="en-GB" dirty="0"/>
              <a:t>Click to insert image</a:t>
            </a:r>
          </a:p>
        </p:txBody>
      </p:sp>
      <p:sp>
        <p:nvSpPr>
          <p:cNvPr id="51" name="Text Placeholder 9">
            <a:extLst>
              <a:ext uri="{FF2B5EF4-FFF2-40B4-BE49-F238E27FC236}">
                <a16:creationId xmlns:a16="http://schemas.microsoft.com/office/drawing/2014/main" id="{36F3182E-F1F3-76E8-0056-980DB02BAEAF}"/>
              </a:ext>
            </a:extLst>
          </p:cNvPr>
          <p:cNvSpPr>
            <a:spLocks noGrp="1"/>
          </p:cNvSpPr>
          <p:nvPr>
            <p:ph type="body" sz="quarter" idx="92" hasCustomPrompt="1"/>
          </p:nvPr>
        </p:nvSpPr>
        <p:spPr>
          <a:xfrm>
            <a:off x="6210300" y="4440963"/>
            <a:ext cx="2435789" cy="1508987"/>
          </a:xfrm>
          <a:solidFill>
            <a:schemeClr val="accent4">
              <a:alpha val="50000"/>
            </a:schemeClr>
          </a:solidFill>
          <a:ln>
            <a:noFill/>
          </a:ln>
        </p:spPr>
        <p:txBody>
          <a:bodyPr lIns="216000" tIns="216000" rIns="216000">
            <a:noAutofit/>
          </a:bodyPr>
          <a:lstStyle>
            <a:lvl1pPr algn="ctr">
              <a:defRPr sz="1000">
                <a:latin typeface="+mj-lt"/>
              </a:defRPr>
            </a:lvl1pPr>
            <a:lvl2pPr algn="ctr">
              <a:buClr>
                <a:schemeClr val="accent1"/>
              </a:buClr>
              <a:defRPr sz="1200"/>
            </a:lvl2pPr>
            <a:lvl3pPr>
              <a:buClr>
                <a:schemeClr val="accent1"/>
              </a:buClr>
              <a:defRPr sz="1100"/>
            </a:lvl3pPr>
            <a:lvl4pPr>
              <a:buClr>
                <a:schemeClr val="accent1"/>
              </a:buClr>
              <a:defRPr sz="1050"/>
            </a:lvl4pPr>
            <a:lvl5pPr>
              <a:buClr>
                <a:schemeClr val="accent1"/>
              </a:buClr>
              <a:defRPr sz="1200"/>
            </a:lvl5pPr>
          </a:lstStyle>
          <a:p>
            <a:pPr lvl="0"/>
            <a:r>
              <a:rPr lang="en-GB" dirty="0"/>
              <a:t> </a:t>
            </a:r>
          </a:p>
        </p:txBody>
      </p:sp>
      <p:sp>
        <p:nvSpPr>
          <p:cNvPr id="52" name="Text Placeholder 41">
            <a:extLst>
              <a:ext uri="{FF2B5EF4-FFF2-40B4-BE49-F238E27FC236}">
                <a16:creationId xmlns:a16="http://schemas.microsoft.com/office/drawing/2014/main" id="{C5B95E11-9740-D921-E54B-8247073DB554}"/>
              </a:ext>
            </a:extLst>
          </p:cNvPr>
          <p:cNvSpPr>
            <a:spLocks noGrp="1"/>
          </p:cNvSpPr>
          <p:nvPr>
            <p:ph type="body" sz="quarter" idx="93" hasCustomPrompt="1"/>
          </p:nvPr>
        </p:nvSpPr>
        <p:spPr>
          <a:xfrm>
            <a:off x="6314519" y="4897225"/>
            <a:ext cx="2227350" cy="584775"/>
          </a:xfrm>
        </p:spPr>
        <p:txBody>
          <a:bodyPr>
            <a:noAutofit/>
          </a:bodyPr>
          <a:lstStyle>
            <a:lvl1pPr algn="ctr">
              <a:defRPr lang="en-GB" sz="1050" kern="1200" dirty="0">
                <a:solidFill>
                  <a:schemeClr val="tx1"/>
                </a:solidFill>
                <a:latin typeface="+mn-lt"/>
                <a:ea typeface="+mn-ea"/>
                <a:cs typeface="+mn-cs"/>
              </a:defRPr>
            </a:lvl1pPr>
            <a:lvl5pPr algn="ctr">
              <a:defRPr/>
            </a:lvl5pPr>
            <a:lvl6pPr algn="ctr">
              <a:defRPr/>
            </a:lvl6pPr>
          </a:lstStyle>
          <a:p>
            <a:pPr lvl="5"/>
            <a:r>
              <a:rPr lang="en-GB" dirty="0"/>
              <a:t>Insert subheading</a:t>
            </a:r>
          </a:p>
          <a:p>
            <a:pPr marL="0" lvl="0" indent="0" algn="ctr" defTabSz="914400" rtl="0" eaLnBrk="1" latinLnBrk="0" hangingPunct="1">
              <a:lnSpc>
                <a:spcPct val="100000"/>
              </a:lnSpc>
              <a:spcBef>
                <a:spcPts val="0"/>
              </a:spcBef>
              <a:spcAft>
                <a:spcPts val="1200"/>
              </a:spcAft>
              <a:buFont typeface="Arial" panose="020B0604020202020204" pitchFamily="34" charset="0"/>
              <a:buNone/>
            </a:pPr>
            <a:r>
              <a:rPr lang="en-GB" dirty="0"/>
              <a:t>Insert text</a:t>
            </a:r>
          </a:p>
        </p:txBody>
      </p:sp>
      <p:sp>
        <p:nvSpPr>
          <p:cNvPr id="53" name="Text Placeholder 6">
            <a:extLst>
              <a:ext uri="{FF2B5EF4-FFF2-40B4-BE49-F238E27FC236}">
                <a16:creationId xmlns:a16="http://schemas.microsoft.com/office/drawing/2014/main" id="{C4892955-09AD-DA18-488E-5455C22AD00F}"/>
              </a:ext>
            </a:extLst>
          </p:cNvPr>
          <p:cNvSpPr>
            <a:spLocks noGrp="1"/>
          </p:cNvSpPr>
          <p:nvPr>
            <p:ph type="body" sz="quarter" idx="94" hasCustomPrompt="1"/>
          </p:nvPr>
        </p:nvSpPr>
        <p:spPr>
          <a:xfrm>
            <a:off x="6588826" y="3892306"/>
            <a:ext cx="1678738" cy="800160"/>
          </a:xfrm>
          <a:solidFill>
            <a:schemeClr val="bg1"/>
          </a:solidFill>
          <a:ln>
            <a:noFill/>
          </a:ln>
          <a:effectLst>
            <a:outerShdw blurRad="127000" dist="38100" dir="13500000" algn="b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algn="ctr">
              <a:defRPr lang="en-GB" sz="1800" dirty="0">
                <a:solidFill>
                  <a:schemeClr val="lt1"/>
                </a:solidFill>
              </a:defRPr>
            </a:lvl1pPr>
          </a:lstStyle>
          <a:p>
            <a:pPr lvl="0" algn="ctr"/>
            <a:r>
              <a:rPr lang="en-US" dirty="0"/>
              <a:t> </a:t>
            </a:r>
            <a:endParaRPr lang="en-GB" dirty="0"/>
          </a:p>
        </p:txBody>
      </p:sp>
      <p:sp>
        <p:nvSpPr>
          <p:cNvPr id="54" name="Picture Placeholder 4">
            <a:extLst>
              <a:ext uri="{FF2B5EF4-FFF2-40B4-BE49-F238E27FC236}">
                <a16:creationId xmlns:a16="http://schemas.microsoft.com/office/drawing/2014/main" id="{C3285ABC-AF60-29B6-1FE7-1B90BDD59290}"/>
              </a:ext>
            </a:extLst>
          </p:cNvPr>
          <p:cNvSpPr>
            <a:spLocks noGrp="1"/>
          </p:cNvSpPr>
          <p:nvPr>
            <p:ph type="pic" sz="quarter" idx="95" hasCustomPrompt="1"/>
          </p:nvPr>
        </p:nvSpPr>
        <p:spPr>
          <a:xfrm>
            <a:off x="6750179" y="4039364"/>
            <a:ext cx="1356032" cy="506044"/>
          </a:xfrm>
        </p:spPr>
        <p:txBody>
          <a:bodyPr>
            <a:noAutofit/>
          </a:bodyPr>
          <a:lstStyle>
            <a:lvl1pPr algn="ctr">
              <a:defRPr sz="1000"/>
            </a:lvl1pPr>
          </a:lstStyle>
          <a:p>
            <a:r>
              <a:rPr lang="en-GB" dirty="0"/>
              <a:t>Click to insert image</a:t>
            </a:r>
          </a:p>
        </p:txBody>
      </p:sp>
      <p:sp>
        <p:nvSpPr>
          <p:cNvPr id="55" name="Text Placeholder 9">
            <a:extLst>
              <a:ext uri="{FF2B5EF4-FFF2-40B4-BE49-F238E27FC236}">
                <a16:creationId xmlns:a16="http://schemas.microsoft.com/office/drawing/2014/main" id="{531A8B63-5476-F922-D5C9-0CB075703392}"/>
              </a:ext>
            </a:extLst>
          </p:cNvPr>
          <p:cNvSpPr>
            <a:spLocks noGrp="1"/>
          </p:cNvSpPr>
          <p:nvPr>
            <p:ph type="body" sz="quarter" idx="96" hasCustomPrompt="1"/>
          </p:nvPr>
        </p:nvSpPr>
        <p:spPr>
          <a:xfrm>
            <a:off x="9089708" y="4440963"/>
            <a:ext cx="2435789" cy="1508987"/>
          </a:xfrm>
          <a:solidFill>
            <a:schemeClr val="accent4">
              <a:alpha val="50000"/>
            </a:schemeClr>
          </a:solidFill>
          <a:ln>
            <a:noFill/>
          </a:ln>
        </p:spPr>
        <p:txBody>
          <a:bodyPr lIns="216000" tIns="216000" rIns="216000">
            <a:noAutofit/>
          </a:bodyPr>
          <a:lstStyle>
            <a:lvl1pPr algn="ctr">
              <a:defRPr sz="1000">
                <a:latin typeface="+mj-lt"/>
              </a:defRPr>
            </a:lvl1pPr>
            <a:lvl2pPr algn="ctr">
              <a:buClr>
                <a:schemeClr val="accent1"/>
              </a:buClr>
              <a:defRPr sz="1200"/>
            </a:lvl2pPr>
            <a:lvl3pPr>
              <a:buClr>
                <a:schemeClr val="accent1"/>
              </a:buClr>
              <a:defRPr sz="1100"/>
            </a:lvl3pPr>
            <a:lvl4pPr>
              <a:buClr>
                <a:schemeClr val="accent1"/>
              </a:buClr>
              <a:defRPr sz="1050"/>
            </a:lvl4pPr>
            <a:lvl5pPr>
              <a:buClr>
                <a:schemeClr val="accent1"/>
              </a:buClr>
              <a:defRPr sz="1200"/>
            </a:lvl5pPr>
          </a:lstStyle>
          <a:p>
            <a:pPr lvl="0"/>
            <a:r>
              <a:rPr lang="en-GB" dirty="0"/>
              <a:t> </a:t>
            </a:r>
          </a:p>
        </p:txBody>
      </p:sp>
      <p:sp>
        <p:nvSpPr>
          <p:cNvPr id="56" name="Text Placeholder 41">
            <a:extLst>
              <a:ext uri="{FF2B5EF4-FFF2-40B4-BE49-F238E27FC236}">
                <a16:creationId xmlns:a16="http://schemas.microsoft.com/office/drawing/2014/main" id="{812DE68C-B4B0-7940-8605-838B89871940}"/>
              </a:ext>
            </a:extLst>
          </p:cNvPr>
          <p:cNvSpPr>
            <a:spLocks noGrp="1"/>
          </p:cNvSpPr>
          <p:nvPr>
            <p:ph type="body" sz="quarter" idx="97" hasCustomPrompt="1"/>
          </p:nvPr>
        </p:nvSpPr>
        <p:spPr>
          <a:xfrm>
            <a:off x="9193927" y="4897225"/>
            <a:ext cx="2227350" cy="584775"/>
          </a:xfrm>
        </p:spPr>
        <p:txBody>
          <a:bodyPr>
            <a:noAutofit/>
          </a:bodyPr>
          <a:lstStyle>
            <a:lvl1pPr algn="ctr">
              <a:defRPr lang="en-GB" sz="1050" kern="1200" dirty="0">
                <a:solidFill>
                  <a:schemeClr val="tx1"/>
                </a:solidFill>
                <a:latin typeface="+mn-lt"/>
                <a:ea typeface="+mn-ea"/>
                <a:cs typeface="+mn-cs"/>
              </a:defRPr>
            </a:lvl1pPr>
            <a:lvl5pPr algn="ctr">
              <a:defRPr/>
            </a:lvl5pPr>
            <a:lvl6pPr algn="ctr">
              <a:defRPr/>
            </a:lvl6pPr>
          </a:lstStyle>
          <a:p>
            <a:pPr lvl="5"/>
            <a:r>
              <a:rPr lang="en-GB" dirty="0"/>
              <a:t>Insert subheading</a:t>
            </a:r>
          </a:p>
          <a:p>
            <a:pPr marL="0" lvl="0" indent="0" algn="ctr" defTabSz="914400" rtl="0" eaLnBrk="1" latinLnBrk="0" hangingPunct="1">
              <a:lnSpc>
                <a:spcPct val="100000"/>
              </a:lnSpc>
              <a:spcBef>
                <a:spcPts val="0"/>
              </a:spcBef>
              <a:spcAft>
                <a:spcPts val="1200"/>
              </a:spcAft>
              <a:buFont typeface="Arial" panose="020B0604020202020204" pitchFamily="34" charset="0"/>
              <a:buNone/>
            </a:pPr>
            <a:r>
              <a:rPr lang="en-GB" dirty="0"/>
              <a:t>Insert text</a:t>
            </a:r>
          </a:p>
        </p:txBody>
      </p:sp>
      <p:sp>
        <p:nvSpPr>
          <p:cNvPr id="57" name="Text Placeholder 6">
            <a:extLst>
              <a:ext uri="{FF2B5EF4-FFF2-40B4-BE49-F238E27FC236}">
                <a16:creationId xmlns:a16="http://schemas.microsoft.com/office/drawing/2014/main" id="{7A565F99-091A-6E5F-E2D2-C979CBABFD25}"/>
              </a:ext>
            </a:extLst>
          </p:cNvPr>
          <p:cNvSpPr>
            <a:spLocks noGrp="1"/>
          </p:cNvSpPr>
          <p:nvPr>
            <p:ph type="body" sz="quarter" idx="98" hasCustomPrompt="1"/>
          </p:nvPr>
        </p:nvSpPr>
        <p:spPr>
          <a:xfrm>
            <a:off x="9468234" y="3892306"/>
            <a:ext cx="1678738" cy="800160"/>
          </a:xfrm>
          <a:solidFill>
            <a:schemeClr val="bg1"/>
          </a:solidFill>
          <a:ln>
            <a:noFill/>
          </a:ln>
          <a:effectLst>
            <a:outerShdw blurRad="127000" dist="38100" dir="13500000" algn="b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algn="ctr">
              <a:defRPr lang="en-GB" sz="1800" dirty="0">
                <a:solidFill>
                  <a:schemeClr val="lt1"/>
                </a:solidFill>
              </a:defRPr>
            </a:lvl1pPr>
          </a:lstStyle>
          <a:p>
            <a:pPr lvl="0" algn="ctr"/>
            <a:r>
              <a:rPr lang="en-US" dirty="0"/>
              <a:t> </a:t>
            </a:r>
            <a:endParaRPr lang="en-GB" dirty="0"/>
          </a:p>
        </p:txBody>
      </p:sp>
      <p:sp>
        <p:nvSpPr>
          <p:cNvPr id="58" name="Picture Placeholder 4">
            <a:extLst>
              <a:ext uri="{FF2B5EF4-FFF2-40B4-BE49-F238E27FC236}">
                <a16:creationId xmlns:a16="http://schemas.microsoft.com/office/drawing/2014/main" id="{B5EFA541-5B39-FF61-471A-488062097E10}"/>
              </a:ext>
            </a:extLst>
          </p:cNvPr>
          <p:cNvSpPr>
            <a:spLocks noGrp="1"/>
          </p:cNvSpPr>
          <p:nvPr>
            <p:ph type="pic" sz="quarter" idx="99" hasCustomPrompt="1"/>
          </p:nvPr>
        </p:nvSpPr>
        <p:spPr>
          <a:xfrm>
            <a:off x="9629587" y="4039364"/>
            <a:ext cx="1356032" cy="506044"/>
          </a:xfrm>
        </p:spPr>
        <p:txBody>
          <a:bodyPr>
            <a:noAutofit/>
          </a:bodyPr>
          <a:lstStyle>
            <a:lvl1pPr algn="ctr">
              <a:defRPr sz="1000"/>
            </a:lvl1pPr>
          </a:lstStyle>
          <a:p>
            <a:r>
              <a:rPr lang="en-GB" dirty="0"/>
              <a:t>Click to insert image</a:t>
            </a:r>
          </a:p>
        </p:txBody>
      </p:sp>
      <p:sp>
        <p:nvSpPr>
          <p:cNvPr id="59" name="Text Placeholder 9">
            <a:extLst>
              <a:ext uri="{FF2B5EF4-FFF2-40B4-BE49-F238E27FC236}">
                <a16:creationId xmlns:a16="http://schemas.microsoft.com/office/drawing/2014/main" id="{FCECB802-7897-3C79-80E4-933198A783E5}"/>
              </a:ext>
            </a:extLst>
          </p:cNvPr>
          <p:cNvSpPr>
            <a:spLocks noGrp="1"/>
          </p:cNvSpPr>
          <p:nvPr>
            <p:ph type="body" sz="quarter" idx="100" hasCustomPrompt="1"/>
          </p:nvPr>
        </p:nvSpPr>
        <p:spPr>
          <a:xfrm>
            <a:off x="450849" y="2062427"/>
            <a:ext cx="2435789" cy="1508987"/>
          </a:xfrm>
          <a:solidFill>
            <a:schemeClr val="accent4">
              <a:alpha val="50000"/>
            </a:schemeClr>
          </a:solidFill>
          <a:ln>
            <a:noFill/>
          </a:ln>
        </p:spPr>
        <p:txBody>
          <a:bodyPr lIns="216000" tIns="216000" rIns="216000">
            <a:noAutofit/>
          </a:bodyPr>
          <a:lstStyle>
            <a:lvl1pPr algn="ctr">
              <a:defRPr sz="1000">
                <a:latin typeface="+mj-lt"/>
              </a:defRPr>
            </a:lvl1pPr>
            <a:lvl2pPr algn="ctr">
              <a:buClr>
                <a:schemeClr val="accent1"/>
              </a:buClr>
              <a:defRPr sz="1200"/>
            </a:lvl2pPr>
            <a:lvl3pPr>
              <a:buClr>
                <a:schemeClr val="accent1"/>
              </a:buClr>
              <a:defRPr sz="1100"/>
            </a:lvl3pPr>
            <a:lvl4pPr>
              <a:buClr>
                <a:schemeClr val="accent1"/>
              </a:buClr>
              <a:defRPr sz="1050"/>
            </a:lvl4pPr>
            <a:lvl5pPr>
              <a:buClr>
                <a:schemeClr val="accent1"/>
              </a:buClr>
              <a:defRPr sz="1200"/>
            </a:lvl5pPr>
          </a:lstStyle>
          <a:p>
            <a:pPr lvl="0"/>
            <a:r>
              <a:rPr lang="en-GB" dirty="0"/>
              <a:t> </a:t>
            </a:r>
          </a:p>
        </p:txBody>
      </p:sp>
      <p:sp>
        <p:nvSpPr>
          <p:cNvPr id="60" name="Text Placeholder 41">
            <a:extLst>
              <a:ext uri="{FF2B5EF4-FFF2-40B4-BE49-F238E27FC236}">
                <a16:creationId xmlns:a16="http://schemas.microsoft.com/office/drawing/2014/main" id="{6B36339E-6DEC-44BC-0A74-776AC6F9783E}"/>
              </a:ext>
            </a:extLst>
          </p:cNvPr>
          <p:cNvSpPr>
            <a:spLocks noGrp="1"/>
          </p:cNvSpPr>
          <p:nvPr>
            <p:ph type="body" sz="quarter" idx="101" hasCustomPrompt="1"/>
          </p:nvPr>
        </p:nvSpPr>
        <p:spPr>
          <a:xfrm>
            <a:off x="555068" y="2518689"/>
            <a:ext cx="2227350" cy="584775"/>
          </a:xfrm>
        </p:spPr>
        <p:txBody>
          <a:bodyPr>
            <a:noAutofit/>
          </a:bodyPr>
          <a:lstStyle>
            <a:lvl1pPr algn="ctr">
              <a:defRPr lang="en-GB" sz="1050" kern="1200" dirty="0">
                <a:solidFill>
                  <a:schemeClr val="tx1"/>
                </a:solidFill>
                <a:latin typeface="+mn-lt"/>
                <a:ea typeface="+mn-ea"/>
                <a:cs typeface="+mn-cs"/>
              </a:defRPr>
            </a:lvl1pPr>
            <a:lvl5pPr algn="ctr">
              <a:defRPr/>
            </a:lvl5pPr>
            <a:lvl6pPr algn="ctr">
              <a:defRPr/>
            </a:lvl6pPr>
          </a:lstStyle>
          <a:p>
            <a:pPr lvl="5"/>
            <a:r>
              <a:rPr lang="en-GB" dirty="0"/>
              <a:t>Insert subheading</a:t>
            </a:r>
          </a:p>
          <a:p>
            <a:pPr marL="0" lvl="0" indent="0" algn="ctr" defTabSz="914400" rtl="0" eaLnBrk="1" latinLnBrk="0" hangingPunct="1">
              <a:lnSpc>
                <a:spcPct val="100000"/>
              </a:lnSpc>
              <a:spcBef>
                <a:spcPts val="0"/>
              </a:spcBef>
              <a:spcAft>
                <a:spcPts val="1200"/>
              </a:spcAft>
              <a:buFont typeface="Arial" panose="020B0604020202020204" pitchFamily="34" charset="0"/>
              <a:buNone/>
            </a:pPr>
            <a:r>
              <a:rPr lang="en-GB" dirty="0"/>
              <a:t>Insert text</a:t>
            </a:r>
          </a:p>
        </p:txBody>
      </p:sp>
      <p:sp>
        <p:nvSpPr>
          <p:cNvPr id="61" name="Text Placeholder 6">
            <a:extLst>
              <a:ext uri="{FF2B5EF4-FFF2-40B4-BE49-F238E27FC236}">
                <a16:creationId xmlns:a16="http://schemas.microsoft.com/office/drawing/2014/main" id="{B7C67D0A-1CE8-3E29-4544-8A53D92896EF}"/>
              </a:ext>
            </a:extLst>
          </p:cNvPr>
          <p:cNvSpPr>
            <a:spLocks noGrp="1"/>
          </p:cNvSpPr>
          <p:nvPr>
            <p:ph type="body" sz="quarter" idx="102" hasCustomPrompt="1"/>
          </p:nvPr>
        </p:nvSpPr>
        <p:spPr>
          <a:xfrm>
            <a:off x="829375" y="1513770"/>
            <a:ext cx="1678738" cy="800160"/>
          </a:xfrm>
          <a:solidFill>
            <a:schemeClr val="bg1"/>
          </a:solidFill>
          <a:ln>
            <a:noFill/>
          </a:ln>
          <a:effectLst>
            <a:outerShdw blurRad="127000" dist="38100" dir="13500000" algn="b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a:defRPr lang="en-GB" sz="1800" dirty="0">
                <a:solidFill>
                  <a:schemeClr val="lt1"/>
                </a:solidFill>
              </a:defRPr>
            </a:lvl1pPr>
          </a:lstStyle>
          <a:p>
            <a:pPr lvl="0" algn="ctr"/>
            <a:r>
              <a:rPr lang="en-US" dirty="0"/>
              <a:t> </a:t>
            </a:r>
            <a:endParaRPr lang="en-GB" dirty="0"/>
          </a:p>
        </p:txBody>
      </p:sp>
      <p:sp>
        <p:nvSpPr>
          <p:cNvPr id="62" name="Picture Placeholder 4">
            <a:extLst>
              <a:ext uri="{FF2B5EF4-FFF2-40B4-BE49-F238E27FC236}">
                <a16:creationId xmlns:a16="http://schemas.microsoft.com/office/drawing/2014/main" id="{12E41507-F6AE-D01B-F519-997F4EC142E4}"/>
              </a:ext>
            </a:extLst>
          </p:cNvPr>
          <p:cNvSpPr>
            <a:spLocks noGrp="1"/>
          </p:cNvSpPr>
          <p:nvPr>
            <p:ph type="pic" sz="quarter" idx="103" hasCustomPrompt="1"/>
          </p:nvPr>
        </p:nvSpPr>
        <p:spPr>
          <a:xfrm>
            <a:off x="990728" y="1660828"/>
            <a:ext cx="1356032" cy="506044"/>
          </a:xfrm>
        </p:spPr>
        <p:txBody>
          <a:bodyPr>
            <a:noAutofit/>
          </a:bodyPr>
          <a:lstStyle>
            <a:lvl1pPr algn="ctr">
              <a:defRPr sz="1000"/>
            </a:lvl1pPr>
          </a:lstStyle>
          <a:p>
            <a:r>
              <a:rPr lang="en-GB" dirty="0"/>
              <a:t>Click to insert image</a:t>
            </a:r>
          </a:p>
        </p:txBody>
      </p:sp>
      <p:sp>
        <p:nvSpPr>
          <p:cNvPr id="63" name="Text Placeholder 9">
            <a:extLst>
              <a:ext uri="{FF2B5EF4-FFF2-40B4-BE49-F238E27FC236}">
                <a16:creationId xmlns:a16="http://schemas.microsoft.com/office/drawing/2014/main" id="{30240D12-5BB1-D856-8622-E3DCFAF0F87B}"/>
              </a:ext>
            </a:extLst>
          </p:cNvPr>
          <p:cNvSpPr>
            <a:spLocks noGrp="1"/>
          </p:cNvSpPr>
          <p:nvPr>
            <p:ph type="body" sz="quarter" idx="104" hasCustomPrompt="1"/>
          </p:nvPr>
        </p:nvSpPr>
        <p:spPr>
          <a:xfrm>
            <a:off x="3328988" y="2062427"/>
            <a:ext cx="2435789" cy="1508987"/>
          </a:xfrm>
          <a:solidFill>
            <a:schemeClr val="accent4">
              <a:alpha val="50000"/>
            </a:schemeClr>
          </a:solidFill>
          <a:ln>
            <a:noFill/>
          </a:ln>
        </p:spPr>
        <p:txBody>
          <a:bodyPr lIns="216000" tIns="216000" rIns="216000">
            <a:noAutofit/>
          </a:bodyPr>
          <a:lstStyle>
            <a:lvl1pPr algn="ctr">
              <a:defRPr sz="1000">
                <a:latin typeface="+mj-lt"/>
              </a:defRPr>
            </a:lvl1pPr>
            <a:lvl2pPr algn="ctr">
              <a:buClr>
                <a:schemeClr val="accent1"/>
              </a:buClr>
              <a:defRPr sz="1200"/>
            </a:lvl2pPr>
            <a:lvl3pPr>
              <a:buClr>
                <a:schemeClr val="accent1"/>
              </a:buClr>
              <a:defRPr sz="1100"/>
            </a:lvl3pPr>
            <a:lvl4pPr>
              <a:buClr>
                <a:schemeClr val="accent1"/>
              </a:buClr>
              <a:defRPr sz="1050"/>
            </a:lvl4pPr>
            <a:lvl5pPr>
              <a:buClr>
                <a:schemeClr val="accent1"/>
              </a:buClr>
              <a:defRPr sz="1200"/>
            </a:lvl5pPr>
          </a:lstStyle>
          <a:p>
            <a:pPr lvl="0"/>
            <a:r>
              <a:rPr lang="en-GB" dirty="0"/>
              <a:t> </a:t>
            </a:r>
          </a:p>
        </p:txBody>
      </p:sp>
      <p:sp>
        <p:nvSpPr>
          <p:cNvPr id="64" name="Text Placeholder 41">
            <a:extLst>
              <a:ext uri="{FF2B5EF4-FFF2-40B4-BE49-F238E27FC236}">
                <a16:creationId xmlns:a16="http://schemas.microsoft.com/office/drawing/2014/main" id="{97AF22D2-233E-7EDC-BFC6-17CB37796CDD}"/>
              </a:ext>
            </a:extLst>
          </p:cNvPr>
          <p:cNvSpPr>
            <a:spLocks noGrp="1"/>
          </p:cNvSpPr>
          <p:nvPr>
            <p:ph type="body" sz="quarter" idx="105" hasCustomPrompt="1"/>
          </p:nvPr>
        </p:nvSpPr>
        <p:spPr>
          <a:xfrm>
            <a:off x="3433207" y="2518689"/>
            <a:ext cx="2227350" cy="584775"/>
          </a:xfrm>
        </p:spPr>
        <p:txBody>
          <a:bodyPr>
            <a:noAutofit/>
          </a:bodyPr>
          <a:lstStyle>
            <a:lvl1pPr algn="ctr">
              <a:defRPr lang="en-GB" sz="1000" kern="1200" dirty="0">
                <a:solidFill>
                  <a:schemeClr val="tx1"/>
                </a:solidFill>
                <a:latin typeface="+mn-lt"/>
                <a:ea typeface="+mn-ea"/>
                <a:cs typeface="+mn-cs"/>
              </a:defRPr>
            </a:lvl1pPr>
            <a:lvl5pPr algn="ctr">
              <a:defRPr/>
            </a:lvl5pPr>
            <a:lvl6pPr algn="ctr">
              <a:defRPr/>
            </a:lvl6pPr>
          </a:lstStyle>
          <a:p>
            <a:pPr lvl="5"/>
            <a:r>
              <a:rPr lang="en-GB" dirty="0"/>
              <a:t>Insert subheading</a:t>
            </a:r>
          </a:p>
          <a:p>
            <a:pPr marL="0" lvl="0" indent="0" algn="ctr" defTabSz="914400" rtl="0" eaLnBrk="1" latinLnBrk="0" hangingPunct="1">
              <a:lnSpc>
                <a:spcPct val="100000"/>
              </a:lnSpc>
              <a:spcBef>
                <a:spcPts val="0"/>
              </a:spcBef>
              <a:spcAft>
                <a:spcPts val="1200"/>
              </a:spcAft>
              <a:buFont typeface="Arial" panose="020B0604020202020204" pitchFamily="34" charset="0"/>
              <a:buNone/>
            </a:pPr>
            <a:r>
              <a:rPr lang="en-GB" dirty="0"/>
              <a:t>Insert text</a:t>
            </a:r>
          </a:p>
        </p:txBody>
      </p:sp>
      <p:sp>
        <p:nvSpPr>
          <p:cNvPr id="65" name="Text Placeholder 6">
            <a:extLst>
              <a:ext uri="{FF2B5EF4-FFF2-40B4-BE49-F238E27FC236}">
                <a16:creationId xmlns:a16="http://schemas.microsoft.com/office/drawing/2014/main" id="{FF29FCDA-64F2-E475-166C-2D5F3A1D5E95}"/>
              </a:ext>
            </a:extLst>
          </p:cNvPr>
          <p:cNvSpPr>
            <a:spLocks noGrp="1"/>
          </p:cNvSpPr>
          <p:nvPr>
            <p:ph type="body" sz="quarter" idx="106" hasCustomPrompt="1"/>
          </p:nvPr>
        </p:nvSpPr>
        <p:spPr>
          <a:xfrm>
            <a:off x="3707514" y="1513770"/>
            <a:ext cx="1678738" cy="800160"/>
          </a:xfrm>
          <a:solidFill>
            <a:schemeClr val="bg1"/>
          </a:solidFill>
          <a:ln>
            <a:noFill/>
          </a:ln>
          <a:effectLst>
            <a:outerShdw blurRad="127000" dist="38100" dir="13500000" algn="b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a:defRPr lang="en-GB" sz="1800" dirty="0">
                <a:solidFill>
                  <a:schemeClr val="lt1"/>
                </a:solidFill>
              </a:defRPr>
            </a:lvl1pPr>
          </a:lstStyle>
          <a:p>
            <a:pPr lvl="0" algn="ctr"/>
            <a:r>
              <a:rPr lang="en-US" dirty="0"/>
              <a:t> </a:t>
            </a:r>
            <a:endParaRPr lang="en-GB" dirty="0"/>
          </a:p>
        </p:txBody>
      </p:sp>
      <p:sp>
        <p:nvSpPr>
          <p:cNvPr id="66" name="Picture Placeholder 4">
            <a:extLst>
              <a:ext uri="{FF2B5EF4-FFF2-40B4-BE49-F238E27FC236}">
                <a16:creationId xmlns:a16="http://schemas.microsoft.com/office/drawing/2014/main" id="{68F7A72E-BBB5-6BD3-32AB-F032C1DF9814}"/>
              </a:ext>
            </a:extLst>
          </p:cNvPr>
          <p:cNvSpPr>
            <a:spLocks noGrp="1"/>
          </p:cNvSpPr>
          <p:nvPr>
            <p:ph type="pic" sz="quarter" idx="107" hasCustomPrompt="1"/>
          </p:nvPr>
        </p:nvSpPr>
        <p:spPr>
          <a:xfrm>
            <a:off x="3868867" y="1660828"/>
            <a:ext cx="1356032" cy="506044"/>
          </a:xfrm>
        </p:spPr>
        <p:txBody>
          <a:bodyPr>
            <a:noAutofit/>
          </a:bodyPr>
          <a:lstStyle>
            <a:lvl1pPr algn="ctr">
              <a:defRPr sz="1000"/>
            </a:lvl1pPr>
          </a:lstStyle>
          <a:p>
            <a:r>
              <a:rPr lang="en-GB" dirty="0"/>
              <a:t>Click to insert image</a:t>
            </a:r>
          </a:p>
        </p:txBody>
      </p:sp>
      <p:sp>
        <p:nvSpPr>
          <p:cNvPr id="67" name="Text Placeholder 9">
            <a:extLst>
              <a:ext uri="{FF2B5EF4-FFF2-40B4-BE49-F238E27FC236}">
                <a16:creationId xmlns:a16="http://schemas.microsoft.com/office/drawing/2014/main" id="{6C0A32D9-25F0-D0EE-4A6C-DAC39FC7C033}"/>
              </a:ext>
            </a:extLst>
          </p:cNvPr>
          <p:cNvSpPr>
            <a:spLocks noGrp="1"/>
          </p:cNvSpPr>
          <p:nvPr>
            <p:ph type="body" sz="quarter" idx="108" hasCustomPrompt="1"/>
          </p:nvPr>
        </p:nvSpPr>
        <p:spPr>
          <a:xfrm>
            <a:off x="6210300" y="2062427"/>
            <a:ext cx="2435789" cy="1508987"/>
          </a:xfrm>
          <a:solidFill>
            <a:schemeClr val="accent4">
              <a:alpha val="50000"/>
            </a:schemeClr>
          </a:solidFill>
          <a:ln>
            <a:noFill/>
          </a:ln>
        </p:spPr>
        <p:txBody>
          <a:bodyPr lIns="216000" tIns="216000" rIns="216000">
            <a:noAutofit/>
          </a:bodyPr>
          <a:lstStyle>
            <a:lvl1pPr algn="ctr">
              <a:defRPr sz="1000">
                <a:latin typeface="+mj-lt"/>
              </a:defRPr>
            </a:lvl1pPr>
            <a:lvl2pPr algn="ctr">
              <a:buClr>
                <a:schemeClr val="accent1"/>
              </a:buClr>
              <a:defRPr sz="1200"/>
            </a:lvl2pPr>
            <a:lvl3pPr>
              <a:buClr>
                <a:schemeClr val="accent1"/>
              </a:buClr>
              <a:defRPr sz="1100"/>
            </a:lvl3pPr>
            <a:lvl4pPr>
              <a:buClr>
                <a:schemeClr val="accent1"/>
              </a:buClr>
              <a:defRPr sz="1050"/>
            </a:lvl4pPr>
            <a:lvl5pPr>
              <a:buClr>
                <a:schemeClr val="accent1"/>
              </a:buClr>
              <a:defRPr sz="1200"/>
            </a:lvl5pPr>
          </a:lstStyle>
          <a:p>
            <a:pPr lvl="0"/>
            <a:r>
              <a:rPr lang="en-GB" dirty="0"/>
              <a:t> </a:t>
            </a:r>
          </a:p>
        </p:txBody>
      </p:sp>
      <p:sp>
        <p:nvSpPr>
          <p:cNvPr id="68" name="Text Placeholder 41">
            <a:extLst>
              <a:ext uri="{FF2B5EF4-FFF2-40B4-BE49-F238E27FC236}">
                <a16:creationId xmlns:a16="http://schemas.microsoft.com/office/drawing/2014/main" id="{4C63D4A5-5B6C-91B3-AFA8-1BC4B34E9E73}"/>
              </a:ext>
            </a:extLst>
          </p:cNvPr>
          <p:cNvSpPr>
            <a:spLocks noGrp="1"/>
          </p:cNvSpPr>
          <p:nvPr>
            <p:ph type="body" sz="quarter" idx="109" hasCustomPrompt="1"/>
          </p:nvPr>
        </p:nvSpPr>
        <p:spPr>
          <a:xfrm>
            <a:off x="6314519" y="2518689"/>
            <a:ext cx="2227350" cy="584775"/>
          </a:xfrm>
        </p:spPr>
        <p:txBody>
          <a:bodyPr>
            <a:noAutofit/>
          </a:bodyPr>
          <a:lstStyle>
            <a:lvl1pPr algn="ctr">
              <a:defRPr lang="en-GB" sz="1050" kern="1200" dirty="0">
                <a:solidFill>
                  <a:schemeClr val="tx1"/>
                </a:solidFill>
                <a:latin typeface="+mn-lt"/>
                <a:ea typeface="+mn-ea"/>
                <a:cs typeface="+mn-cs"/>
              </a:defRPr>
            </a:lvl1pPr>
            <a:lvl5pPr algn="ctr">
              <a:defRPr/>
            </a:lvl5pPr>
            <a:lvl6pPr algn="ctr">
              <a:defRPr/>
            </a:lvl6pPr>
          </a:lstStyle>
          <a:p>
            <a:pPr lvl="5"/>
            <a:r>
              <a:rPr lang="en-GB" dirty="0"/>
              <a:t>Insert subheading</a:t>
            </a:r>
          </a:p>
          <a:p>
            <a:pPr marL="0" lvl="0" indent="0" algn="ctr" defTabSz="914400" rtl="0" eaLnBrk="1" latinLnBrk="0" hangingPunct="1">
              <a:lnSpc>
                <a:spcPct val="100000"/>
              </a:lnSpc>
              <a:spcBef>
                <a:spcPts val="0"/>
              </a:spcBef>
              <a:spcAft>
                <a:spcPts val="1200"/>
              </a:spcAft>
              <a:buFont typeface="Arial" panose="020B0604020202020204" pitchFamily="34" charset="0"/>
              <a:buNone/>
            </a:pPr>
            <a:r>
              <a:rPr lang="en-GB" dirty="0"/>
              <a:t>Insert text</a:t>
            </a:r>
          </a:p>
        </p:txBody>
      </p:sp>
      <p:sp>
        <p:nvSpPr>
          <p:cNvPr id="69" name="Text Placeholder 6">
            <a:extLst>
              <a:ext uri="{FF2B5EF4-FFF2-40B4-BE49-F238E27FC236}">
                <a16:creationId xmlns:a16="http://schemas.microsoft.com/office/drawing/2014/main" id="{B63196E0-2737-10B3-7187-3986EB4215FE}"/>
              </a:ext>
            </a:extLst>
          </p:cNvPr>
          <p:cNvSpPr>
            <a:spLocks noGrp="1"/>
          </p:cNvSpPr>
          <p:nvPr>
            <p:ph type="body" sz="quarter" idx="110" hasCustomPrompt="1"/>
          </p:nvPr>
        </p:nvSpPr>
        <p:spPr>
          <a:xfrm>
            <a:off x="6588826" y="1513770"/>
            <a:ext cx="1678738" cy="800160"/>
          </a:xfrm>
          <a:solidFill>
            <a:schemeClr val="bg1"/>
          </a:solidFill>
          <a:ln>
            <a:noFill/>
          </a:ln>
          <a:effectLst>
            <a:outerShdw blurRad="127000" dist="38100" dir="13500000" algn="b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a:defRPr lang="en-GB" sz="1800" dirty="0">
                <a:solidFill>
                  <a:schemeClr val="lt1"/>
                </a:solidFill>
              </a:defRPr>
            </a:lvl1pPr>
          </a:lstStyle>
          <a:p>
            <a:pPr lvl="0" algn="ctr"/>
            <a:r>
              <a:rPr lang="en-US" dirty="0"/>
              <a:t> </a:t>
            </a:r>
            <a:endParaRPr lang="en-GB" dirty="0"/>
          </a:p>
        </p:txBody>
      </p:sp>
      <p:sp>
        <p:nvSpPr>
          <p:cNvPr id="70" name="Picture Placeholder 4">
            <a:extLst>
              <a:ext uri="{FF2B5EF4-FFF2-40B4-BE49-F238E27FC236}">
                <a16:creationId xmlns:a16="http://schemas.microsoft.com/office/drawing/2014/main" id="{44DBFFBC-1316-4C02-9485-A0E643CAD66B}"/>
              </a:ext>
            </a:extLst>
          </p:cNvPr>
          <p:cNvSpPr>
            <a:spLocks noGrp="1"/>
          </p:cNvSpPr>
          <p:nvPr>
            <p:ph type="pic" sz="quarter" idx="111" hasCustomPrompt="1"/>
          </p:nvPr>
        </p:nvSpPr>
        <p:spPr>
          <a:xfrm>
            <a:off x="6750179" y="1660828"/>
            <a:ext cx="1356032" cy="506044"/>
          </a:xfrm>
        </p:spPr>
        <p:txBody>
          <a:bodyPr>
            <a:noAutofit/>
          </a:bodyPr>
          <a:lstStyle>
            <a:lvl1pPr algn="ctr">
              <a:defRPr sz="1000"/>
            </a:lvl1pPr>
          </a:lstStyle>
          <a:p>
            <a:r>
              <a:rPr lang="en-GB" dirty="0"/>
              <a:t>Click to insert image</a:t>
            </a:r>
          </a:p>
        </p:txBody>
      </p:sp>
      <p:sp>
        <p:nvSpPr>
          <p:cNvPr id="71" name="Text Placeholder 9">
            <a:extLst>
              <a:ext uri="{FF2B5EF4-FFF2-40B4-BE49-F238E27FC236}">
                <a16:creationId xmlns:a16="http://schemas.microsoft.com/office/drawing/2014/main" id="{06C37F1D-CDF1-8457-898A-4A0BC3CE5E1B}"/>
              </a:ext>
            </a:extLst>
          </p:cNvPr>
          <p:cNvSpPr>
            <a:spLocks noGrp="1"/>
          </p:cNvSpPr>
          <p:nvPr>
            <p:ph type="body" sz="quarter" idx="112" hasCustomPrompt="1"/>
          </p:nvPr>
        </p:nvSpPr>
        <p:spPr>
          <a:xfrm>
            <a:off x="9089708" y="2062427"/>
            <a:ext cx="2435789" cy="1508987"/>
          </a:xfrm>
          <a:solidFill>
            <a:schemeClr val="accent4">
              <a:alpha val="50000"/>
            </a:schemeClr>
          </a:solidFill>
          <a:ln>
            <a:noFill/>
          </a:ln>
        </p:spPr>
        <p:txBody>
          <a:bodyPr lIns="216000" tIns="216000" rIns="216000">
            <a:noAutofit/>
          </a:bodyPr>
          <a:lstStyle>
            <a:lvl1pPr algn="ctr">
              <a:defRPr sz="1000">
                <a:latin typeface="+mj-lt"/>
              </a:defRPr>
            </a:lvl1pPr>
            <a:lvl2pPr algn="ctr">
              <a:buClr>
                <a:schemeClr val="accent1"/>
              </a:buClr>
              <a:defRPr sz="1200"/>
            </a:lvl2pPr>
            <a:lvl3pPr>
              <a:buClr>
                <a:schemeClr val="accent1"/>
              </a:buClr>
              <a:defRPr sz="1100"/>
            </a:lvl3pPr>
            <a:lvl4pPr>
              <a:buClr>
                <a:schemeClr val="accent1"/>
              </a:buClr>
              <a:defRPr sz="1050"/>
            </a:lvl4pPr>
            <a:lvl5pPr>
              <a:buClr>
                <a:schemeClr val="accent1"/>
              </a:buClr>
              <a:defRPr sz="1200"/>
            </a:lvl5pPr>
          </a:lstStyle>
          <a:p>
            <a:pPr lvl="0"/>
            <a:r>
              <a:rPr lang="en-GB" dirty="0"/>
              <a:t> </a:t>
            </a:r>
          </a:p>
        </p:txBody>
      </p:sp>
      <p:sp>
        <p:nvSpPr>
          <p:cNvPr id="72" name="Text Placeholder 41">
            <a:extLst>
              <a:ext uri="{FF2B5EF4-FFF2-40B4-BE49-F238E27FC236}">
                <a16:creationId xmlns:a16="http://schemas.microsoft.com/office/drawing/2014/main" id="{12499453-BFEE-D037-2C2F-C9099766F2C6}"/>
              </a:ext>
            </a:extLst>
          </p:cNvPr>
          <p:cNvSpPr>
            <a:spLocks noGrp="1"/>
          </p:cNvSpPr>
          <p:nvPr>
            <p:ph type="body" sz="quarter" idx="113" hasCustomPrompt="1"/>
          </p:nvPr>
        </p:nvSpPr>
        <p:spPr>
          <a:xfrm>
            <a:off x="9193927" y="2518689"/>
            <a:ext cx="2227350" cy="584775"/>
          </a:xfrm>
        </p:spPr>
        <p:txBody>
          <a:bodyPr>
            <a:noAutofit/>
          </a:bodyPr>
          <a:lstStyle>
            <a:lvl1pPr algn="ctr">
              <a:defRPr lang="en-GB" sz="1050" kern="1200" dirty="0">
                <a:solidFill>
                  <a:schemeClr val="tx1"/>
                </a:solidFill>
                <a:latin typeface="+mn-lt"/>
                <a:ea typeface="+mn-ea"/>
                <a:cs typeface="+mn-cs"/>
              </a:defRPr>
            </a:lvl1pPr>
            <a:lvl5pPr algn="ctr">
              <a:defRPr/>
            </a:lvl5pPr>
            <a:lvl6pPr algn="ctr">
              <a:defRPr/>
            </a:lvl6pPr>
          </a:lstStyle>
          <a:p>
            <a:pPr lvl="5"/>
            <a:r>
              <a:rPr lang="en-GB" dirty="0"/>
              <a:t>Insert subheading</a:t>
            </a:r>
          </a:p>
          <a:p>
            <a:pPr marL="0" lvl="0" indent="0" algn="ctr" defTabSz="914400" rtl="0" eaLnBrk="1" latinLnBrk="0" hangingPunct="1">
              <a:lnSpc>
                <a:spcPct val="100000"/>
              </a:lnSpc>
              <a:spcBef>
                <a:spcPts val="0"/>
              </a:spcBef>
              <a:spcAft>
                <a:spcPts val="1200"/>
              </a:spcAft>
              <a:buFont typeface="Arial" panose="020B0604020202020204" pitchFamily="34" charset="0"/>
              <a:buNone/>
            </a:pPr>
            <a:r>
              <a:rPr lang="en-GB" dirty="0"/>
              <a:t>Insert text</a:t>
            </a:r>
          </a:p>
        </p:txBody>
      </p:sp>
      <p:sp>
        <p:nvSpPr>
          <p:cNvPr id="73" name="Text Placeholder 6">
            <a:extLst>
              <a:ext uri="{FF2B5EF4-FFF2-40B4-BE49-F238E27FC236}">
                <a16:creationId xmlns:a16="http://schemas.microsoft.com/office/drawing/2014/main" id="{33B4027C-BAE3-5D95-545E-ED16F7BCF0F0}"/>
              </a:ext>
            </a:extLst>
          </p:cNvPr>
          <p:cNvSpPr>
            <a:spLocks noGrp="1"/>
          </p:cNvSpPr>
          <p:nvPr>
            <p:ph type="body" sz="quarter" idx="114" hasCustomPrompt="1"/>
          </p:nvPr>
        </p:nvSpPr>
        <p:spPr>
          <a:xfrm>
            <a:off x="9468234" y="1513770"/>
            <a:ext cx="1678738" cy="800160"/>
          </a:xfrm>
          <a:solidFill>
            <a:schemeClr val="bg1"/>
          </a:solidFill>
          <a:ln>
            <a:noFill/>
          </a:ln>
          <a:effectLst>
            <a:outerShdw blurRad="127000" dist="38100" dir="13500000" algn="b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a:defRPr lang="en-GB" sz="1800" dirty="0">
                <a:solidFill>
                  <a:schemeClr val="lt1"/>
                </a:solidFill>
              </a:defRPr>
            </a:lvl1pPr>
          </a:lstStyle>
          <a:p>
            <a:pPr lvl="0" algn="ctr"/>
            <a:r>
              <a:rPr lang="en-US" dirty="0"/>
              <a:t> </a:t>
            </a:r>
            <a:endParaRPr lang="en-GB" dirty="0"/>
          </a:p>
        </p:txBody>
      </p:sp>
      <p:sp>
        <p:nvSpPr>
          <p:cNvPr id="74" name="Picture Placeholder 4">
            <a:extLst>
              <a:ext uri="{FF2B5EF4-FFF2-40B4-BE49-F238E27FC236}">
                <a16:creationId xmlns:a16="http://schemas.microsoft.com/office/drawing/2014/main" id="{9A64E664-CFD8-A2E8-4466-822B408473BF}"/>
              </a:ext>
            </a:extLst>
          </p:cNvPr>
          <p:cNvSpPr>
            <a:spLocks noGrp="1"/>
          </p:cNvSpPr>
          <p:nvPr>
            <p:ph type="pic" sz="quarter" idx="115" hasCustomPrompt="1"/>
          </p:nvPr>
        </p:nvSpPr>
        <p:spPr>
          <a:xfrm>
            <a:off x="9629587" y="1660828"/>
            <a:ext cx="1356032" cy="506044"/>
          </a:xfrm>
        </p:spPr>
        <p:txBody>
          <a:bodyPr>
            <a:noAutofit/>
          </a:bodyPr>
          <a:lstStyle>
            <a:lvl1pPr algn="ctr">
              <a:defRPr sz="1000"/>
            </a:lvl1pPr>
          </a:lstStyle>
          <a:p>
            <a:r>
              <a:rPr lang="en-GB" dirty="0"/>
              <a:t>Click to insert image</a:t>
            </a:r>
          </a:p>
        </p:txBody>
      </p:sp>
    </p:spTree>
    <p:custDataLst>
      <p:tags r:id="rId1"/>
    </p:custDataLst>
    <p:extLst>
      <p:ext uri="{BB962C8B-B14F-4D97-AF65-F5344CB8AC3E}">
        <p14:creationId xmlns:p14="http://schemas.microsoft.com/office/powerpoint/2010/main" val="9580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am structure diagram">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5CF1EF4E-1B13-32A1-7AB2-B1B13F715481}"/>
              </a:ext>
            </a:extLst>
          </p:cNvPr>
          <p:cNvCxnSpPr>
            <a:cxnSpLocks/>
            <a:stCxn id="19" idx="2"/>
            <a:endCxn id="37" idx="0"/>
          </p:cNvCxnSpPr>
          <p:nvPr userDrawn="1"/>
        </p:nvCxnSpPr>
        <p:spPr>
          <a:xfrm>
            <a:off x="5041900" y="3678078"/>
            <a:ext cx="0" cy="1436055"/>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AC62A63-C2E9-16AA-CD43-1718C35C6C51}"/>
              </a:ext>
            </a:extLst>
          </p:cNvPr>
          <p:cNvCxnSpPr>
            <a:cxnSpLocks/>
            <a:stCxn id="25" idx="2"/>
            <a:endCxn id="43" idx="0"/>
          </p:cNvCxnSpPr>
          <p:nvPr userDrawn="1"/>
        </p:nvCxnSpPr>
        <p:spPr>
          <a:xfrm>
            <a:off x="10223500" y="3678078"/>
            <a:ext cx="0" cy="1436055"/>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7EDF792-42B1-19E0-81C4-D8B0114090E0}"/>
              </a:ext>
            </a:extLst>
          </p:cNvPr>
          <p:cNvCxnSpPr>
            <a:cxnSpLocks/>
            <a:stCxn id="14" idx="2"/>
            <a:endCxn id="40" idx="0"/>
          </p:cNvCxnSpPr>
          <p:nvPr userDrawn="1"/>
        </p:nvCxnSpPr>
        <p:spPr>
          <a:xfrm>
            <a:off x="7632700" y="1253767"/>
            <a:ext cx="0" cy="3860366"/>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6" name="Text Placeholder 3">
            <a:extLst>
              <a:ext uri="{FF2B5EF4-FFF2-40B4-BE49-F238E27FC236}">
                <a16:creationId xmlns:a16="http://schemas.microsoft.com/office/drawing/2014/main" id="{C8EC206E-3002-F11B-C76D-CAC013D38D67}"/>
              </a:ext>
            </a:extLst>
          </p:cNvPr>
          <p:cNvSpPr>
            <a:spLocks noGrp="1"/>
          </p:cNvSpPr>
          <p:nvPr>
            <p:ph type="body" sz="quarter" idx="49"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12" name="Text Placeholder 11">
            <a:extLst>
              <a:ext uri="{FF2B5EF4-FFF2-40B4-BE49-F238E27FC236}">
                <a16:creationId xmlns:a16="http://schemas.microsoft.com/office/drawing/2014/main" id="{0408F6BD-BB4C-D424-E4F9-9CF6CCD10C61}"/>
              </a:ext>
            </a:extLst>
          </p:cNvPr>
          <p:cNvSpPr>
            <a:spLocks noGrp="1"/>
          </p:cNvSpPr>
          <p:nvPr>
            <p:ph type="body" sz="quarter" idx="14" hasCustomPrompt="1"/>
          </p:nvPr>
        </p:nvSpPr>
        <p:spPr>
          <a:xfrm>
            <a:off x="6455171" y="1524001"/>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14" name="Picture Placeholder 13">
            <a:extLst>
              <a:ext uri="{FF2B5EF4-FFF2-40B4-BE49-F238E27FC236}">
                <a16:creationId xmlns:a16="http://schemas.microsoft.com/office/drawing/2014/main" id="{4CFB77C4-E9D4-6892-59A5-876A8174FF10}"/>
              </a:ext>
            </a:extLst>
          </p:cNvPr>
          <p:cNvSpPr>
            <a:spLocks noGrp="1"/>
          </p:cNvSpPr>
          <p:nvPr>
            <p:ph type="pic" sz="quarter" idx="15" hasCustomPrompt="1"/>
          </p:nvPr>
        </p:nvSpPr>
        <p:spPr>
          <a:xfrm>
            <a:off x="6626384" y="532093"/>
            <a:ext cx="2012631" cy="721674"/>
          </a:xfrm>
        </p:spPr>
        <p:txBody>
          <a:bodyPr>
            <a:noAutofit/>
          </a:bodyPr>
          <a:lstStyle>
            <a:lvl1pPr algn="ctr">
              <a:defRPr/>
            </a:lvl1pPr>
          </a:lstStyle>
          <a:p>
            <a:r>
              <a:rPr lang="en-GB" dirty="0"/>
              <a:t>Insert client logo</a:t>
            </a:r>
          </a:p>
        </p:txBody>
      </p:sp>
      <p:sp>
        <p:nvSpPr>
          <p:cNvPr id="16" name="Picture Placeholder 15">
            <a:extLst>
              <a:ext uri="{FF2B5EF4-FFF2-40B4-BE49-F238E27FC236}">
                <a16:creationId xmlns:a16="http://schemas.microsoft.com/office/drawing/2014/main" id="{D1BDE6FD-04E3-C21D-3518-6EEB5015D4DB}"/>
              </a:ext>
            </a:extLst>
          </p:cNvPr>
          <p:cNvSpPr>
            <a:spLocks noGrp="1"/>
          </p:cNvSpPr>
          <p:nvPr>
            <p:ph type="pic" sz="quarter" idx="16" hasCustomPrompt="1"/>
          </p:nvPr>
        </p:nvSpPr>
        <p:spPr>
          <a:xfrm>
            <a:off x="6547964" y="1611409"/>
            <a:ext cx="666000" cy="665066"/>
          </a:xfrm>
        </p:spPr>
        <p:txBody>
          <a:bodyPr>
            <a:noAutofit/>
          </a:bodyPr>
          <a:lstStyle>
            <a:lvl1pPr algn="ctr">
              <a:defRPr sz="800"/>
            </a:lvl1pPr>
          </a:lstStyle>
          <a:p>
            <a:r>
              <a:rPr lang="en-GB" dirty="0"/>
              <a:t>Click to insert photo</a:t>
            </a:r>
          </a:p>
        </p:txBody>
      </p:sp>
      <p:sp>
        <p:nvSpPr>
          <p:cNvPr id="18" name="Text Placeholder 17">
            <a:extLst>
              <a:ext uri="{FF2B5EF4-FFF2-40B4-BE49-F238E27FC236}">
                <a16:creationId xmlns:a16="http://schemas.microsoft.com/office/drawing/2014/main" id="{BBA7C1EA-0AB8-CA7C-F5C9-172EF3995F0B}"/>
              </a:ext>
            </a:extLst>
          </p:cNvPr>
          <p:cNvSpPr>
            <a:spLocks noGrp="1"/>
          </p:cNvSpPr>
          <p:nvPr>
            <p:ph type="body" sz="quarter" idx="17" hasCustomPrompt="1"/>
          </p:nvPr>
        </p:nvSpPr>
        <p:spPr>
          <a:xfrm>
            <a:off x="7353102" y="1658308"/>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19" name="Text Placeholder 11">
            <a:extLst>
              <a:ext uri="{FF2B5EF4-FFF2-40B4-BE49-F238E27FC236}">
                <a16:creationId xmlns:a16="http://schemas.microsoft.com/office/drawing/2014/main" id="{91917F59-32B0-952C-EB55-01BCF9C5564F}"/>
              </a:ext>
            </a:extLst>
          </p:cNvPr>
          <p:cNvSpPr>
            <a:spLocks noGrp="1"/>
          </p:cNvSpPr>
          <p:nvPr>
            <p:ph type="body" sz="quarter" idx="18" hasCustomPrompt="1"/>
          </p:nvPr>
        </p:nvSpPr>
        <p:spPr>
          <a:xfrm>
            <a:off x="3864371" y="2842261"/>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20" name="Picture Placeholder 15">
            <a:extLst>
              <a:ext uri="{FF2B5EF4-FFF2-40B4-BE49-F238E27FC236}">
                <a16:creationId xmlns:a16="http://schemas.microsoft.com/office/drawing/2014/main" id="{9E8606F6-DD3B-E314-C42C-75CF3D8E7BA8}"/>
              </a:ext>
            </a:extLst>
          </p:cNvPr>
          <p:cNvSpPr>
            <a:spLocks noGrp="1"/>
          </p:cNvSpPr>
          <p:nvPr>
            <p:ph type="pic" sz="quarter" idx="19" hasCustomPrompt="1"/>
          </p:nvPr>
        </p:nvSpPr>
        <p:spPr>
          <a:xfrm>
            <a:off x="3957164" y="2929669"/>
            <a:ext cx="666000" cy="665066"/>
          </a:xfrm>
        </p:spPr>
        <p:txBody>
          <a:bodyPr>
            <a:noAutofit/>
          </a:bodyPr>
          <a:lstStyle>
            <a:lvl1pPr algn="ctr">
              <a:defRPr sz="800"/>
            </a:lvl1pPr>
          </a:lstStyle>
          <a:p>
            <a:r>
              <a:rPr lang="en-GB" dirty="0"/>
              <a:t>Click to insert photo</a:t>
            </a:r>
          </a:p>
        </p:txBody>
      </p:sp>
      <p:sp>
        <p:nvSpPr>
          <p:cNvPr id="21" name="Text Placeholder 17">
            <a:extLst>
              <a:ext uri="{FF2B5EF4-FFF2-40B4-BE49-F238E27FC236}">
                <a16:creationId xmlns:a16="http://schemas.microsoft.com/office/drawing/2014/main" id="{683C25F1-B198-BDAA-ED62-FA3D243A8AFE}"/>
              </a:ext>
            </a:extLst>
          </p:cNvPr>
          <p:cNvSpPr>
            <a:spLocks noGrp="1"/>
          </p:cNvSpPr>
          <p:nvPr>
            <p:ph type="body" sz="quarter" idx="20" hasCustomPrompt="1"/>
          </p:nvPr>
        </p:nvSpPr>
        <p:spPr>
          <a:xfrm>
            <a:off x="4762302" y="2976568"/>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22" name="Text Placeholder 11">
            <a:extLst>
              <a:ext uri="{FF2B5EF4-FFF2-40B4-BE49-F238E27FC236}">
                <a16:creationId xmlns:a16="http://schemas.microsoft.com/office/drawing/2014/main" id="{83426452-AE55-EAF8-CAC0-554545D9CC6F}"/>
              </a:ext>
            </a:extLst>
          </p:cNvPr>
          <p:cNvSpPr>
            <a:spLocks noGrp="1"/>
          </p:cNvSpPr>
          <p:nvPr>
            <p:ph type="body" sz="quarter" idx="21" hasCustomPrompt="1"/>
          </p:nvPr>
        </p:nvSpPr>
        <p:spPr>
          <a:xfrm>
            <a:off x="6455171" y="2842261"/>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23" name="Picture Placeholder 15">
            <a:extLst>
              <a:ext uri="{FF2B5EF4-FFF2-40B4-BE49-F238E27FC236}">
                <a16:creationId xmlns:a16="http://schemas.microsoft.com/office/drawing/2014/main" id="{2F1C6CE4-DA9A-9589-7138-4B0B7CB9277F}"/>
              </a:ext>
            </a:extLst>
          </p:cNvPr>
          <p:cNvSpPr>
            <a:spLocks noGrp="1"/>
          </p:cNvSpPr>
          <p:nvPr>
            <p:ph type="pic" sz="quarter" idx="22" hasCustomPrompt="1"/>
          </p:nvPr>
        </p:nvSpPr>
        <p:spPr>
          <a:xfrm>
            <a:off x="6547964" y="2929669"/>
            <a:ext cx="666000" cy="665066"/>
          </a:xfrm>
        </p:spPr>
        <p:txBody>
          <a:bodyPr>
            <a:noAutofit/>
          </a:bodyPr>
          <a:lstStyle>
            <a:lvl1pPr algn="ctr">
              <a:defRPr sz="800"/>
            </a:lvl1pPr>
          </a:lstStyle>
          <a:p>
            <a:r>
              <a:rPr lang="en-GB" dirty="0"/>
              <a:t>Click to insert photo</a:t>
            </a:r>
          </a:p>
        </p:txBody>
      </p:sp>
      <p:sp>
        <p:nvSpPr>
          <p:cNvPr id="24" name="Text Placeholder 17">
            <a:extLst>
              <a:ext uri="{FF2B5EF4-FFF2-40B4-BE49-F238E27FC236}">
                <a16:creationId xmlns:a16="http://schemas.microsoft.com/office/drawing/2014/main" id="{EC4E9389-1B1B-7B16-E14E-9705EC36CBF3}"/>
              </a:ext>
            </a:extLst>
          </p:cNvPr>
          <p:cNvSpPr>
            <a:spLocks noGrp="1"/>
          </p:cNvSpPr>
          <p:nvPr>
            <p:ph type="body" sz="quarter" idx="23" hasCustomPrompt="1"/>
          </p:nvPr>
        </p:nvSpPr>
        <p:spPr>
          <a:xfrm>
            <a:off x="7353102" y="2976568"/>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25" name="Text Placeholder 11">
            <a:extLst>
              <a:ext uri="{FF2B5EF4-FFF2-40B4-BE49-F238E27FC236}">
                <a16:creationId xmlns:a16="http://schemas.microsoft.com/office/drawing/2014/main" id="{C4D53DC0-7696-AF23-22ED-BBAF3C646914}"/>
              </a:ext>
            </a:extLst>
          </p:cNvPr>
          <p:cNvSpPr>
            <a:spLocks noGrp="1"/>
          </p:cNvSpPr>
          <p:nvPr>
            <p:ph type="body" sz="quarter" idx="24" hasCustomPrompt="1"/>
          </p:nvPr>
        </p:nvSpPr>
        <p:spPr>
          <a:xfrm>
            <a:off x="9045971" y="2842261"/>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26" name="Picture Placeholder 15">
            <a:extLst>
              <a:ext uri="{FF2B5EF4-FFF2-40B4-BE49-F238E27FC236}">
                <a16:creationId xmlns:a16="http://schemas.microsoft.com/office/drawing/2014/main" id="{B2C22944-9D13-92E9-8092-A0BB133598DE}"/>
              </a:ext>
            </a:extLst>
          </p:cNvPr>
          <p:cNvSpPr>
            <a:spLocks noGrp="1"/>
          </p:cNvSpPr>
          <p:nvPr>
            <p:ph type="pic" sz="quarter" idx="25" hasCustomPrompt="1"/>
          </p:nvPr>
        </p:nvSpPr>
        <p:spPr>
          <a:xfrm>
            <a:off x="9138764" y="2929669"/>
            <a:ext cx="666000" cy="665066"/>
          </a:xfrm>
        </p:spPr>
        <p:txBody>
          <a:bodyPr>
            <a:noAutofit/>
          </a:bodyPr>
          <a:lstStyle>
            <a:lvl1pPr algn="ctr">
              <a:defRPr sz="800"/>
            </a:lvl1pPr>
          </a:lstStyle>
          <a:p>
            <a:r>
              <a:rPr lang="en-GB" dirty="0"/>
              <a:t>Click to insert photo</a:t>
            </a:r>
          </a:p>
        </p:txBody>
      </p:sp>
      <p:sp>
        <p:nvSpPr>
          <p:cNvPr id="27" name="Text Placeholder 17">
            <a:extLst>
              <a:ext uri="{FF2B5EF4-FFF2-40B4-BE49-F238E27FC236}">
                <a16:creationId xmlns:a16="http://schemas.microsoft.com/office/drawing/2014/main" id="{6828A7B6-BAD4-3C5A-BE6B-AB4488B3638A}"/>
              </a:ext>
            </a:extLst>
          </p:cNvPr>
          <p:cNvSpPr>
            <a:spLocks noGrp="1"/>
          </p:cNvSpPr>
          <p:nvPr>
            <p:ph type="body" sz="quarter" idx="26" hasCustomPrompt="1"/>
          </p:nvPr>
        </p:nvSpPr>
        <p:spPr>
          <a:xfrm>
            <a:off x="9943902" y="2976568"/>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28" name="Text Placeholder 11">
            <a:extLst>
              <a:ext uri="{FF2B5EF4-FFF2-40B4-BE49-F238E27FC236}">
                <a16:creationId xmlns:a16="http://schemas.microsoft.com/office/drawing/2014/main" id="{76451ACB-A099-CD08-D1C7-ACACB9EC5006}"/>
              </a:ext>
            </a:extLst>
          </p:cNvPr>
          <p:cNvSpPr>
            <a:spLocks noGrp="1"/>
          </p:cNvSpPr>
          <p:nvPr>
            <p:ph type="body" sz="quarter" idx="27" hasCustomPrompt="1"/>
          </p:nvPr>
        </p:nvSpPr>
        <p:spPr>
          <a:xfrm>
            <a:off x="3864371" y="3978197"/>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29" name="Picture Placeholder 15">
            <a:extLst>
              <a:ext uri="{FF2B5EF4-FFF2-40B4-BE49-F238E27FC236}">
                <a16:creationId xmlns:a16="http://schemas.microsoft.com/office/drawing/2014/main" id="{8DC7E377-A8A0-C2DE-2F56-82E29236C519}"/>
              </a:ext>
            </a:extLst>
          </p:cNvPr>
          <p:cNvSpPr>
            <a:spLocks noGrp="1"/>
          </p:cNvSpPr>
          <p:nvPr>
            <p:ph type="pic" sz="quarter" idx="28" hasCustomPrompt="1"/>
          </p:nvPr>
        </p:nvSpPr>
        <p:spPr>
          <a:xfrm>
            <a:off x="3957164" y="4065605"/>
            <a:ext cx="666000" cy="665066"/>
          </a:xfrm>
        </p:spPr>
        <p:txBody>
          <a:bodyPr>
            <a:noAutofit/>
          </a:bodyPr>
          <a:lstStyle>
            <a:lvl1pPr algn="ctr">
              <a:defRPr sz="800"/>
            </a:lvl1pPr>
          </a:lstStyle>
          <a:p>
            <a:r>
              <a:rPr lang="en-GB" dirty="0"/>
              <a:t>Click to insert photo</a:t>
            </a:r>
          </a:p>
        </p:txBody>
      </p:sp>
      <p:sp>
        <p:nvSpPr>
          <p:cNvPr id="30" name="Text Placeholder 17">
            <a:extLst>
              <a:ext uri="{FF2B5EF4-FFF2-40B4-BE49-F238E27FC236}">
                <a16:creationId xmlns:a16="http://schemas.microsoft.com/office/drawing/2014/main" id="{3832AF05-8703-E7EF-2106-CA0BCD63E918}"/>
              </a:ext>
            </a:extLst>
          </p:cNvPr>
          <p:cNvSpPr>
            <a:spLocks noGrp="1"/>
          </p:cNvSpPr>
          <p:nvPr>
            <p:ph type="body" sz="quarter" idx="29" hasCustomPrompt="1"/>
          </p:nvPr>
        </p:nvSpPr>
        <p:spPr>
          <a:xfrm>
            <a:off x="4762302" y="4112504"/>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31" name="Text Placeholder 11">
            <a:extLst>
              <a:ext uri="{FF2B5EF4-FFF2-40B4-BE49-F238E27FC236}">
                <a16:creationId xmlns:a16="http://schemas.microsoft.com/office/drawing/2014/main" id="{C27AFD6E-4455-6B1B-A2BE-ADA3D97FD87F}"/>
              </a:ext>
            </a:extLst>
          </p:cNvPr>
          <p:cNvSpPr>
            <a:spLocks noGrp="1"/>
          </p:cNvSpPr>
          <p:nvPr>
            <p:ph type="body" sz="quarter" idx="30" hasCustomPrompt="1"/>
          </p:nvPr>
        </p:nvSpPr>
        <p:spPr>
          <a:xfrm>
            <a:off x="6455171" y="3978197"/>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pPr lvl="0"/>
            <a:r>
              <a:rPr lang="en-GB" dirty="0"/>
              <a:t>Insert Designation,</a:t>
            </a:r>
            <a:br>
              <a:rPr lang="en-GB" dirty="0"/>
            </a:br>
            <a:r>
              <a:rPr lang="en-GB" dirty="0"/>
              <a:t>Department</a:t>
            </a:r>
          </a:p>
        </p:txBody>
      </p:sp>
      <p:sp>
        <p:nvSpPr>
          <p:cNvPr id="32" name="Picture Placeholder 15">
            <a:extLst>
              <a:ext uri="{FF2B5EF4-FFF2-40B4-BE49-F238E27FC236}">
                <a16:creationId xmlns:a16="http://schemas.microsoft.com/office/drawing/2014/main" id="{65333C22-5E8F-E79D-B1F6-F6366D9916F9}"/>
              </a:ext>
            </a:extLst>
          </p:cNvPr>
          <p:cNvSpPr>
            <a:spLocks noGrp="1"/>
          </p:cNvSpPr>
          <p:nvPr>
            <p:ph type="pic" sz="quarter" idx="31" hasCustomPrompt="1"/>
          </p:nvPr>
        </p:nvSpPr>
        <p:spPr>
          <a:xfrm>
            <a:off x="6547964" y="4065605"/>
            <a:ext cx="666000" cy="665066"/>
          </a:xfrm>
        </p:spPr>
        <p:txBody>
          <a:bodyPr>
            <a:noAutofit/>
          </a:bodyPr>
          <a:lstStyle>
            <a:lvl1pPr algn="ctr">
              <a:defRPr sz="800"/>
            </a:lvl1pPr>
          </a:lstStyle>
          <a:p>
            <a:r>
              <a:rPr lang="en-GB" dirty="0"/>
              <a:t>Click to insert photo</a:t>
            </a:r>
          </a:p>
        </p:txBody>
      </p:sp>
      <p:sp>
        <p:nvSpPr>
          <p:cNvPr id="33" name="Text Placeholder 17">
            <a:extLst>
              <a:ext uri="{FF2B5EF4-FFF2-40B4-BE49-F238E27FC236}">
                <a16:creationId xmlns:a16="http://schemas.microsoft.com/office/drawing/2014/main" id="{0152CECD-F64C-FC65-A6F2-AC11B7227981}"/>
              </a:ext>
            </a:extLst>
          </p:cNvPr>
          <p:cNvSpPr>
            <a:spLocks noGrp="1"/>
          </p:cNvSpPr>
          <p:nvPr>
            <p:ph type="body" sz="quarter" idx="32" hasCustomPrompt="1"/>
          </p:nvPr>
        </p:nvSpPr>
        <p:spPr>
          <a:xfrm>
            <a:off x="7353102" y="4112504"/>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34" name="Text Placeholder 11">
            <a:extLst>
              <a:ext uri="{FF2B5EF4-FFF2-40B4-BE49-F238E27FC236}">
                <a16:creationId xmlns:a16="http://schemas.microsoft.com/office/drawing/2014/main" id="{326E13BE-2FD8-4A51-B3D9-23A44FB982E8}"/>
              </a:ext>
            </a:extLst>
          </p:cNvPr>
          <p:cNvSpPr>
            <a:spLocks noGrp="1"/>
          </p:cNvSpPr>
          <p:nvPr>
            <p:ph type="body" sz="quarter" idx="33" hasCustomPrompt="1"/>
          </p:nvPr>
        </p:nvSpPr>
        <p:spPr>
          <a:xfrm>
            <a:off x="9045971" y="3978197"/>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35" name="Picture Placeholder 15">
            <a:extLst>
              <a:ext uri="{FF2B5EF4-FFF2-40B4-BE49-F238E27FC236}">
                <a16:creationId xmlns:a16="http://schemas.microsoft.com/office/drawing/2014/main" id="{B044C74A-FEF8-72DB-1F68-15763D5FF10C}"/>
              </a:ext>
            </a:extLst>
          </p:cNvPr>
          <p:cNvSpPr>
            <a:spLocks noGrp="1"/>
          </p:cNvSpPr>
          <p:nvPr>
            <p:ph type="pic" sz="quarter" idx="34" hasCustomPrompt="1"/>
          </p:nvPr>
        </p:nvSpPr>
        <p:spPr>
          <a:xfrm>
            <a:off x="9138764" y="4065605"/>
            <a:ext cx="666000" cy="665066"/>
          </a:xfrm>
        </p:spPr>
        <p:txBody>
          <a:bodyPr>
            <a:noAutofit/>
          </a:bodyPr>
          <a:lstStyle>
            <a:lvl1pPr algn="ctr">
              <a:defRPr sz="800"/>
            </a:lvl1pPr>
          </a:lstStyle>
          <a:p>
            <a:r>
              <a:rPr lang="en-GB" dirty="0"/>
              <a:t>Click to insert photo</a:t>
            </a:r>
          </a:p>
        </p:txBody>
      </p:sp>
      <p:sp>
        <p:nvSpPr>
          <p:cNvPr id="36" name="Text Placeholder 17">
            <a:extLst>
              <a:ext uri="{FF2B5EF4-FFF2-40B4-BE49-F238E27FC236}">
                <a16:creationId xmlns:a16="http://schemas.microsoft.com/office/drawing/2014/main" id="{A1BE916F-AB3E-6C45-072B-D583EF2A6EE5}"/>
              </a:ext>
            </a:extLst>
          </p:cNvPr>
          <p:cNvSpPr>
            <a:spLocks noGrp="1"/>
          </p:cNvSpPr>
          <p:nvPr>
            <p:ph type="body" sz="quarter" idx="35" hasCustomPrompt="1"/>
          </p:nvPr>
        </p:nvSpPr>
        <p:spPr>
          <a:xfrm>
            <a:off x="9943902" y="4112504"/>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37" name="Text Placeholder 11">
            <a:extLst>
              <a:ext uri="{FF2B5EF4-FFF2-40B4-BE49-F238E27FC236}">
                <a16:creationId xmlns:a16="http://schemas.microsoft.com/office/drawing/2014/main" id="{7E042736-A648-8F93-E5E0-0D205221BA9B}"/>
              </a:ext>
            </a:extLst>
          </p:cNvPr>
          <p:cNvSpPr>
            <a:spLocks noGrp="1"/>
          </p:cNvSpPr>
          <p:nvPr>
            <p:ph type="body" sz="quarter" idx="36" hasCustomPrompt="1"/>
          </p:nvPr>
        </p:nvSpPr>
        <p:spPr>
          <a:xfrm>
            <a:off x="3864371" y="5114133"/>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38" name="Picture Placeholder 15">
            <a:extLst>
              <a:ext uri="{FF2B5EF4-FFF2-40B4-BE49-F238E27FC236}">
                <a16:creationId xmlns:a16="http://schemas.microsoft.com/office/drawing/2014/main" id="{FA45E66A-E308-83F9-E11C-9E87B20517B1}"/>
              </a:ext>
            </a:extLst>
          </p:cNvPr>
          <p:cNvSpPr>
            <a:spLocks noGrp="1"/>
          </p:cNvSpPr>
          <p:nvPr>
            <p:ph type="pic" sz="quarter" idx="37" hasCustomPrompt="1"/>
          </p:nvPr>
        </p:nvSpPr>
        <p:spPr>
          <a:xfrm>
            <a:off x="3957164" y="5201541"/>
            <a:ext cx="666000" cy="665066"/>
          </a:xfrm>
        </p:spPr>
        <p:txBody>
          <a:bodyPr>
            <a:noAutofit/>
          </a:bodyPr>
          <a:lstStyle>
            <a:lvl1pPr algn="ctr">
              <a:defRPr sz="800"/>
            </a:lvl1pPr>
          </a:lstStyle>
          <a:p>
            <a:r>
              <a:rPr lang="en-GB" dirty="0"/>
              <a:t>Click to insert photo</a:t>
            </a:r>
          </a:p>
        </p:txBody>
      </p:sp>
      <p:sp>
        <p:nvSpPr>
          <p:cNvPr id="39" name="Text Placeholder 17">
            <a:extLst>
              <a:ext uri="{FF2B5EF4-FFF2-40B4-BE49-F238E27FC236}">
                <a16:creationId xmlns:a16="http://schemas.microsoft.com/office/drawing/2014/main" id="{36363FE2-112D-59B6-3D4B-340846A67394}"/>
              </a:ext>
            </a:extLst>
          </p:cNvPr>
          <p:cNvSpPr>
            <a:spLocks noGrp="1"/>
          </p:cNvSpPr>
          <p:nvPr>
            <p:ph type="body" sz="quarter" idx="38" hasCustomPrompt="1"/>
          </p:nvPr>
        </p:nvSpPr>
        <p:spPr>
          <a:xfrm>
            <a:off x="4762302" y="5248440"/>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40" name="Text Placeholder 11">
            <a:extLst>
              <a:ext uri="{FF2B5EF4-FFF2-40B4-BE49-F238E27FC236}">
                <a16:creationId xmlns:a16="http://schemas.microsoft.com/office/drawing/2014/main" id="{BEE36F86-FB23-3E74-A310-FBFC116C2DD3}"/>
              </a:ext>
            </a:extLst>
          </p:cNvPr>
          <p:cNvSpPr>
            <a:spLocks noGrp="1"/>
          </p:cNvSpPr>
          <p:nvPr>
            <p:ph type="body" sz="quarter" idx="39" hasCustomPrompt="1"/>
          </p:nvPr>
        </p:nvSpPr>
        <p:spPr>
          <a:xfrm>
            <a:off x="6455171" y="5114133"/>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41" name="Picture Placeholder 15">
            <a:extLst>
              <a:ext uri="{FF2B5EF4-FFF2-40B4-BE49-F238E27FC236}">
                <a16:creationId xmlns:a16="http://schemas.microsoft.com/office/drawing/2014/main" id="{92A01985-11F9-CC08-DBE5-1E42A81C5D3D}"/>
              </a:ext>
            </a:extLst>
          </p:cNvPr>
          <p:cNvSpPr>
            <a:spLocks noGrp="1"/>
          </p:cNvSpPr>
          <p:nvPr>
            <p:ph type="pic" sz="quarter" idx="40" hasCustomPrompt="1"/>
          </p:nvPr>
        </p:nvSpPr>
        <p:spPr>
          <a:xfrm>
            <a:off x="6547964" y="5201541"/>
            <a:ext cx="666000" cy="665066"/>
          </a:xfrm>
        </p:spPr>
        <p:txBody>
          <a:bodyPr>
            <a:noAutofit/>
          </a:bodyPr>
          <a:lstStyle>
            <a:lvl1pPr algn="ctr">
              <a:defRPr sz="800"/>
            </a:lvl1pPr>
          </a:lstStyle>
          <a:p>
            <a:r>
              <a:rPr lang="en-GB" dirty="0"/>
              <a:t>Click to insert photo</a:t>
            </a:r>
          </a:p>
        </p:txBody>
      </p:sp>
      <p:sp>
        <p:nvSpPr>
          <p:cNvPr id="42" name="Text Placeholder 17">
            <a:extLst>
              <a:ext uri="{FF2B5EF4-FFF2-40B4-BE49-F238E27FC236}">
                <a16:creationId xmlns:a16="http://schemas.microsoft.com/office/drawing/2014/main" id="{1FE869FA-EF11-1D16-3443-4F23D1E835EA}"/>
              </a:ext>
            </a:extLst>
          </p:cNvPr>
          <p:cNvSpPr>
            <a:spLocks noGrp="1"/>
          </p:cNvSpPr>
          <p:nvPr>
            <p:ph type="body" sz="quarter" idx="41" hasCustomPrompt="1"/>
          </p:nvPr>
        </p:nvSpPr>
        <p:spPr>
          <a:xfrm>
            <a:off x="7353102" y="5248440"/>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43" name="Text Placeholder 11">
            <a:extLst>
              <a:ext uri="{FF2B5EF4-FFF2-40B4-BE49-F238E27FC236}">
                <a16:creationId xmlns:a16="http://schemas.microsoft.com/office/drawing/2014/main" id="{4F443E98-AA7C-B9AF-E632-2CA3DE0C8CE1}"/>
              </a:ext>
            </a:extLst>
          </p:cNvPr>
          <p:cNvSpPr>
            <a:spLocks noGrp="1"/>
          </p:cNvSpPr>
          <p:nvPr>
            <p:ph type="body" sz="quarter" idx="42" hasCustomPrompt="1"/>
          </p:nvPr>
        </p:nvSpPr>
        <p:spPr>
          <a:xfrm>
            <a:off x="9045971" y="5114133"/>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44" name="Picture Placeholder 15">
            <a:extLst>
              <a:ext uri="{FF2B5EF4-FFF2-40B4-BE49-F238E27FC236}">
                <a16:creationId xmlns:a16="http://schemas.microsoft.com/office/drawing/2014/main" id="{5BCA3706-5D68-9688-A712-EE1B7EE2D213}"/>
              </a:ext>
            </a:extLst>
          </p:cNvPr>
          <p:cNvSpPr>
            <a:spLocks noGrp="1"/>
          </p:cNvSpPr>
          <p:nvPr>
            <p:ph type="pic" sz="quarter" idx="43" hasCustomPrompt="1"/>
          </p:nvPr>
        </p:nvSpPr>
        <p:spPr>
          <a:xfrm>
            <a:off x="9138764" y="5201541"/>
            <a:ext cx="666000" cy="665066"/>
          </a:xfrm>
        </p:spPr>
        <p:txBody>
          <a:bodyPr>
            <a:noAutofit/>
          </a:bodyPr>
          <a:lstStyle>
            <a:lvl1pPr algn="ctr">
              <a:defRPr sz="800"/>
            </a:lvl1pPr>
          </a:lstStyle>
          <a:p>
            <a:r>
              <a:rPr lang="en-GB" dirty="0"/>
              <a:t>Click to insert photo</a:t>
            </a:r>
          </a:p>
        </p:txBody>
      </p:sp>
      <p:sp>
        <p:nvSpPr>
          <p:cNvPr id="45" name="Text Placeholder 17">
            <a:extLst>
              <a:ext uri="{FF2B5EF4-FFF2-40B4-BE49-F238E27FC236}">
                <a16:creationId xmlns:a16="http://schemas.microsoft.com/office/drawing/2014/main" id="{871658DC-157A-2797-3C51-7F4C884EECFA}"/>
              </a:ext>
            </a:extLst>
          </p:cNvPr>
          <p:cNvSpPr>
            <a:spLocks noGrp="1"/>
          </p:cNvSpPr>
          <p:nvPr>
            <p:ph type="body" sz="quarter" idx="44" hasCustomPrompt="1"/>
          </p:nvPr>
        </p:nvSpPr>
        <p:spPr>
          <a:xfrm>
            <a:off x="9943902" y="5248440"/>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grpSp>
        <p:nvGrpSpPr>
          <p:cNvPr id="55" name="Group 54">
            <a:extLst>
              <a:ext uri="{FF2B5EF4-FFF2-40B4-BE49-F238E27FC236}">
                <a16:creationId xmlns:a16="http://schemas.microsoft.com/office/drawing/2014/main" id="{908C3B16-9657-0964-B649-A2A24AED9A00}"/>
              </a:ext>
            </a:extLst>
          </p:cNvPr>
          <p:cNvGrpSpPr/>
          <p:nvPr/>
        </p:nvGrpSpPr>
        <p:grpSpPr>
          <a:xfrm>
            <a:off x="12287572" y="0"/>
            <a:ext cx="2175021" cy="4839558"/>
            <a:chOff x="838200" y="1150069"/>
            <a:chExt cx="2175021" cy="4839558"/>
          </a:xfrm>
        </p:grpSpPr>
        <p:sp>
          <p:nvSpPr>
            <p:cNvPr id="56" name="Rectangle 55">
              <a:extLst>
                <a:ext uri="{FF2B5EF4-FFF2-40B4-BE49-F238E27FC236}">
                  <a16:creationId xmlns:a16="http://schemas.microsoft.com/office/drawing/2014/main" id="{D70D0084-41FC-409D-401E-E8A8EF38CE50}"/>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rgbClr val="333333"/>
                </a:solidFill>
              </a:endParaRPr>
            </a:p>
          </p:txBody>
        </p:sp>
        <p:sp>
          <p:nvSpPr>
            <p:cNvPr id="57" name="Rectangle 56">
              <a:extLst>
                <a:ext uri="{FF2B5EF4-FFF2-40B4-BE49-F238E27FC236}">
                  <a16:creationId xmlns:a16="http://schemas.microsoft.com/office/drawing/2014/main" id="{1FB527D5-0B54-DE88-9FF6-906D892AE831}"/>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58" name="TextBox 57">
              <a:extLst>
                <a:ext uri="{FF2B5EF4-FFF2-40B4-BE49-F238E27FC236}">
                  <a16:creationId xmlns:a16="http://schemas.microsoft.com/office/drawing/2014/main" id="{960FF3AA-10A1-FBB9-2112-99CEFDA9F466}"/>
                </a:ext>
              </a:extLst>
            </p:cNvPr>
            <p:cNvSpPr txBox="1"/>
            <p:nvPr/>
          </p:nvSpPr>
          <p:spPr>
            <a:xfrm>
              <a:off x="866775" y="2189496"/>
              <a:ext cx="2087197" cy="707886"/>
            </a:xfrm>
            <a:prstGeom prst="rect">
              <a:avLst/>
            </a:prstGeom>
            <a:noFill/>
          </p:spPr>
          <p:txBody>
            <a:bodyPr wrap="square" rtlCol="0">
              <a:no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59" name="TextBox 58">
              <a:extLst>
                <a:ext uri="{FF2B5EF4-FFF2-40B4-BE49-F238E27FC236}">
                  <a16:creationId xmlns:a16="http://schemas.microsoft.com/office/drawing/2014/main" id="{F99AFBB2-A948-1E68-FE3D-036E426D0279}"/>
                </a:ext>
              </a:extLst>
            </p:cNvPr>
            <p:cNvSpPr txBox="1"/>
            <p:nvPr/>
          </p:nvSpPr>
          <p:spPr>
            <a:xfrm>
              <a:off x="866774" y="2943679"/>
              <a:ext cx="2146447" cy="553998"/>
            </a:xfrm>
            <a:prstGeom prst="rect">
              <a:avLst/>
            </a:prstGeom>
            <a:noFill/>
          </p:spPr>
          <p:txBody>
            <a:bodyPr wrap="square" rtlCol="0">
              <a:no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60" name="TextBox 59">
              <a:extLst>
                <a:ext uri="{FF2B5EF4-FFF2-40B4-BE49-F238E27FC236}">
                  <a16:creationId xmlns:a16="http://schemas.microsoft.com/office/drawing/2014/main" id="{28D116CD-1778-E430-4856-F5B555D307EE}"/>
                </a:ext>
              </a:extLst>
            </p:cNvPr>
            <p:cNvSpPr txBox="1"/>
            <p:nvPr/>
          </p:nvSpPr>
          <p:spPr>
            <a:xfrm>
              <a:off x="866773" y="3543974"/>
              <a:ext cx="2146447" cy="1169551"/>
            </a:xfrm>
            <a:prstGeom prst="rect">
              <a:avLst/>
            </a:prstGeom>
            <a:noFill/>
          </p:spPr>
          <p:txBody>
            <a:bodyPr wrap="square" rtlCol="0">
              <a:no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61" name="TextBox 60">
              <a:extLst>
                <a:ext uri="{FF2B5EF4-FFF2-40B4-BE49-F238E27FC236}">
                  <a16:creationId xmlns:a16="http://schemas.microsoft.com/office/drawing/2014/main" id="{204D1745-DF57-2871-2D6C-45B42E64E6B0}"/>
                </a:ext>
              </a:extLst>
            </p:cNvPr>
            <p:cNvSpPr txBox="1"/>
            <p:nvPr/>
          </p:nvSpPr>
          <p:spPr>
            <a:xfrm>
              <a:off x="866774" y="4759822"/>
              <a:ext cx="2146447" cy="553998"/>
            </a:xfrm>
            <a:prstGeom prst="rect">
              <a:avLst/>
            </a:prstGeom>
            <a:noFill/>
          </p:spPr>
          <p:txBody>
            <a:bodyPr wrap="square" rtlCol="0">
              <a:no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62" name="TextBox 61">
              <a:extLst>
                <a:ext uri="{FF2B5EF4-FFF2-40B4-BE49-F238E27FC236}">
                  <a16:creationId xmlns:a16="http://schemas.microsoft.com/office/drawing/2014/main" id="{94D8A420-46FF-B45F-032F-BCFE91A0619B}"/>
                </a:ext>
              </a:extLst>
            </p:cNvPr>
            <p:cNvSpPr txBox="1"/>
            <p:nvPr/>
          </p:nvSpPr>
          <p:spPr>
            <a:xfrm>
              <a:off x="866774" y="5360117"/>
              <a:ext cx="2146447" cy="553998"/>
            </a:xfrm>
            <a:prstGeom prst="rect">
              <a:avLst/>
            </a:prstGeom>
            <a:noFill/>
          </p:spPr>
          <p:txBody>
            <a:bodyPr wrap="square" rtlCol="0">
              <a:no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63" name="TextBox 62">
              <a:extLst>
                <a:ext uri="{FF2B5EF4-FFF2-40B4-BE49-F238E27FC236}">
                  <a16:creationId xmlns:a16="http://schemas.microsoft.com/office/drawing/2014/main" id="{035E74DD-ADC5-41D8-9820-29AB18C48C98}"/>
                </a:ext>
              </a:extLst>
            </p:cNvPr>
            <p:cNvSpPr txBox="1"/>
            <p:nvPr/>
          </p:nvSpPr>
          <p:spPr>
            <a:xfrm>
              <a:off x="1072610" y="1179173"/>
              <a:ext cx="1734772" cy="461665"/>
            </a:xfrm>
            <a:prstGeom prst="rect">
              <a:avLst/>
            </a:prstGeom>
            <a:noFill/>
          </p:spPr>
          <p:txBody>
            <a:bodyPr wrap="square" rtlCol="0">
              <a:noAutofit/>
            </a:bodyPr>
            <a:lstStyle/>
            <a:p>
              <a:pPr algn="ctr"/>
              <a:r>
                <a:rPr lang="en-GB" sz="1200" dirty="0">
                  <a:solidFill>
                    <a:srgbClr val="333333"/>
                  </a:solidFill>
                  <a:latin typeface="+mn-lt"/>
                </a:rPr>
                <a:t>HOW TO INSERT AN IMAGE</a:t>
              </a:r>
            </a:p>
          </p:txBody>
        </p:sp>
        <p:sp>
          <p:nvSpPr>
            <p:cNvPr id="64" name="TextBox 63">
              <a:extLst>
                <a:ext uri="{FF2B5EF4-FFF2-40B4-BE49-F238E27FC236}">
                  <a16:creationId xmlns:a16="http://schemas.microsoft.com/office/drawing/2014/main" id="{A85F5B00-FC96-48C1-9B80-86C0E0EA4BF0}"/>
                </a:ext>
              </a:extLst>
            </p:cNvPr>
            <p:cNvSpPr txBox="1"/>
            <p:nvPr/>
          </p:nvSpPr>
          <p:spPr>
            <a:xfrm>
              <a:off x="866775" y="1759910"/>
              <a:ext cx="2087197" cy="400110"/>
            </a:xfrm>
            <a:prstGeom prst="rect">
              <a:avLst/>
            </a:prstGeom>
            <a:noFill/>
          </p:spPr>
          <p:txBody>
            <a:bodyPr wrap="square" rtlCol="0">
              <a:no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66" name="Date Placeholder 65">
            <a:extLst>
              <a:ext uri="{FF2B5EF4-FFF2-40B4-BE49-F238E27FC236}">
                <a16:creationId xmlns:a16="http://schemas.microsoft.com/office/drawing/2014/main" id="{217FB83B-E338-B02B-6684-3A4E1AB44569}"/>
              </a:ext>
            </a:extLst>
          </p:cNvPr>
          <p:cNvSpPr>
            <a:spLocks noGrp="1"/>
          </p:cNvSpPr>
          <p:nvPr>
            <p:ph type="dt" sz="half" idx="77"/>
          </p:nvPr>
        </p:nvSpPr>
        <p:spPr/>
        <p:txBody>
          <a:bodyPr>
            <a:noAutofit/>
          </a:bodyPr>
          <a:lstStyle/>
          <a:p>
            <a:endParaRPr lang="en-GB" dirty="0"/>
          </a:p>
        </p:txBody>
      </p:sp>
      <p:sp>
        <p:nvSpPr>
          <p:cNvPr id="68" name="Slide Number Placeholder 67">
            <a:extLst>
              <a:ext uri="{FF2B5EF4-FFF2-40B4-BE49-F238E27FC236}">
                <a16:creationId xmlns:a16="http://schemas.microsoft.com/office/drawing/2014/main" id="{97D8AC99-172C-3FE8-46D9-A91D208F7827}"/>
              </a:ext>
            </a:extLst>
          </p:cNvPr>
          <p:cNvSpPr>
            <a:spLocks noGrp="1"/>
          </p:cNvSpPr>
          <p:nvPr>
            <p:ph type="sldNum" sz="quarter" idx="79"/>
          </p:nvPr>
        </p:nvSpPr>
        <p:spPr/>
        <p:txBody>
          <a:bodyPr>
            <a:noAutofit/>
          </a:bodyPr>
          <a:lstStyle/>
          <a:p>
            <a:fld id="{BB07EAE1-021A-493C-B07F-6FE9E5D11BEB}" type="slidenum">
              <a:rPr lang="en-GB" smtClean="0"/>
              <a:pPr/>
              <a:t>‹#›</a:t>
            </a:fld>
            <a:endParaRPr lang="en-GB" dirty="0"/>
          </a:p>
        </p:txBody>
      </p:sp>
      <p:grpSp>
        <p:nvGrpSpPr>
          <p:cNvPr id="3" name="Group 2">
            <a:extLst>
              <a:ext uri="{FF2B5EF4-FFF2-40B4-BE49-F238E27FC236}">
                <a16:creationId xmlns:a16="http://schemas.microsoft.com/office/drawing/2014/main" id="{46B88140-C4C9-EA69-4BCD-EB7F646D5255}"/>
              </a:ext>
            </a:extLst>
          </p:cNvPr>
          <p:cNvGrpSpPr/>
          <p:nvPr userDrawn="1"/>
        </p:nvGrpSpPr>
        <p:grpSpPr>
          <a:xfrm>
            <a:off x="12287572" y="0"/>
            <a:ext cx="2175021" cy="4839558"/>
            <a:chOff x="838200" y="1150069"/>
            <a:chExt cx="2175021" cy="4839558"/>
          </a:xfrm>
        </p:grpSpPr>
        <p:sp>
          <p:nvSpPr>
            <p:cNvPr id="4" name="Rectangle 3">
              <a:extLst>
                <a:ext uri="{FF2B5EF4-FFF2-40B4-BE49-F238E27FC236}">
                  <a16:creationId xmlns:a16="http://schemas.microsoft.com/office/drawing/2014/main" id="{024FF0EA-500F-0A37-D137-0BB04474F3AB}"/>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rgbClr val="333333"/>
                </a:solidFill>
              </a:endParaRPr>
            </a:p>
          </p:txBody>
        </p:sp>
        <p:sp>
          <p:nvSpPr>
            <p:cNvPr id="5" name="Rectangle 4">
              <a:extLst>
                <a:ext uri="{FF2B5EF4-FFF2-40B4-BE49-F238E27FC236}">
                  <a16:creationId xmlns:a16="http://schemas.microsoft.com/office/drawing/2014/main" id="{E3CF97BD-40FD-BC7F-8090-D071611587BA}"/>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6" name="TextBox 5">
              <a:extLst>
                <a:ext uri="{FF2B5EF4-FFF2-40B4-BE49-F238E27FC236}">
                  <a16:creationId xmlns:a16="http://schemas.microsoft.com/office/drawing/2014/main" id="{80AC0D3E-C1B4-B199-455C-B69DFDE46121}"/>
                </a:ext>
              </a:extLst>
            </p:cNvPr>
            <p:cNvSpPr txBox="1"/>
            <p:nvPr/>
          </p:nvSpPr>
          <p:spPr>
            <a:xfrm>
              <a:off x="866775" y="2189496"/>
              <a:ext cx="2087197" cy="707886"/>
            </a:xfrm>
            <a:prstGeom prst="rect">
              <a:avLst/>
            </a:prstGeom>
            <a:noFill/>
          </p:spPr>
          <p:txBody>
            <a:bodyPr wrap="square" rtlCol="0">
              <a:no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7" name="TextBox 6">
              <a:extLst>
                <a:ext uri="{FF2B5EF4-FFF2-40B4-BE49-F238E27FC236}">
                  <a16:creationId xmlns:a16="http://schemas.microsoft.com/office/drawing/2014/main" id="{D6E128B3-E4AA-BF43-4A8F-F5040708F4D8}"/>
                </a:ext>
              </a:extLst>
            </p:cNvPr>
            <p:cNvSpPr txBox="1"/>
            <p:nvPr/>
          </p:nvSpPr>
          <p:spPr>
            <a:xfrm>
              <a:off x="866774" y="2943679"/>
              <a:ext cx="2146447" cy="553998"/>
            </a:xfrm>
            <a:prstGeom prst="rect">
              <a:avLst/>
            </a:prstGeom>
            <a:noFill/>
          </p:spPr>
          <p:txBody>
            <a:bodyPr wrap="square" rtlCol="0">
              <a:no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8" name="TextBox 7">
              <a:extLst>
                <a:ext uri="{FF2B5EF4-FFF2-40B4-BE49-F238E27FC236}">
                  <a16:creationId xmlns:a16="http://schemas.microsoft.com/office/drawing/2014/main" id="{EA63F6F4-C1C9-9E19-507A-A738275DA603}"/>
                </a:ext>
              </a:extLst>
            </p:cNvPr>
            <p:cNvSpPr txBox="1"/>
            <p:nvPr/>
          </p:nvSpPr>
          <p:spPr>
            <a:xfrm>
              <a:off x="866773" y="3543974"/>
              <a:ext cx="2146447" cy="1169551"/>
            </a:xfrm>
            <a:prstGeom prst="rect">
              <a:avLst/>
            </a:prstGeom>
            <a:noFill/>
          </p:spPr>
          <p:txBody>
            <a:bodyPr wrap="square" rtlCol="0">
              <a:no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9" name="TextBox 8">
              <a:extLst>
                <a:ext uri="{FF2B5EF4-FFF2-40B4-BE49-F238E27FC236}">
                  <a16:creationId xmlns:a16="http://schemas.microsoft.com/office/drawing/2014/main" id="{8680BACF-7EE8-BC4D-4D50-4D7572380BB6}"/>
                </a:ext>
              </a:extLst>
            </p:cNvPr>
            <p:cNvSpPr txBox="1"/>
            <p:nvPr/>
          </p:nvSpPr>
          <p:spPr>
            <a:xfrm>
              <a:off x="866774" y="4759822"/>
              <a:ext cx="2146447" cy="553998"/>
            </a:xfrm>
            <a:prstGeom prst="rect">
              <a:avLst/>
            </a:prstGeom>
            <a:noFill/>
          </p:spPr>
          <p:txBody>
            <a:bodyPr wrap="square" rtlCol="0">
              <a:no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10" name="TextBox 9">
              <a:extLst>
                <a:ext uri="{FF2B5EF4-FFF2-40B4-BE49-F238E27FC236}">
                  <a16:creationId xmlns:a16="http://schemas.microsoft.com/office/drawing/2014/main" id="{7A0E6AD2-8089-B47A-8F1E-5D6503BDA56E}"/>
                </a:ext>
              </a:extLst>
            </p:cNvPr>
            <p:cNvSpPr txBox="1"/>
            <p:nvPr/>
          </p:nvSpPr>
          <p:spPr>
            <a:xfrm>
              <a:off x="866774" y="5360117"/>
              <a:ext cx="2146447" cy="553998"/>
            </a:xfrm>
            <a:prstGeom prst="rect">
              <a:avLst/>
            </a:prstGeom>
            <a:noFill/>
          </p:spPr>
          <p:txBody>
            <a:bodyPr wrap="square" rtlCol="0">
              <a:no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11" name="TextBox 10">
              <a:extLst>
                <a:ext uri="{FF2B5EF4-FFF2-40B4-BE49-F238E27FC236}">
                  <a16:creationId xmlns:a16="http://schemas.microsoft.com/office/drawing/2014/main" id="{FA061B70-8228-9335-85F7-DBF5120904AB}"/>
                </a:ext>
              </a:extLst>
            </p:cNvPr>
            <p:cNvSpPr txBox="1"/>
            <p:nvPr/>
          </p:nvSpPr>
          <p:spPr>
            <a:xfrm>
              <a:off x="1072610" y="1179173"/>
              <a:ext cx="1734772" cy="461665"/>
            </a:xfrm>
            <a:prstGeom prst="rect">
              <a:avLst/>
            </a:prstGeom>
            <a:noFill/>
          </p:spPr>
          <p:txBody>
            <a:bodyPr wrap="square" rtlCol="0">
              <a:noAutofit/>
            </a:bodyPr>
            <a:lstStyle/>
            <a:p>
              <a:pPr algn="ctr"/>
              <a:r>
                <a:rPr lang="en-GB" sz="1200" dirty="0">
                  <a:solidFill>
                    <a:srgbClr val="333333"/>
                  </a:solidFill>
                  <a:latin typeface="+mn-lt"/>
                </a:rPr>
                <a:t>HOW TO INSERT AN IMAGE</a:t>
              </a:r>
            </a:p>
          </p:txBody>
        </p:sp>
        <p:sp>
          <p:nvSpPr>
            <p:cNvPr id="13" name="TextBox 12">
              <a:extLst>
                <a:ext uri="{FF2B5EF4-FFF2-40B4-BE49-F238E27FC236}">
                  <a16:creationId xmlns:a16="http://schemas.microsoft.com/office/drawing/2014/main" id="{D98AAC8E-CE0C-FB56-8698-C81FAA6F70AF}"/>
                </a:ext>
              </a:extLst>
            </p:cNvPr>
            <p:cNvSpPr txBox="1"/>
            <p:nvPr userDrawn="1"/>
          </p:nvSpPr>
          <p:spPr>
            <a:xfrm>
              <a:off x="866775" y="1759910"/>
              <a:ext cx="2087197" cy="400110"/>
            </a:xfrm>
            <a:prstGeom prst="rect">
              <a:avLst/>
            </a:prstGeom>
            <a:noFill/>
          </p:spPr>
          <p:txBody>
            <a:bodyPr wrap="square" rtlCol="0">
              <a:no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cxnSp>
        <p:nvCxnSpPr>
          <p:cNvPr id="72" name="Connector: Elbow 71">
            <a:extLst>
              <a:ext uri="{FF2B5EF4-FFF2-40B4-BE49-F238E27FC236}">
                <a16:creationId xmlns:a16="http://schemas.microsoft.com/office/drawing/2014/main" id="{F183BC9B-80DD-A62B-1195-8D22B3301554}"/>
              </a:ext>
            </a:extLst>
          </p:cNvPr>
          <p:cNvCxnSpPr>
            <a:cxnSpLocks/>
            <a:endCxn id="19" idx="0"/>
          </p:cNvCxnSpPr>
          <p:nvPr userDrawn="1"/>
        </p:nvCxnSpPr>
        <p:spPr>
          <a:xfrm rot="10800000" flipV="1">
            <a:off x="5041900" y="2607733"/>
            <a:ext cx="2590800" cy="234528"/>
          </a:xfrm>
          <a:prstGeom prst="bentConnector2">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E359ADCE-EEEF-1E1B-BA6D-A9D1ED66EEB2}"/>
              </a:ext>
            </a:extLst>
          </p:cNvPr>
          <p:cNvCxnSpPr>
            <a:cxnSpLocks/>
            <a:stCxn id="25" idx="0"/>
          </p:cNvCxnSpPr>
          <p:nvPr userDrawn="1"/>
        </p:nvCxnSpPr>
        <p:spPr>
          <a:xfrm rot="16200000" flipV="1">
            <a:off x="8810836" y="1429596"/>
            <a:ext cx="234529" cy="2590801"/>
          </a:xfrm>
          <a:prstGeom prst="bentConnector2">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Title 14">
            <a:extLst>
              <a:ext uri="{FF2B5EF4-FFF2-40B4-BE49-F238E27FC236}">
                <a16:creationId xmlns:a16="http://schemas.microsoft.com/office/drawing/2014/main" id="{05715B1E-C5E7-4CCC-0989-502934D084A0}"/>
              </a:ext>
            </a:extLst>
          </p:cNvPr>
          <p:cNvSpPr>
            <a:spLocks noGrp="1"/>
          </p:cNvSpPr>
          <p:nvPr>
            <p:ph type="title" hasCustomPrompt="1"/>
          </p:nvPr>
        </p:nvSpPr>
        <p:spPr/>
        <p:txBody>
          <a:bodyPr>
            <a:noAutofit/>
          </a:bodyPr>
          <a:lstStyle/>
          <a:p>
            <a:r>
              <a:rPr lang="en-US" dirty="0"/>
              <a:t>Insert title here</a:t>
            </a:r>
            <a:endParaRPr lang="en-GB" dirty="0"/>
          </a:p>
        </p:txBody>
      </p:sp>
      <p:sp>
        <p:nvSpPr>
          <p:cNvPr id="47" name="Footer Placeholder 4">
            <a:extLst>
              <a:ext uri="{FF2B5EF4-FFF2-40B4-BE49-F238E27FC236}">
                <a16:creationId xmlns:a16="http://schemas.microsoft.com/office/drawing/2014/main" id="{7BB7AF0B-F3A3-CF84-3508-898FAD2C197B}"/>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52" name="Text Placeholder 3">
            <a:extLst>
              <a:ext uri="{FF2B5EF4-FFF2-40B4-BE49-F238E27FC236}">
                <a16:creationId xmlns:a16="http://schemas.microsoft.com/office/drawing/2014/main" id="{1D813A82-2D77-FBD2-2AB5-22DF2A473F69}"/>
              </a:ext>
            </a:extLst>
          </p:cNvPr>
          <p:cNvSpPr>
            <a:spLocks noGrp="1"/>
          </p:cNvSpPr>
          <p:nvPr>
            <p:ph type="body" sz="quarter" idx="80"/>
          </p:nvPr>
        </p:nvSpPr>
        <p:spPr>
          <a:xfrm>
            <a:off x="447675" y="1520825"/>
            <a:ext cx="2428874" cy="1985159"/>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69933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m structure diagram without client logo">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52F34338-9FAC-2DF1-932D-12997CA9B672}"/>
              </a:ext>
            </a:extLst>
          </p:cNvPr>
          <p:cNvCxnSpPr>
            <a:stCxn id="12" idx="2"/>
            <a:endCxn id="40" idx="0"/>
          </p:cNvCxnSpPr>
          <p:nvPr userDrawn="1"/>
        </p:nvCxnSpPr>
        <p:spPr>
          <a:xfrm>
            <a:off x="7752160" y="2373568"/>
            <a:ext cx="0" cy="2749986"/>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BFC97D9-8357-DCAB-6E8E-1AC627B61847}"/>
              </a:ext>
            </a:extLst>
          </p:cNvPr>
          <p:cNvCxnSpPr>
            <a:cxnSpLocks/>
            <a:stCxn id="19" idx="0"/>
            <a:endCxn id="37" idx="0"/>
          </p:cNvCxnSpPr>
          <p:nvPr userDrawn="1"/>
        </p:nvCxnSpPr>
        <p:spPr>
          <a:xfrm>
            <a:off x="5161360" y="3028573"/>
            <a:ext cx="0" cy="2094981"/>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8A9561F-7EDE-2D89-A969-36AA007E3463}"/>
              </a:ext>
            </a:extLst>
          </p:cNvPr>
          <p:cNvCxnSpPr>
            <a:cxnSpLocks/>
            <a:stCxn id="25" idx="0"/>
            <a:endCxn id="43" idx="0"/>
          </p:cNvCxnSpPr>
          <p:nvPr userDrawn="1"/>
        </p:nvCxnSpPr>
        <p:spPr>
          <a:xfrm>
            <a:off x="10342960" y="3028573"/>
            <a:ext cx="0" cy="2094981"/>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6" name="Text Placeholder 3">
            <a:extLst>
              <a:ext uri="{FF2B5EF4-FFF2-40B4-BE49-F238E27FC236}">
                <a16:creationId xmlns:a16="http://schemas.microsoft.com/office/drawing/2014/main" id="{C8EC206E-3002-F11B-C76D-CAC013D38D67}"/>
              </a:ext>
            </a:extLst>
          </p:cNvPr>
          <p:cNvSpPr>
            <a:spLocks noGrp="1"/>
          </p:cNvSpPr>
          <p:nvPr>
            <p:ph type="body" sz="quarter" idx="49"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12" name="Text Placeholder 11">
            <a:extLst>
              <a:ext uri="{FF2B5EF4-FFF2-40B4-BE49-F238E27FC236}">
                <a16:creationId xmlns:a16="http://schemas.microsoft.com/office/drawing/2014/main" id="{0408F6BD-BB4C-D424-E4F9-9CF6CCD10C61}"/>
              </a:ext>
            </a:extLst>
          </p:cNvPr>
          <p:cNvSpPr>
            <a:spLocks noGrp="1"/>
          </p:cNvSpPr>
          <p:nvPr>
            <p:ph type="body" sz="quarter" idx="14" hasCustomPrompt="1"/>
          </p:nvPr>
        </p:nvSpPr>
        <p:spPr>
          <a:xfrm>
            <a:off x="6574631" y="1537751"/>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r>
              <a:rPr lang="en-GB" dirty="0"/>
              <a:t>Job Title,</a:t>
            </a:r>
          </a:p>
          <a:p>
            <a:r>
              <a:rPr lang="en-GB" dirty="0"/>
              <a:t>Department</a:t>
            </a:r>
          </a:p>
        </p:txBody>
      </p:sp>
      <p:sp>
        <p:nvSpPr>
          <p:cNvPr id="16" name="Picture Placeholder 15">
            <a:extLst>
              <a:ext uri="{FF2B5EF4-FFF2-40B4-BE49-F238E27FC236}">
                <a16:creationId xmlns:a16="http://schemas.microsoft.com/office/drawing/2014/main" id="{D1BDE6FD-04E3-C21D-3518-6EEB5015D4DB}"/>
              </a:ext>
            </a:extLst>
          </p:cNvPr>
          <p:cNvSpPr>
            <a:spLocks noGrp="1"/>
          </p:cNvSpPr>
          <p:nvPr>
            <p:ph type="pic" sz="quarter" idx="16" hasCustomPrompt="1"/>
          </p:nvPr>
        </p:nvSpPr>
        <p:spPr>
          <a:xfrm>
            <a:off x="6667424" y="1625159"/>
            <a:ext cx="666000" cy="665066"/>
          </a:xfrm>
        </p:spPr>
        <p:txBody>
          <a:bodyPr>
            <a:noAutofit/>
          </a:bodyPr>
          <a:lstStyle>
            <a:lvl1pPr algn="ctr">
              <a:defRPr sz="800"/>
            </a:lvl1pPr>
          </a:lstStyle>
          <a:p>
            <a:r>
              <a:rPr lang="en-GB" dirty="0"/>
              <a:t>Click to insert photo</a:t>
            </a:r>
          </a:p>
        </p:txBody>
      </p:sp>
      <p:sp>
        <p:nvSpPr>
          <p:cNvPr id="18" name="Text Placeholder 17">
            <a:extLst>
              <a:ext uri="{FF2B5EF4-FFF2-40B4-BE49-F238E27FC236}">
                <a16:creationId xmlns:a16="http://schemas.microsoft.com/office/drawing/2014/main" id="{BBA7C1EA-0AB8-CA7C-F5C9-172EF3995F0B}"/>
              </a:ext>
            </a:extLst>
          </p:cNvPr>
          <p:cNvSpPr>
            <a:spLocks noGrp="1"/>
          </p:cNvSpPr>
          <p:nvPr>
            <p:ph type="body" sz="quarter" idx="17" hasCustomPrompt="1"/>
          </p:nvPr>
        </p:nvSpPr>
        <p:spPr>
          <a:xfrm>
            <a:off x="7472562" y="1672058"/>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19" name="Text Placeholder 11">
            <a:extLst>
              <a:ext uri="{FF2B5EF4-FFF2-40B4-BE49-F238E27FC236}">
                <a16:creationId xmlns:a16="http://schemas.microsoft.com/office/drawing/2014/main" id="{91917F59-32B0-952C-EB55-01BCF9C5564F}"/>
              </a:ext>
            </a:extLst>
          </p:cNvPr>
          <p:cNvSpPr>
            <a:spLocks noGrp="1"/>
          </p:cNvSpPr>
          <p:nvPr>
            <p:ph type="body" sz="quarter" idx="18" hasCustomPrompt="1"/>
          </p:nvPr>
        </p:nvSpPr>
        <p:spPr>
          <a:xfrm>
            <a:off x="3983831" y="3028573"/>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r>
              <a:rPr lang="en-GB" dirty="0"/>
              <a:t>Job Title,</a:t>
            </a:r>
          </a:p>
          <a:p>
            <a:r>
              <a:rPr lang="en-GB" dirty="0"/>
              <a:t>Department</a:t>
            </a:r>
          </a:p>
        </p:txBody>
      </p:sp>
      <p:sp>
        <p:nvSpPr>
          <p:cNvPr id="20" name="Picture Placeholder 15">
            <a:extLst>
              <a:ext uri="{FF2B5EF4-FFF2-40B4-BE49-F238E27FC236}">
                <a16:creationId xmlns:a16="http://schemas.microsoft.com/office/drawing/2014/main" id="{9E8606F6-DD3B-E314-C42C-75CF3D8E7BA8}"/>
              </a:ext>
            </a:extLst>
          </p:cNvPr>
          <p:cNvSpPr>
            <a:spLocks noGrp="1"/>
          </p:cNvSpPr>
          <p:nvPr>
            <p:ph type="pic" sz="quarter" idx="19" hasCustomPrompt="1"/>
          </p:nvPr>
        </p:nvSpPr>
        <p:spPr>
          <a:xfrm>
            <a:off x="4076624" y="3115981"/>
            <a:ext cx="666000" cy="665066"/>
          </a:xfrm>
        </p:spPr>
        <p:txBody>
          <a:bodyPr>
            <a:noAutofit/>
          </a:bodyPr>
          <a:lstStyle>
            <a:lvl1pPr algn="ctr">
              <a:defRPr sz="800"/>
            </a:lvl1pPr>
          </a:lstStyle>
          <a:p>
            <a:r>
              <a:rPr lang="en-GB" dirty="0"/>
              <a:t>Click to insert photo</a:t>
            </a:r>
          </a:p>
        </p:txBody>
      </p:sp>
      <p:sp>
        <p:nvSpPr>
          <p:cNvPr id="21" name="Text Placeholder 17">
            <a:extLst>
              <a:ext uri="{FF2B5EF4-FFF2-40B4-BE49-F238E27FC236}">
                <a16:creationId xmlns:a16="http://schemas.microsoft.com/office/drawing/2014/main" id="{683C25F1-B198-BDAA-ED62-FA3D243A8AFE}"/>
              </a:ext>
            </a:extLst>
          </p:cNvPr>
          <p:cNvSpPr>
            <a:spLocks noGrp="1"/>
          </p:cNvSpPr>
          <p:nvPr>
            <p:ph type="body" sz="quarter" idx="20" hasCustomPrompt="1"/>
          </p:nvPr>
        </p:nvSpPr>
        <p:spPr>
          <a:xfrm>
            <a:off x="4881762" y="3162880"/>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22" name="Text Placeholder 11">
            <a:extLst>
              <a:ext uri="{FF2B5EF4-FFF2-40B4-BE49-F238E27FC236}">
                <a16:creationId xmlns:a16="http://schemas.microsoft.com/office/drawing/2014/main" id="{83426452-AE55-EAF8-CAC0-554545D9CC6F}"/>
              </a:ext>
            </a:extLst>
          </p:cNvPr>
          <p:cNvSpPr>
            <a:spLocks noGrp="1"/>
          </p:cNvSpPr>
          <p:nvPr>
            <p:ph type="body" sz="quarter" idx="21" hasCustomPrompt="1"/>
          </p:nvPr>
        </p:nvSpPr>
        <p:spPr>
          <a:xfrm>
            <a:off x="6574631" y="3028573"/>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r>
              <a:rPr lang="en-GB" dirty="0"/>
              <a:t>Job Title,</a:t>
            </a:r>
          </a:p>
          <a:p>
            <a:r>
              <a:rPr lang="en-GB" dirty="0"/>
              <a:t>Department</a:t>
            </a:r>
          </a:p>
        </p:txBody>
      </p:sp>
      <p:sp>
        <p:nvSpPr>
          <p:cNvPr id="23" name="Picture Placeholder 15">
            <a:extLst>
              <a:ext uri="{FF2B5EF4-FFF2-40B4-BE49-F238E27FC236}">
                <a16:creationId xmlns:a16="http://schemas.microsoft.com/office/drawing/2014/main" id="{2F1C6CE4-DA9A-9589-7138-4B0B7CB9277F}"/>
              </a:ext>
            </a:extLst>
          </p:cNvPr>
          <p:cNvSpPr>
            <a:spLocks noGrp="1"/>
          </p:cNvSpPr>
          <p:nvPr>
            <p:ph type="pic" sz="quarter" idx="22" hasCustomPrompt="1"/>
          </p:nvPr>
        </p:nvSpPr>
        <p:spPr>
          <a:xfrm>
            <a:off x="6667424" y="3115981"/>
            <a:ext cx="666000" cy="665066"/>
          </a:xfrm>
        </p:spPr>
        <p:txBody>
          <a:bodyPr>
            <a:noAutofit/>
          </a:bodyPr>
          <a:lstStyle>
            <a:lvl1pPr algn="ctr">
              <a:defRPr sz="800"/>
            </a:lvl1pPr>
          </a:lstStyle>
          <a:p>
            <a:r>
              <a:rPr lang="en-GB" dirty="0"/>
              <a:t>Click to insert photo</a:t>
            </a:r>
          </a:p>
        </p:txBody>
      </p:sp>
      <p:sp>
        <p:nvSpPr>
          <p:cNvPr id="24" name="Text Placeholder 17">
            <a:extLst>
              <a:ext uri="{FF2B5EF4-FFF2-40B4-BE49-F238E27FC236}">
                <a16:creationId xmlns:a16="http://schemas.microsoft.com/office/drawing/2014/main" id="{EC4E9389-1B1B-7B16-E14E-9705EC36CBF3}"/>
              </a:ext>
            </a:extLst>
          </p:cNvPr>
          <p:cNvSpPr>
            <a:spLocks noGrp="1"/>
          </p:cNvSpPr>
          <p:nvPr>
            <p:ph type="body" sz="quarter" idx="23" hasCustomPrompt="1"/>
          </p:nvPr>
        </p:nvSpPr>
        <p:spPr>
          <a:xfrm>
            <a:off x="7472562" y="3162880"/>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25" name="Text Placeholder 11">
            <a:extLst>
              <a:ext uri="{FF2B5EF4-FFF2-40B4-BE49-F238E27FC236}">
                <a16:creationId xmlns:a16="http://schemas.microsoft.com/office/drawing/2014/main" id="{C4D53DC0-7696-AF23-22ED-BBAF3C646914}"/>
              </a:ext>
            </a:extLst>
          </p:cNvPr>
          <p:cNvSpPr>
            <a:spLocks noGrp="1"/>
          </p:cNvSpPr>
          <p:nvPr>
            <p:ph type="body" sz="quarter" idx="24" hasCustomPrompt="1"/>
          </p:nvPr>
        </p:nvSpPr>
        <p:spPr>
          <a:xfrm>
            <a:off x="9165431" y="3028573"/>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r>
              <a:rPr lang="en-GB" dirty="0"/>
              <a:t>Job Title,</a:t>
            </a:r>
          </a:p>
          <a:p>
            <a:r>
              <a:rPr lang="en-GB" dirty="0"/>
              <a:t>Department</a:t>
            </a:r>
          </a:p>
        </p:txBody>
      </p:sp>
      <p:sp>
        <p:nvSpPr>
          <p:cNvPr id="26" name="Picture Placeholder 15">
            <a:extLst>
              <a:ext uri="{FF2B5EF4-FFF2-40B4-BE49-F238E27FC236}">
                <a16:creationId xmlns:a16="http://schemas.microsoft.com/office/drawing/2014/main" id="{B2C22944-9D13-92E9-8092-A0BB133598DE}"/>
              </a:ext>
            </a:extLst>
          </p:cNvPr>
          <p:cNvSpPr>
            <a:spLocks noGrp="1"/>
          </p:cNvSpPr>
          <p:nvPr>
            <p:ph type="pic" sz="quarter" idx="25" hasCustomPrompt="1"/>
          </p:nvPr>
        </p:nvSpPr>
        <p:spPr>
          <a:xfrm>
            <a:off x="9258224" y="3115981"/>
            <a:ext cx="666000" cy="665066"/>
          </a:xfrm>
        </p:spPr>
        <p:txBody>
          <a:bodyPr>
            <a:noAutofit/>
          </a:bodyPr>
          <a:lstStyle>
            <a:lvl1pPr algn="ctr">
              <a:defRPr sz="800"/>
            </a:lvl1pPr>
          </a:lstStyle>
          <a:p>
            <a:r>
              <a:rPr lang="en-GB" dirty="0"/>
              <a:t>Click to insert photo</a:t>
            </a:r>
          </a:p>
        </p:txBody>
      </p:sp>
      <p:sp>
        <p:nvSpPr>
          <p:cNvPr id="27" name="Text Placeholder 17">
            <a:extLst>
              <a:ext uri="{FF2B5EF4-FFF2-40B4-BE49-F238E27FC236}">
                <a16:creationId xmlns:a16="http://schemas.microsoft.com/office/drawing/2014/main" id="{6828A7B6-BAD4-3C5A-BE6B-AB4488B3638A}"/>
              </a:ext>
            </a:extLst>
          </p:cNvPr>
          <p:cNvSpPr>
            <a:spLocks noGrp="1"/>
          </p:cNvSpPr>
          <p:nvPr>
            <p:ph type="body" sz="quarter" idx="26" hasCustomPrompt="1"/>
          </p:nvPr>
        </p:nvSpPr>
        <p:spPr>
          <a:xfrm>
            <a:off x="10063362" y="3162880"/>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28" name="Text Placeholder 11">
            <a:extLst>
              <a:ext uri="{FF2B5EF4-FFF2-40B4-BE49-F238E27FC236}">
                <a16:creationId xmlns:a16="http://schemas.microsoft.com/office/drawing/2014/main" id="{76451ACB-A099-CD08-D1C7-ACACB9EC5006}"/>
              </a:ext>
            </a:extLst>
          </p:cNvPr>
          <p:cNvSpPr>
            <a:spLocks noGrp="1"/>
          </p:cNvSpPr>
          <p:nvPr>
            <p:ph type="body" sz="quarter" idx="27" hasCustomPrompt="1"/>
          </p:nvPr>
        </p:nvSpPr>
        <p:spPr>
          <a:xfrm>
            <a:off x="3983831" y="4066524"/>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r>
              <a:rPr lang="en-GB" dirty="0"/>
              <a:t>Job Title,</a:t>
            </a:r>
          </a:p>
          <a:p>
            <a:r>
              <a:rPr lang="en-GB" dirty="0"/>
              <a:t>Department</a:t>
            </a:r>
          </a:p>
        </p:txBody>
      </p:sp>
      <p:sp>
        <p:nvSpPr>
          <p:cNvPr id="29" name="Picture Placeholder 15">
            <a:extLst>
              <a:ext uri="{FF2B5EF4-FFF2-40B4-BE49-F238E27FC236}">
                <a16:creationId xmlns:a16="http://schemas.microsoft.com/office/drawing/2014/main" id="{8DC7E377-A8A0-C2DE-2F56-82E29236C519}"/>
              </a:ext>
            </a:extLst>
          </p:cNvPr>
          <p:cNvSpPr>
            <a:spLocks noGrp="1"/>
          </p:cNvSpPr>
          <p:nvPr>
            <p:ph type="pic" sz="quarter" idx="28" hasCustomPrompt="1"/>
          </p:nvPr>
        </p:nvSpPr>
        <p:spPr>
          <a:xfrm>
            <a:off x="4076624" y="4153932"/>
            <a:ext cx="666000" cy="665066"/>
          </a:xfrm>
        </p:spPr>
        <p:txBody>
          <a:bodyPr>
            <a:noAutofit/>
          </a:bodyPr>
          <a:lstStyle>
            <a:lvl1pPr algn="ctr">
              <a:defRPr sz="800"/>
            </a:lvl1pPr>
          </a:lstStyle>
          <a:p>
            <a:r>
              <a:rPr lang="en-GB" dirty="0"/>
              <a:t>Click to insert photo</a:t>
            </a:r>
          </a:p>
        </p:txBody>
      </p:sp>
      <p:sp>
        <p:nvSpPr>
          <p:cNvPr id="30" name="Text Placeholder 17">
            <a:extLst>
              <a:ext uri="{FF2B5EF4-FFF2-40B4-BE49-F238E27FC236}">
                <a16:creationId xmlns:a16="http://schemas.microsoft.com/office/drawing/2014/main" id="{3832AF05-8703-E7EF-2106-CA0BCD63E918}"/>
              </a:ext>
            </a:extLst>
          </p:cNvPr>
          <p:cNvSpPr>
            <a:spLocks noGrp="1"/>
          </p:cNvSpPr>
          <p:nvPr>
            <p:ph type="body" sz="quarter" idx="29" hasCustomPrompt="1"/>
          </p:nvPr>
        </p:nvSpPr>
        <p:spPr>
          <a:xfrm>
            <a:off x="4881762" y="4200831"/>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31" name="Text Placeholder 11">
            <a:extLst>
              <a:ext uri="{FF2B5EF4-FFF2-40B4-BE49-F238E27FC236}">
                <a16:creationId xmlns:a16="http://schemas.microsoft.com/office/drawing/2014/main" id="{C27AFD6E-4455-6B1B-A2BE-ADA3D97FD87F}"/>
              </a:ext>
            </a:extLst>
          </p:cNvPr>
          <p:cNvSpPr>
            <a:spLocks noGrp="1"/>
          </p:cNvSpPr>
          <p:nvPr>
            <p:ph type="body" sz="quarter" idx="30" hasCustomPrompt="1"/>
          </p:nvPr>
        </p:nvSpPr>
        <p:spPr>
          <a:xfrm>
            <a:off x="6574631" y="4066524"/>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r>
              <a:rPr lang="en-GB" dirty="0"/>
              <a:t>Job Title,</a:t>
            </a:r>
          </a:p>
          <a:p>
            <a:r>
              <a:rPr lang="en-GB" dirty="0"/>
              <a:t>Department</a:t>
            </a:r>
          </a:p>
        </p:txBody>
      </p:sp>
      <p:sp>
        <p:nvSpPr>
          <p:cNvPr id="32" name="Picture Placeholder 15">
            <a:extLst>
              <a:ext uri="{FF2B5EF4-FFF2-40B4-BE49-F238E27FC236}">
                <a16:creationId xmlns:a16="http://schemas.microsoft.com/office/drawing/2014/main" id="{65333C22-5E8F-E79D-B1F6-F6366D9916F9}"/>
              </a:ext>
            </a:extLst>
          </p:cNvPr>
          <p:cNvSpPr>
            <a:spLocks noGrp="1"/>
          </p:cNvSpPr>
          <p:nvPr>
            <p:ph type="pic" sz="quarter" idx="31" hasCustomPrompt="1"/>
          </p:nvPr>
        </p:nvSpPr>
        <p:spPr>
          <a:xfrm>
            <a:off x="6667424" y="4153932"/>
            <a:ext cx="666000" cy="665066"/>
          </a:xfrm>
        </p:spPr>
        <p:txBody>
          <a:bodyPr>
            <a:noAutofit/>
          </a:bodyPr>
          <a:lstStyle>
            <a:lvl1pPr algn="ctr">
              <a:defRPr sz="800"/>
            </a:lvl1pPr>
          </a:lstStyle>
          <a:p>
            <a:r>
              <a:rPr lang="en-GB" dirty="0"/>
              <a:t>Click to insert photo</a:t>
            </a:r>
          </a:p>
        </p:txBody>
      </p:sp>
      <p:sp>
        <p:nvSpPr>
          <p:cNvPr id="33" name="Text Placeholder 17">
            <a:extLst>
              <a:ext uri="{FF2B5EF4-FFF2-40B4-BE49-F238E27FC236}">
                <a16:creationId xmlns:a16="http://schemas.microsoft.com/office/drawing/2014/main" id="{0152CECD-F64C-FC65-A6F2-AC11B7227981}"/>
              </a:ext>
            </a:extLst>
          </p:cNvPr>
          <p:cNvSpPr>
            <a:spLocks noGrp="1"/>
          </p:cNvSpPr>
          <p:nvPr>
            <p:ph type="body" sz="quarter" idx="32" hasCustomPrompt="1"/>
          </p:nvPr>
        </p:nvSpPr>
        <p:spPr>
          <a:xfrm>
            <a:off x="7472562" y="4200831"/>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34" name="Text Placeholder 11">
            <a:extLst>
              <a:ext uri="{FF2B5EF4-FFF2-40B4-BE49-F238E27FC236}">
                <a16:creationId xmlns:a16="http://schemas.microsoft.com/office/drawing/2014/main" id="{326E13BE-2FD8-4A51-B3D9-23A44FB982E8}"/>
              </a:ext>
            </a:extLst>
          </p:cNvPr>
          <p:cNvSpPr>
            <a:spLocks noGrp="1"/>
          </p:cNvSpPr>
          <p:nvPr>
            <p:ph type="body" sz="quarter" idx="33" hasCustomPrompt="1"/>
          </p:nvPr>
        </p:nvSpPr>
        <p:spPr>
          <a:xfrm>
            <a:off x="9165431" y="4066524"/>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r>
              <a:rPr lang="en-GB" dirty="0"/>
              <a:t>Job Title,</a:t>
            </a:r>
          </a:p>
          <a:p>
            <a:r>
              <a:rPr lang="en-GB" dirty="0"/>
              <a:t>Department</a:t>
            </a:r>
          </a:p>
        </p:txBody>
      </p:sp>
      <p:sp>
        <p:nvSpPr>
          <p:cNvPr id="35" name="Picture Placeholder 15">
            <a:extLst>
              <a:ext uri="{FF2B5EF4-FFF2-40B4-BE49-F238E27FC236}">
                <a16:creationId xmlns:a16="http://schemas.microsoft.com/office/drawing/2014/main" id="{B044C74A-FEF8-72DB-1F68-15763D5FF10C}"/>
              </a:ext>
            </a:extLst>
          </p:cNvPr>
          <p:cNvSpPr>
            <a:spLocks noGrp="1"/>
          </p:cNvSpPr>
          <p:nvPr>
            <p:ph type="pic" sz="quarter" idx="34" hasCustomPrompt="1"/>
          </p:nvPr>
        </p:nvSpPr>
        <p:spPr>
          <a:xfrm>
            <a:off x="9258224" y="4153932"/>
            <a:ext cx="666000" cy="665066"/>
          </a:xfrm>
        </p:spPr>
        <p:txBody>
          <a:bodyPr>
            <a:noAutofit/>
          </a:bodyPr>
          <a:lstStyle>
            <a:lvl1pPr algn="ctr">
              <a:defRPr sz="800"/>
            </a:lvl1pPr>
          </a:lstStyle>
          <a:p>
            <a:r>
              <a:rPr lang="en-GB" dirty="0"/>
              <a:t>Click to insert photo</a:t>
            </a:r>
          </a:p>
        </p:txBody>
      </p:sp>
      <p:sp>
        <p:nvSpPr>
          <p:cNvPr id="36" name="Text Placeholder 17">
            <a:extLst>
              <a:ext uri="{FF2B5EF4-FFF2-40B4-BE49-F238E27FC236}">
                <a16:creationId xmlns:a16="http://schemas.microsoft.com/office/drawing/2014/main" id="{A1BE916F-AB3E-6C45-072B-D583EF2A6EE5}"/>
              </a:ext>
            </a:extLst>
          </p:cNvPr>
          <p:cNvSpPr>
            <a:spLocks noGrp="1"/>
          </p:cNvSpPr>
          <p:nvPr>
            <p:ph type="body" sz="quarter" idx="35" hasCustomPrompt="1"/>
          </p:nvPr>
        </p:nvSpPr>
        <p:spPr>
          <a:xfrm>
            <a:off x="10063362" y="4200831"/>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37" name="Text Placeholder 11">
            <a:extLst>
              <a:ext uri="{FF2B5EF4-FFF2-40B4-BE49-F238E27FC236}">
                <a16:creationId xmlns:a16="http://schemas.microsoft.com/office/drawing/2014/main" id="{7E042736-A648-8F93-E5E0-0D205221BA9B}"/>
              </a:ext>
            </a:extLst>
          </p:cNvPr>
          <p:cNvSpPr>
            <a:spLocks noGrp="1"/>
          </p:cNvSpPr>
          <p:nvPr>
            <p:ph type="body" sz="quarter" idx="36" hasCustomPrompt="1"/>
          </p:nvPr>
        </p:nvSpPr>
        <p:spPr>
          <a:xfrm>
            <a:off x="3983831" y="5123554"/>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r>
              <a:rPr lang="en-GB" dirty="0"/>
              <a:t>Job Title,</a:t>
            </a:r>
          </a:p>
          <a:p>
            <a:r>
              <a:rPr lang="en-GB" dirty="0"/>
              <a:t>Department</a:t>
            </a:r>
          </a:p>
        </p:txBody>
      </p:sp>
      <p:sp>
        <p:nvSpPr>
          <p:cNvPr id="38" name="Picture Placeholder 15">
            <a:extLst>
              <a:ext uri="{FF2B5EF4-FFF2-40B4-BE49-F238E27FC236}">
                <a16:creationId xmlns:a16="http://schemas.microsoft.com/office/drawing/2014/main" id="{FA45E66A-E308-83F9-E11C-9E87B20517B1}"/>
              </a:ext>
            </a:extLst>
          </p:cNvPr>
          <p:cNvSpPr>
            <a:spLocks noGrp="1"/>
          </p:cNvSpPr>
          <p:nvPr>
            <p:ph type="pic" sz="quarter" idx="37" hasCustomPrompt="1"/>
          </p:nvPr>
        </p:nvSpPr>
        <p:spPr>
          <a:xfrm>
            <a:off x="4076624" y="5210962"/>
            <a:ext cx="666000" cy="665066"/>
          </a:xfrm>
        </p:spPr>
        <p:txBody>
          <a:bodyPr>
            <a:noAutofit/>
          </a:bodyPr>
          <a:lstStyle>
            <a:lvl1pPr algn="ctr">
              <a:defRPr sz="800"/>
            </a:lvl1pPr>
          </a:lstStyle>
          <a:p>
            <a:r>
              <a:rPr lang="en-GB" dirty="0"/>
              <a:t>Click to insert photo</a:t>
            </a:r>
          </a:p>
        </p:txBody>
      </p:sp>
      <p:sp>
        <p:nvSpPr>
          <p:cNvPr id="39" name="Text Placeholder 17">
            <a:extLst>
              <a:ext uri="{FF2B5EF4-FFF2-40B4-BE49-F238E27FC236}">
                <a16:creationId xmlns:a16="http://schemas.microsoft.com/office/drawing/2014/main" id="{36363FE2-112D-59B6-3D4B-340846A67394}"/>
              </a:ext>
            </a:extLst>
          </p:cNvPr>
          <p:cNvSpPr>
            <a:spLocks noGrp="1"/>
          </p:cNvSpPr>
          <p:nvPr>
            <p:ph type="body" sz="quarter" idx="38" hasCustomPrompt="1"/>
          </p:nvPr>
        </p:nvSpPr>
        <p:spPr>
          <a:xfrm>
            <a:off x="4881762" y="5257861"/>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40" name="Text Placeholder 11">
            <a:extLst>
              <a:ext uri="{FF2B5EF4-FFF2-40B4-BE49-F238E27FC236}">
                <a16:creationId xmlns:a16="http://schemas.microsoft.com/office/drawing/2014/main" id="{BEE36F86-FB23-3E74-A310-FBFC116C2DD3}"/>
              </a:ext>
            </a:extLst>
          </p:cNvPr>
          <p:cNvSpPr>
            <a:spLocks noGrp="1"/>
          </p:cNvSpPr>
          <p:nvPr>
            <p:ph type="body" sz="quarter" idx="39" hasCustomPrompt="1"/>
          </p:nvPr>
        </p:nvSpPr>
        <p:spPr>
          <a:xfrm>
            <a:off x="6574631" y="5123554"/>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r>
              <a:rPr lang="en-GB" dirty="0"/>
              <a:t>Job Title,</a:t>
            </a:r>
          </a:p>
          <a:p>
            <a:r>
              <a:rPr lang="en-GB" dirty="0"/>
              <a:t>Department</a:t>
            </a:r>
          </a:p>
        </p:txBody>
      </p:sp>
      <p:sp>
        <p:nvSpPr>
          <p:cNvPr id="41" name="Picture Placeholder 15">
            <a:extLst>
              <a:ext uri="{FF2B5EF4-FFF2-40B4-BE49-F238E27FC236}">
                <a16:creationId xmlns:a16="http://schemas.microsoft.com/office/drawing/2014/main" id="{92A01985-11F9-CC08-DBE5-1E42A81C5D3D}"/>
              </a:ext>
            </a:extLst>
          </p:cNvPr>
          <p:cNvSpPr>
            <a:spLocks noGrp="1"/>
          </p:cNvSpPr>
          <p:nvPr>
            <p:ph type="pic" sz="quarter" idx="40" hasCustomPrompt="1"/>
          </p:nvPr>
        </p:nvSpPr>
        <p:spPr>
          <a:xfrm>
            <a:off x="6667424" y="5210962"/>
            <a:ext cx="666000" cy="665066"/>
          </a:xfrm>
        </p:spPr>
        <p:txBody>
          <a:bodyPr>
            <a:noAutofit/>
          </a:bodyPr>
          <a:lstStyle>
            <a:lvl1pPr algn="ctr">
              <a:defRPr sz="800"/>
            </a:lvl1pPr>
          </a:lstStyle>
          <a:p>
            <a:r>
              <a:rPr lang="en-GB" dirty="0"/>
              <a:t>Click to insert photo</a:t>
            </a:r>
          </a:p>
        </p:txBody>
      </p:sp>
      <p:sp>
        <p:nvSpPr>
          <p:cNvPr id="42" name="Text Placeholder 17">
            <a:extLst>
              <a:ext uri="{FF2B5EF4-FFF2-40B4-BE49-F238E27FC236}">
                <a16:creationId xmlns:a16="http://schemas.microsoft.com/office/drawing/2014/main" id="{1FE869FA-EF11-1D16-3443-4F23D1E835EA}"/>
              </a:ext>
            </a:extLst>
          </p:cNvPr>
          <p:cNvSpPr>
            <a:spLocks noGrp="1"/>
          </p:cNvSpPr>
          <p:nvPr>
            <p:ph type="body" sz="quarter" idx="41" hasCustomPrompt="1"/>
          </p:nvPr>
        </p:nvSpPr>
        <p:spPr>
          <a:xfrm>
            <a:off x="7472562" y="5257861"/>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43" name="Text Placeholder 11">
            <a:extLst>
              <a:ext uri="{FF2B5EF4-FFF2-40B4-BE49-F238E27FC236}">
                <a16:creationId xmlns:a16="http://schemas.microsoft.com/office/drawing/2014/main" id="{4F443E98-AA7C-B9AF-E632-2CA3DE0C8CE1}"/>
              </a:ext>
            </a:extLst>
          </p:cNvPr>
          <p:cNvSpPr>
            <a:spLocks noGrp="1"/>
          </p:cNvSpPr>
          <p:nvPr>
            <p:ph type="body" sz="quarter" idx="42" hasCustomPrompt="1"/>
          </p:nvPr>
        </p:nvSpPr>
        <p:spPr>
          <a:xfrm>
            <a:off x="9165431" y="5123554"/>
            <a:ext cx="2355057" cy="835817"/>
          </a:xfrm>
          <a:solidFill>
            <a:schemeClr val="bg2"/>
          </a:solidFill>
          <a:ln w="6350">
            <a:solidFill>
              <a:schemeClr val="tx2"/>
            </a:solidFill>
          </a:ln>
        </p:spPr>
        <p:txBody>
          <a:bodyPr lIns="900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r>
              <a:rPr lang="en-GB" dirty="0"/>
              <a:t>Job Title,</a:t>
            </a:r>
          </a:p>
          <a:p>
            <a:r>
              <a:rPr lang="en-GB" dirty="0"/>
              <a:t>Department</a:t>
            </a:r>
          </a:p>
        </p:txBody>
      </p:sp>
      <p:sp>
        <p:nvSpPr>
          <p:cNvPr id="44" name="Picture Placeholder 15">
            <a:extLst>
              <a:ext uri="{FF2B5EF4-FFF2-40B4-BE49-F238E27FC236}">
                <a16:creationId xmlns:a16="http://schemas.microsoft.com/office/drawing/2014/main" id="{5BCA3706-5D68-9688-A712-EE1B7EE2D213}"/>
              </a:ext>
            </a:extLst>
          </p:cNvPr>
          <p:cNvSpPr>
            <a:spLocks noGrp="1"/>
          </p:cNvSpPr>
          <p:nvPr>
            <p:ph type="pic" sz="quarter" idx="43" hasCustomPrompt="1"/>
          </p:nvPr>
        </p:nvSpPr>
        <p:spPr>
          <a:xfrm>
            <a:off x="9258224" y="5210962"/>
            <a:ext cx="666000" cy="665066"/>
          </a:xfrm>
        </p:spPr>
        <p:txBody>
          <a:bodyPr>
            <a:noAutofit/>
          </a:bodyPr>
          <a:lstStyle>
            <a:lvl1pPr algn="ctr">
              <a:defRPr sz="800"/>
            </a:lvl1pPr>
          </a:lstStyle>
          <a:p>
            <a:r>
              <a:rPr lang="en-GB" dirty="0"/>
              <a:t>Click to insert photo</a:t>
            </a:r>
          </a:p>
        </p:txBody>
      </p:sp>
      <p:sp>
        <p:nvSpPr>
          <p:cNvPr id="45" name="Text Placeholder 17">
            <a:extLst>
              <a:ext uri="{FF2B5EF4-FFF2-40B4-BE49-F238E27FC236}">
                <a16:creationId xmlns:a16="http://schemas.microsoft.com/office/drawing/2014/main" id="{871658DC-157A-2797-3C51-7F4C884EECFA}"/>
              </a:ext>
            </a:extLst>
          </p:cNvPr>
          <p:cNvSpPr>
            <a:spLocks noGrp="1"/>
          </p:cNvSpPr>
          <p:nvPr>
            <p:ph type="body" sz="quarter" idx="44" hasCustomPrompt="1"/>
          </p:nvPr>
        </p:nvSpPr>
        <p:spPr>
          <a:xfrm>
            <a:off x="10063362" y="5257861"/>
            <a:ext cx="1243210" cy="123111"/>
          </a:xfrm>
          <a:solidFill>
            <a:schemeClr val="accent1"/>
          </a:solidFill>
        </p:spPr>
        <p:txBody>
          <a:bodyPr wrap="square" lIns="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grpSp>
        <p:nvGrpSpPr>
          <p:cNvPr id="55" name="Group 54">
            <a:extLst>
              <a:ext uri="{FF2B5EF4-FFF2-40B4-BE49-F238E27FC236}">
                <a16:creationId xmlns:a16="http://schemas.microsoft.com/office/drawing/2014/main" id="{908C3B16-9657-0964-B649-A2A24AED9A00}"/>
              </a:ext>
            </a:extLst>
          </p:cNvPr>
          <p:cNvGrpSpPr/>
          <p:nvPr/>
        </p:nvGrpSpPr>
        <p:grpSpPr>
          <a:xfrm>
            <a:off x="12287572" y="0"/>
            <a:ext cx="2175021" cy="4839558"/>
            <a:chOff x="838200" y="1150069"/>
            <a:chExt cx="2175021" cy="4839558"/>
          </a:xfrm>
        </p:grpSpPr>
        <p:sp>
          <p:nvSpPr>
            <p:cNvPr id="56" name="Rectangle 55">
              <a:extLst>
                <a:ext uri="{FF2B5EF4-FFF2-40B4-BE49-F238E27FC236}">
                  <a16:creationId xmlns:a16="http://schemas.microsoft.com/office/drawing/2014/main" id="{D70D0084-41FC-409D-401E-E8A8EF38CE50}"/>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57" name="Rectangle 56">
              <a:extLst>
                <a:ext uri="{FF2B5EF4-FFF2-40B4-BE49-F238E27FC236}">
                  <a16:creationId xmlns:a16="http://schemas.microsoft.com/office/drawing/2014/main" id="{1FB527D5-0B54-DE88-9FF6-906D892AE831}"/>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58" name="TextBox 57">
              <a:extLst>
                <a:ext uri="{FF2B5EF4-FFF2-40B4-BE49-F238E27FC236}">
                  <a16:creationId xmlns:a16="http://schemas.microsoft.com/office/drawing/2014/main" id="{960FF3AA-10A1-FBB9-2112-99CEFDA9F466}"/>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59" name="TextBox 58">
              <a:extLst>
                <a:ext uri="{FF2B5EF4-FFF2-40B4-BE49-F238E27FC236}">
                  <a16:creationId xmlns:a16="http://schemas.microsoft.com/office/drawing/2014/main" id="{F99AFBB2-A948-1E68-FE3D-036E426D0279}"/>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60" name="TextBox 59">
              <a:extLst>
                <a:ext uri="{FF2B5EF4-FFF2-40B4-BE49-F238E27FC236}">
                  <a16:creationId xmlns:a16="http://schemas.microsoft.com/office/drawing/2014/main" id="{28D116CD-1778-E430-4856-F5B555D307EE}"/>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61" name="TextBox 60">
              <a:extLst>
                <a:ext uri="{FF2B5EF4-FFF2-40B4-BE49-F238E27FC236}">
                  <a16:creationId xmlns:a16="http://schemas.microsoft.com/office/drawing/2014/main" id="{204D1745-DF57-2871-2D6C-45B42E64E6B0}"/>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62" name="TextBox 61">
              <a:extLst>
                <a:ext uri="{FF2B5EF4-FFF2-40B4-BE49-F238E27FC236}">
                  <a16:creationId xmlns:a16="http://schemas.microsoft.com/office/drawing/2014/main" id="{94D8A420-46FF-B45F-032F-BCFE91A0619B}"/>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63" name="TextBox 62">
              <a:extLst>
                <a:ext uri="{FF2B5EF4-FFF2-40B4-BE49-F238E27FC236}">
                  <a16:creationId xmlns:a16="http://schemas.microsoft.com/office/drawing/2014/main" id="{035E74DD-ADC5-41D8-9820-29AB18C48C98}"/>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64" name="TextBox 63">
              <a:extLst>
                <a:ext uri="{FF2B5EF4-FFF2-40B4-BE49-F238E27FC236}">
                  <a16:creationId xmlns:a16="http://schemas.microsoft.com/office/drawing/2014/main" id="{A85F5B00-FC96-48C1-9B80-86C0E0EA4BF0}"/>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66" name="Date Placeholder 65">
            <a:extLst>
              <a:ext uri="{FF2B5EF4-FFF2-40B4-BE49-F238E27FC236}">
                <a16:creationId xmlns:a16="http://schemas.microsoft.com/office/drawing/2014/main" id="{217FB83B-E338-B02B-6684-3A4E1AB44569}"/>
              </a:ext>
            </a:extLst>
          </p:cNvPr>
          <p:cNvSpPr>
            <a:spLocks noGrp="1"/>
          </p:cNvSpPr>
          <p:nvPr>
            <p:ph type="dt" sz="half" idx="77"/>
          </p:nvPr>
        </p:nvSpPr>
        <p:spPr/>
        <p:txBody>
          <a:bodyPr>
            <a:noAutofit/>
          </a:bodyPr>
          <a:lstStyle/>
          <a:p>
            <a:endParaRPr lang="en-GB" dirty="0"/>
          </a:p>
        </p:txBody>
      </p:sp>
      <p:sp>
        <p:nvSpPr>
          <p:cNvPr id="68" name="Slide Number Placeholder 67">
            <a:extLst>
              <a:ext uri="{FF2B5EF4-FFF2-40B4-BE49-F238E27FC236}">
                <a16:creationId xmlns:a16="http://schemas.microsoft.com/office/drawing/2014/main" id="{97D8AC99-172C-3FE8-46D9-A91D208F7827}"/>
              </a:ext>
            </a:extLst>
          </p:cNvPr>
          <p:cNvSpPr>
            <a:spLocks noGrp="1"/>
          </p:cNvSpPr>
          <p:nvPr>
            <p:ph type="sldNum" sz="quarter" idx="79"/>
          </p:nvPr>
        </p:nvSpPr>
        <p:spPr/>
        <p:txBody>
          <a:bodyPr>
            <a:noAutofit/>
          </a:bodyPr>
          <a:lstStyle/>
          <a:p>
            <a:fld id="{BB07EAE1-021A-493C-B07F-6FE9E5D11BEB}" type="slidenum">
              <a:rPr lang="en-GB" smtClean="0"/>
              <a:pPr/>
              <a:t>‹#›</a:t>
            </a:fld>
            <a:endParaRPr lang="en-GB" dirty="0"/>
          </a:p>
        </p:txBody>
      </p:sp>
      <p:grpSp>
        <p:nvGrpSpPr>
          <p:cNvPr id="3" name="Group 2">
            <a:extLst>
              <a:ext uri="{FF2B5EF4-FFF2-40B4-BE49-F238E27FC236}">
                <a16:creationId xmlns:a16="http://schemas.microsoft.com/office/drawing/2014/main" id="{46B88140-C4C9-EA69-4BCD-EB7F646D5255}"/>
              </a:ext>
            </a:extLst>
          </p:cNvPr>
          <p:cNvGrpSpPr/>
          <p:nvPr userDrawn="1"/>
        </p:nvGrpSpPr>
        <p:grpSpPr>
          <a:xfrm>
            <a:off x="12287572" y="0"/>
            <a:ext cx="2175021" cy="4839558"/>
            <a:chOff x="838200" y="1150069"/>
            <a:chExt cx="2175021" cy="4839558"/>
          </a:xfrm>
        </p:grpSpPr>
        <p:sp>
          <p:nvSpPr>
            <p:cNvPr id="4" name="Rectangle 3">
              <a:extLst>
                <a:ext uri="{FF2B5EF4-FFF2-40B4-BE49-F238E27FC236}">
                  <a16:creationId xmlns:a16="http://schemas.microsoft.com/office/drawing/2014/main" id="{024FF0EA-500F-0A37-D137-0BB04474F3AB}"/>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5" name="Rectangle 4">
              <a:extLst>
                <a:ext uri="{FF2B5EF4-FFF2-40B4-BE49-F238E27FC236}">
                  <a16:creationId xmlns:a16="http://schemas.microsoft.com/office/drawing/2014/main" id="{E3CF97BD-40FD-BC7F-8090-D071611587BA}"/>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6" name="TextBox 5">
              <a:extLst>
                <a:ext uri="{FF2B5EF4-FFF2-40B4-BE49-F238E27FC236}">
                  <a16:creationId xmlns:a16="http://schemas.microsoft.com/office/drawing/2014/main" id="{80AC0D3E-C1B4-B199-455C-B69DFDE46121}"/>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7" name="TextBox 6">
              <a:extLst>
                <a:ext uri="{FF2B5EF4-FFF2-40B4-BE49-F238E27FC236}">
                  <a16:creationId xmlns:a16="http://schemas.microsoft.com/office/drawing/2014/main" id="{D6E128B3-E4AA-BF43-4A8F-F5040708F4D8}"/>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8" name="TextBox 7">
              <a:extLst>
                <a:ext uri="{FF2B5EF4-FFF2-40B4-BE49-F238E27FC236}">
                  <a16:creationId xmlns:a16="http://schemas.microsoft.com/office/drawing/2014/main" id="{EA63F6F4-C1C9-9E19-507A-A738275DA603}"/>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9" name="TextBox 8">
              <a:extLst>
                <a:ext uri="{FF2B5EF4-FFF2-40B4-BE49-F238E27FC236}">
                  <a16:creationId xmlns:a16="http://schemas.microsoft.com/office/drawing/2014/main" id="{8680BACF-7EE8-BC4D-4D50-4D7572380BB6}"/>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10" name="TextBox 9">
              <a:extLst>
                <a:ext uri="{FF2B5EF4-FFF2-40B4-BE49-F238E27FC236}">
                  <a16:creationId xmlns:a16="http://schemas.microsoft.com/office/drawing/2014/main" id="{7A0E6AD2-8089-B47A-8F1E-5D6503BDA56E}"/>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11" name="TextBox 10">
              <a:extLst>
                <a:ext uri="{FF2B5EF4-FFF2-40B4-BE49-F238E27FC236}">
                  <a16:creationId xmlns:a16="http://schemas.microsoft.com/office/drawing/2014/main" id="{FA061B70-8228-9335-85F7-DBF5120904AB}"/>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13" name="TextBox 12">
              <a:extLst>
                <a:ext uri="{FF2B5EF4-FFF2-40B4-BE49-F238E27FC236}">
                  <a16:creationId xmlns:a16="http://schemas.microsoft.com/office/drawing/2014/main" id="{D98AAC8E-CE0C-FB56-8698-C81FAA6F70AF}"/>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cxnSp>
        <p:nvCxnSpPr>
          <p:cNvPr id="72" name="Connector: Elbow 71">
            <a:extLst>
              <a:ext uri="{FF2B5EF4-FFF2-40B4-BE49-F238E27FC236}">
                <a16:creationId xmlns:a16="http://schemas.microsoft.com/office/drawing/2014/main" id="{33C33C9C-BB78-AD62-3E77-99BF8B7B2A9A}"/>
              </a:ext>
            </a:extLst>
          </p:cNvPr>
          <p:cNvCxnSpPr>
            <a:endCxn id="19" idx="0"/>
          </p:cNvCxnSpPr>
          <p:nvPr userDrawn="1"/>
        </p:nvCxnSpPr>
        <p:spPr>
          <a:xfrm rot="10800000" flipV="1">
            <a:off x="5161360" y="2810979"/>
            <a:ext cx="2590800" cy="217594"/>
          </a:xfrm>
          <a:prstGeom prst="bentConnector2">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F67000AF-5146-03FB-16B8-97F7C462833F}"/>
              </a:ext>
            </a:extLst>
          </p:cNvPr>
          <p:cNvCxnSpPr>
            <a:cxnSpLocks/>
            <a:stCxn id="25" idx="0"/>
          </p:cNvCxnSpPr>
          <p:nvPr userDrawn="1"/>
        </p:nvCxnSpPr>
        <p:spPr>
          <a:xfrm rot="16200000" flipV="1">
            <a:off x="8938764" y="1624377"/>
            <a:ext cx="217595" cy="2590798"/>
          </a:xfrm>
          <a:prstGeom prst="bentConnector2">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06CA7997-9D58-90B0-44A6-AC989C703A58}"/>
              </a:ext>
            </a:extLst>
          </p:cNvPr>
          <p:cNvSpPr>
            <a:spLocks noGrp="1"/>
          </p:cNvSpPr>
          <p:nvPr>
            <p:ph type="title" hasCustomPrompt="1"/>
          </p:nvPr>
        </p:nvSpPr>
        <p:spPr/>
        <p:txBody>
          <a:bodyPr/>
          <a:lstStyle/>
          <a:p>
            <a:r>
              <a:rPr lang="en-US" dirty="0"/>
              <a:t>Insert title here</a:t>
            </a:r>
            <a:endParaRPr lang="en-GB" dirty="0"/>
          </a:p>
        </p:txBody>
      </p:sp>
      <p:sp>
        <p:nvSpPr>
          <p:cNvPr id="15" name="Footer Placeholder 4">
            <a:extLst>
              <a:ext uri="{FF2B5EF4-FFF2-40B4-BE49-F238E27FC236}">
                <a16:creationId xmlns:a16="http://schemas.microsoft.com/office/drawing/2014/main" id="{EC1C11A8-7BF1-9DDF-063D-9AC7068FAB06}"/>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2" name="Text Placeholder 3">
            <a:extLst>
              <a:ext uri="{FF2B5EF4-FFF2-40B4-BE49-F238E27FC236}">
                <a16:creationId xmlns:a16="http://schemas.microsoft.com/office/drawing/2014/main" id="{B4EC5651-48DB-EC49-BF03-A8A243499B5F}"/>
              </a:ext>
            </a:extLst>
          </p:cNvPr>
          <p:cNvSpPr>
            <a:spLocks noGrp="1"/>
          </p:cNvSpPr>
          <p:nvPr>
            <p:ph type="body" sz="quarter" idx="80"/>
          </p:nvPr>
        </p:nvSpPr>
        <p:spPr>
          <a:xfrm>
            <a:off x="447675" y="1520825"/>
            <a:ext cx="2428874" cy="1985159"/>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315947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structure">
    <p:spTree>
      <p:nvGrpSpPr>
        <p:cNvPr id="1" name=""/>
        <p:cNvGrpSpPr/>
        <p:nvPr/>
      </p:nvGrpSpPr>
      <p:grpSpPr>
        <a:xfrm>
          <a:off x="0" y="0"/>
          <a:ext cx="0" cy="0"/>
          <a:chOff x="0" y="0"/>
          <a:chExt cx="0" cy="0"/>
        </a:xfrm>
      </p:grpSpPr>
      <p:sp>
        <p:nvSpPr>
          <p:cNvPr id="74" name="Text Placeholder 3">
            <a:extLst>
              <a:ext uri="{FF2B5EF4-FFF2-40B4-BE49-F238E27FC236}">
                <a16:creationId xmlns:a16="http://schemas.microsoft.com/office/drawing/2014/main" id="{27B76F34-0E6F-E606-D590-803FB3519BE4}"/>
              </a:ext>
            </a:extLst>
          </p:cNvPr>
          <p:cNvSpPr>
            <a:spLocks noGrp="1"/>
          </p:cNvSpPr>
          <p:nvPr>
            <p:ph type="body" sz="quarter" idx="72"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8" name="Text Placeholder 7">
            <a:extLst>
              <a:ext uri="{FF2B5EF4-FFF2-40B4-BE49-F238E27FC236}">
                <a16:creationId xmlns:a16="http://schemas.microsoft.com/office/drawing/2014/main" id="{721D643B-FDB7-CFFF-4E3B-64A4EE8F59EF}"/>
              </a:ext>
            </a:extLst>
          </p:cNvPr>
          <p:cNvSpPr>
            <a:spLocks noGrp="1"/>
          </p:cNvSpPr>
          <p:nvPr>
            <p:ph type="body" sz="quarter" idx="13" hasCustomPrompt="1"/>
          </p:nvPr>
        </p:nvSpPr>
        <p:spPr>
          <a:xfrm>
            <a:off x="6150770" y="447675"/>
            <a:ext cx="2315842" cy="233362"/>
          </a:xfrm>
        </p:spPr>
        <p:txBody>
          <a:bodyPr>
            <a:noAutofit/>
          </a:bodyPr>
          <a:lstStyle>
            <a:lvl1pPr algn="ctr">
              <a:defRPr sz="1000" cap="all" baseline="0">
                <a:latin typeface="Gotham Medium" panose="02000604030000020004" pitchFamily="50" charset="0"/>
              </a:defRPr>
            </a:lvl1pPr>
            <a:lvl2pPr algn="ctr">
              <a:defRPr>
                <a:latin typeface="Gotham Medium" panose="02000604030000020004" pitchFamily="50" charset="0"/>
              </a:defRPr>
            </a:lvl2pPr>
            <a:lvl3pPr algn="ctr">
              <a:defRPr>
                <a:latin typeface="Gotham Medium" panose="02000604030000020004" pitchFamily="50" charset="0"/>
              </a:defRPr>
            </a:lvl3pPr>
            <a:lvl4pPr algn="ctr">
              <a:defRPr>
                <a:latin typeface="Gotham Medium" panose="02000604030000020004" pitchFamily="50" charset="0"/>
              </a:defRPr>
            </a:lvl4pPr>
            <a:lvl5pPr algn="ctr">
              <a:defRPr>
                <a:latin typeface="Gotham Medium" panose="02000604030000020004" pitchFamily="50" charset="0"/>
              </a:defRPr>
            </a:lvl5pPr>
          </a:lstStyle>
          <a:p>
            <a:pPr lvl="0"/>
            <a:r>
              <a:rPr lang="en-GB" dirty="0"/>
              <a:t>Insert text here</a:t>
            </a:r>
          </a:p>
        </p:txBody>
      </p:sp>
      <p:sp>
        <p:nvSpPr>
          <p:cNvPr id="10" name="Picture Placeholder 9">
            <a:extLst>
              <a:ext uri="{FF2B5EF4-FFF2-40B4-BE49-F238E27FC236}">
                <a16:creationId xmlns:a16="http://schemas.microsoft.com/office/drawing/2014/main" id="{1F5513C5-2DFB-6B1A-3102-36ACD57D94E2}"/>
              </a:ext>
            </a:extLst>
          </p:cNvPr>
          <p:cNvSpPr>
            <a:spLocks noGrp="1"/>
          </p:cNvSpPr>
          <p:nvPr>
            <p:ph type="pic" sz="quarter" idx="14" hasCustomPrompt="1"/>
          </p:nvPr>
        </p:nvSpPr>
        <p:spPr>
          <a:xfrm>
            <a:off x="6150770" y="811771"/>
            <a:ext cx="966784" cy="966784"/>
          </a:xfrm>
        </p:spPr>
        <p:txBody>
          <a:bodyPr>
            <a:noAutofit/>
          </a:bodyPr>
          <a:lstStyle>
            <a:lvl1pPr algn="ctr">
              <a:defRPr sz="800"/>
            </a:lvl1pPr>
          </a:lstStyle>
          <a:p>
            <a:r>
              <a:rPr lang="en-GB" dirty="0"/>
              <a:t>Click icon to insert image</a:t>
            </a:r>
          </a:p>
        </p:txBody>
      </p:sp>
      <p:sp>
        <p:nvSpPr>
          <p:cNvPr id="13" name="Text Placeholder 12">
            <a:extLst>
              <a:ext uri="{FF2B5EF4-FFF2-40B4-BE49-F238E27FC236}">
                <a16:creationId xmlns:a16="http://schemas.microsoft.com/office/drawing/2014/main" id="{A893BEC3-31AE-2FCD-580C-2DE6A2589BAB}"/>
              </a:ext>
            </a:extLst>
          </p:cNvPr>
          <p:cNvSpPr>
            <a:spLocks noGrp="1"/>
          </p:cNvSpPr>
          <p:nvPr>
            <p:ph type="body" sz="quarter" idx="15" hasCustomPrompt="1"/>
          </p:nvPr>
        </p:nvSpPr>
        <p:spPr>
          <a:xfrm>
            <a:off x="6065044" y="1795225"/>
            <a:ext cx="1052510" cy="123111"/>
          </a:xfrm>
        </p:spPr>
        <p:txBody>
          <a:bodyPr>
            <a:noAutofit/>
          </a:bodyPr>
          <a:lstStyle>
            <a:lvl1pPr algn="ctr">
              <a:defRPr sz="800">
                <a:latin typeface="Gotham Medium" pitchFamily="50" charset="0"/>
              </a:defRPr>
            </a:lvl1pPr>
            <a:lvl2pPr>
              <a:defRPr sz="800">
                <a:latin typeface="Gotham Bold" pitchFamily="50" charset="0"/>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p:txBody>
      </p:sp>
      <p:sp>
        <p:nvSpPr>
          <p:cNvPr id="15" name="Text Placeholder 14">
            <a:extLst>
              <a:ext uri="{FF2B5EF4-FFF2-40B4-BE49-F238E27FC236}">
                <a16:creationId xmlns:a16="http://schemas.microsoft.com/office/drawing/2014/main" id="{54693D96-BBDF-77F7-9F90-428AF1C0E687}"/>
              </a:ext>
            </a:extLst>
          </p:cNvPr>
          <p:cNvSpPr>
            <a:spLocks noGrp="1"/>
          </p:cNvSpPr>
          <p:nvPr>
            <p:ph type="body" sz="quarter" idx="16" hasCustomPrompt="1"/>
          </p:nvPr>
        </p:nvSpPr>
        <p:spPr>
          <a:xfrm>
            <a:off x="6065043" y="1934924"/>
            <a:ext cx="1052509" cy="123111"/>
          </a:xfrm>
        </p:spPr>
        <p:txBody>
          <a:bodyPr>
            <a:noAutofit/>
          </a:bodyPr>
          <a:lstStyle>
            <a:lvl1pPr algn="ctr">
              <a:defRPr sz="800"/>
            </a:lvl1pPr>
            <a:lvl2pPr>
              <a:defRPr sz="800"/>
            </a:lvl2pPr>
            <a:lvl3pPr>
              <a:defRPr sz="700"/>
            </a:lvl3pPr>
            <a:lvl4pPr>
              <a:defRPr sz="600"/>
            </a:lvl4pPr>
            <a:lvl5pPr>
              <a:defRPr sz="600"/>
            </a:lvl5pPr>
          </a:lstStyle>
          <a:p>
            <a:pPr lvl="0"/>
            <a:r>
              <a:rPr lang="en-GB"/>
              <a:t>Insert Position</a:t>
            </a:r>
            <a:endParaRPr lang="en-GB" dirty="0"/>
          </a:p>
        </p:txBody>
      </p:sp>
      <p:sp>
        <p:nvSpPr>
          <p:cNvPr id="16" name="Picture Placeholder 9">
            <a:extLst>
              <a:ext uri="{FF2B5EF4-FFF2-40B4-BE49-F238E27FC236}">
                <a16:creationId xmlns:a16="http://schemas.microsoft.com/office/drawing/2014/main" id="{767052BE-496C-051D-6588-B60C0D69417C}"/>
              </a:ext>
            </a:extLst>
          </p:cNvPr>
          <p:cNvSpPr>
            <a:spLocks noGrp="1"/>
          </p:cNvSpPr>
          <p:nvPr>
            <p:ph type="pic" sz="quarter" idx="17" hasCustomPrompt="1"/>
          </p:nvPr>
        </p:nvSpPr>
        <p:spPr>
          <a:xfrm>
            <a:off x="7469983" y="811771"/>
            <a:ext cx="966784" cy="966784"/>
          </a:xfrm>
        </p:spPr>
        <p:txBody>
          <a:bodyPr>
            <a:noAutofit/>
          </a:bodyPr>
          <a:lstStyle>
            <a:lvl1pPr algn="ctr">
              <a:defRPr sz="800"/>
            </a:lvl1pPr>
          </a:lstStyle>
          <a:p>
            <a:r>
              <a:rPr lang="en-GB" dirty="0"/>
              <a:t>Click icon to insert image</a:t>
            </a:r>
          </a:p>
        </p:txBody>
      </p:sp>
      <p:sp>
        <p:nvSpPr>
          <p:cNvPr id="17" name="Text Placeholder 12">
            <a:extLst>
              <a:ext uri="{FF2B5EF4-FFF2-40B4-BE49-F238E27FC236}">
                <a16:creationId xmlns:a16="http://schemas.microsoft.com/office/drawing/2014/main" id="{CD1DC53E-EDF7-0B2A-BCFD-4BCE0218A171}"/>
              </a:ext>
            </a:extLst>
          </p:cNvPr>
          <p:cNvSpPr>
            <a:spLocks noGrp="1"/>
          </p:cNvSpPr>
          <p:nvPr>
            <p:ph type="body" sz="quarter" idx="18" hasCustomPrompt="1"/>
          </p:nvPr>
        </p:nvSpPr>
        <p:spPr>
          <a:xfrm>
            <a:off x="7384257" y="1795225"/>
            <a:ext cx="1052510" cy="123111"/>
          </a:xfrm>
        </p:spPr>
        <p:txBody>
          <a:bodyPr>
            <a:noAutofit/>
          </a:bodyPr>
          <a:lstStyle>
            <a:lvl1pPr algn="ctr">
              <a:defRPr sz="800">
                <a:latin typeface="Gotham Medium" pitchFamily="50" charset="0"/>
              </a:defRPr>
            </a:lvl1pPr>
            <a:lvl2pPr>
              <a:defRPr sz="800">
                <a:latin typeface="Gotham Bold" pitchFamily="50" charset="0"/>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p:txBody>
      </p:sp>
      <p:sp>
        <p:nvSpPr>
          <p:cNvPr id="18" name="Text Placeholder 14">
            <a:extLst>
              <a:ext uri="{FF2B5EF4-FFF2-40B4-BE49-F238E27FC236}">
                <a16:creationId xmlns:a16="http://schemas.microsoft.com/office/drawing/2014/main" id="{FB29A6EE-4BB5-BAD9-A88F-7F64F28F069D}"/>
              </a:ext>
            </a:extLst>
          </p:cNvPr>
          <p:cNvSpPr>
            <a:spLocks noGrp="1"/>
          </p:cNvSpPr>
          <p:nvPr>
            <p:ph type="body" sz="quarter" idx="19" hasCustomPrompt="1"/>
          </p:nvPr>
        </p:nvSpPr>
        <p:spPr>
          <a:xfrm>
            <a:off x="7384256" y="1934924"/>
            <a:ext cx="1052509" cy="123111"/>
          </a:xfrm>
        </p:spPr>
        <p:txBody>
          <a:bodyPr>
            <a:noAutofit/>
          </a:bodyPr>
          <a:lstStyle>
            <a:lvl1pPr algn="ctr">
              <a:defRPr sz="800"/>
            </a:lvl1pPr>
            <a:lvl2pPr>
              <a:defRPr sz="800"/>
            </a:lvl2pPr>
            <a:lvl3pPr>
              <a:defRPr sz="700"/>
            </a:lvl3pPr>
            <a:lvl4pPr>
              <a:defRPr sz="600"/>
            </a:lvl4pPr>
            <a:lvl5pPr>
              <a:defRPr sz="600"/>
            </a:lvl5pPr>
          </a:lstStyle>
          <a:p>
            <a:pPr lvl="0"/>
            <a:r>
              <a:rPr lang="en-GB"/>
              <a:t>Insert Position</a:t>
            </a:r>
            <a:endParaRPr lang="en-GB" dirty="0"/>
          </a:p>
        </p:txBody>
      </p:sp>
      <p:sp>
        <p:nvSpPr>
          <p:cNvPr id="19" name="Picture Placeholder 9">
            <a:extLst>
              <a:ext uri="{FF2B5EF4-FFF2-40B4-BE49-F238E27FC236}">
                <a16:creationId xmlns:a16="http://schemas.microsoft.com/office/drawing/2014/main" id="{1DB04FDC-112C-3FCD-17AF-14EFDFC7B475}"/>
              </a:ext>
            </a:extLst>
          </p:cNvPr>
          <p:cNvSpPr>
            <a:spLocks noGrp="1"/>
          </p:cNvSpPr>
          <p:nvPr>
            <p:ph type="pic" sz="quarter" idx="20" hasCustomPrompt="1"/>
          </p:nvPr>
        </p:nvSpPr>
        <p:spPr>
          <a:xfrm>
            <a:off x="4391977" y="2876791"/>
            <a:ext cx="753426" cy="753426"/>
          </a:xfrm>
        </p:spPr>
        <p:txBody>
          <a:bodyPr>
            <a:noAutofit/>
          </a:bodyPr>
          <a:lstStyle>
            <a:lvl1pPr algn="ctr">
              <a:defRPr sz="800"/>
            </a:lvl1pPr>
          </a:lstStyle>
          <a:p>
            <a:r>
              <a:rPr lang="en-GB" dirty="0"/>
              <a:t>Click icon to insert image</a:t>
            </a:r>
          </a:p>
        </p:txBody>
      </p:sp>
      <p:sp>
        <p:nvSpPr>
          <p:cNvPr id="20" name="Text Placeholder 12">
            <a:extLst>
              <a:ext uri="{FF2B5EF4-FFF2-40B4-BE49-F238E27FC236}">
                <a16:creationId xmlns:a16="http://schemas.microsoft.com/office/drawing/2014/main" id="{BF58E77C-7B5B-D0E1-E48B-C8230675383E}"/>
              </a:ext>
            </a:extLst>
          </p:cNvPr>
          <p:cNvSpPr>
            <a:spLocks noGrp="1"/>
          </p:cNvSpPr>
          <p:nvPr>
            <p:ph type="body" sz="quarter" idx="21" hasCustomPrompt="1"/>
          </p:nvPr>
        </p:nvSpPr>
        <p:spPr>
          <a:xfrm>
            <a:off x="4242437" y="3660220"/>
            <a:ext cx="1052510" cy="123111"/>
          </a:xfrm>
        </p:spPr>
        <p:txBody>
          <a:bodyPr>
            <a:noAutofit/>
          </a:bodyPr>
          <a:lstStyle>
            <a:lvl1pPr algn="ctr">
              <a:defRPr sz="800">
                <a:latin typeface="Gotham Medium" pitchFamily="50" charset="0"/>
              </a:defRPr>
            </a:lvl1pPr>
            <a:lvl2pPr>
              <a:defRPr sz="800">
                <a:latin typeface="Gotham Bold" pitchFamily="50" charset="0"/>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p:txBody>
      </p:sp>
      <p:sp>
        <p:nvSpPr>
          <p:cNvPr id="21" name="Text Placeholder 14">
            <a:extLst>
              <a:ext uri="{FF2B5EF4-FFF2-40B4-BE49-F238E27FC236}">
                <a16:creationId xmlns:a16="http://schemas.microsoft.com/office/drawing/2014/main" id="{86DD4098-CE4D-0328-1BD4-E202CC234EB4}"/>
              </a:ext>
            </a:extLst>
          </p:cNvPr>
          <p:cNvSpPr>
            <a:spLocks noGrp="1"/>
          </p:cNvSpPr>
          <p:nvPr>
            <p:ph type="body" sz="quarter" idx="22" hasCustomPrompt="1"/>
          </p:nvPr>
        </p:nvSpPr>
        <p:spPr>
          <a:xfrm>
            <a:off x="4242436" y="3799919"/>
            <a:ext cx="1052509" cy="123111"/>
          </a:xfrm>
        </p:spPr>
        <p:txBody>
          <a:bodyPr>
            <a:noAutofit/>
          </a:bodyPr>
          <a:lstStyle>
            <a:lvl1pPr algn="ctr">
              <a:defRPr sz="800"/>
            </a:lvl1pPr>
            <a:lvl2pPr>
              <a:defRPr sz="800"/>
            </a:lvl2pPr>
            <a:lvl3pPr>
              <a:defRPr sz="700"/>
            </a:lvl3pPr>
            <a:lvl4pPr>
              <a:defRPr sz="600"/>
            </a:lvl4pPr>
            <a:lvl5pPr>
              <a:defRPr sz="600"/>
            </a:lvl5pPr>
          </a:lstStyle>
          <a:p>
            <a:pPr lvl="0"/>
            <a:r>
              <a:rPr lang="en-GB"/>
              <a:t>Insert Position</a:t>
            </a:r>
            <a:endParaRPr lang="en-GB" dirty="0"/>
          </a:p>
        </p:txBody>
      </p:sp>
      <p:sp>
        <p:nvSpPr>
          <p:cNvPr id="22" name="Picture Placeholder 9">
            <a:extLst>
              <a:ext uri="{FF2B5EF4-FFF2-40B4-BE49-F238E27FC236}">
                <a16:creationId xmlns:a16="http://schemas.microsoft.com/office/drawing/2014/main" id="{9F185209-8CF3-2DB0-439F-7AE45347ADF6}"/>
              </a:ext>
            </a:extLst>
          </p:cNvPr>
          <p:cNvSpPr>
            <a:spLocks noGrp="1"/>
          </p:cNvSpPr>
          <p:nvPr>
            <p:ph type="pic" sz="quarter" idx="23" hasCustomPrompt="1"/>
          </p:nvPr>
        </p:nvSpPr>
        <p:spPr>
          <a:xfrm>
            <a:off x="5419086" y="2876791"/>
            <a:ext cx="753426" cy="753426"/>
          </a:xfrm>
        </p:spPr>
        <p:txBody>
          <a:bodyPr>
            <a:noAutofit/>
          </a:bodyPr>
          <a:lstStyle>
            <a:lvl1pPr algn="ctr">
              <a:defRPr sz="800"/>
            </a:lvl1pPr>
          </a:lstStyle>
          <a:p>
            <a:r>
              <a:rPr lang="en-GB" dirty="0"/>
              <a:t>Click icon to insert image</a:t>
            </a:r>
          </a:p>
        </p:txBody>
      </p:sp>
      <p:sp>
        <p:nvSpPr>
          <p:cNvPr id="23" name="Text Placeholder 12">
            <a:extLst>
              <a:ext uri="{FF2B5EF4-FFF2-40B4-BE49-F238E27FC236}">
                <a16:creationId xmlns:a16="http://schemas.microsoft.com/office/drawing/2014/main" id="{BCBD7ECB-B983-35C7-6651-6C5D7A34FC9B}"/>
              </a:ext>
            </a:extLst>
          </p:cNvPr>
          <p:cNvSpPr>
            <a:spLocks noGrp="1"/>
          </p:cNvSpPr>
          <p:nvPr>
            <p:ph type="body" sz="quarter" idx="24" hasCustomPrompt="1"/>
          </p:nvPr>
        </p:nvSpPr>
        <p:spPr>
          <a:xfrm>
            <a:off x="5269546" y="3660220"/>
            <a:ext cx="1052510" cy="123111"/>
          </a:xfrm>
        </p:spPr>
        <p:txBody>
          <a:bodyPr>
            <a:noAutofit/>
          </a:bodyPr>
          <a:lstStyle>
            <a:lvl1pPr algn="ctr">
              <a:defRPr sz="800">
                <a:latin typeface="Gotham Medium" pitchFamily="50" charset="0"/>
              </a:defRPr>
            </a:lvl1pPr>
            <a:lvl2pPr>
              <a:defRPr sz="800">
                <a:latin typeface="Gotham Bold" pitchFamily="50" charset="0"/>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p:txBody>
      </p:sp>
      <p:sp>
        <p:nvSpPr>
          <p:cNvPr id="24" name="Text Placeholder 14">
            <a:extLst>
              <a:ext uri="{FF2B5EF4-FFF2-40B4-BE49-F238E27FC236}">
                <a16:creationId xmlns:a16="http://schemas.microsoft.com/office/drawing/2014/main" id="{370F4A5B-ADD6-6E61-9597-E03E7E2BFC7F}"/>
              </a:ext>
            </a:extLst>
          </p:cNvPr>
          <p:cNvSpPr>
            <a:spLocks noGrp="1"/>
          </p:cNvSpPr>
          <p:nvPr>
            <p:ph type="body" sz="quarter" idx="25" hasCustomPrompt="1"/>
          </p:nvPr>
        </p:nvSpPr>
        <p:spPr>
          <a:xfrm>
            <a:off x="5269545" y="3799919"/>
            <a:ext cx="1052509" cy="123111"/>
          </a:xfrm>
        </p:spPr>
        <p:txBody>
          <a:bodyPr>
            <a:noAutofit/>
          </a:bodyPr>
          <a:lstStyle>
            <a:lvl1pPr algn="ctr">
              <a:defRPr sz="800"/>
            </a:lvl1pPr>
            <a:lvl2pPr>
              <a:defRPr sz="800"/>
            </a:lvl2pPr>
            <a:lvl3pPr>
              <a:defRPr sz="700"/>
            </a:lvl3pPr>
            <a:lvl4pPr>
              <a:defRPr sz="600"/>
            </a:lvl4pPr>
            <a:lvl5pPr>
              <a:defRPr sz="600"/>
            </a:lvl5pPr>
          </a:lstStyle>
          <a:p>
            <a:pPr lvl="0"/>
            <a:r>
              <a:rPr lang="en-GB"/>
              <a:t>Insert Position</a:t>
            </a:r>
            <a:endParaRPr lang="en-GB" dirty="0"/>
          </a:p>
        </p:txBody>
      </p:sp>
      <p:sp>
        <p:nvSpPr>
          <p:cNvPr id="25" name="Picture Placeholder 9">
            <a:extLst>
              <a:ext uri="{FF2B5EF4-FFF2-40B4-BE49-F238E27FC236}">
                <a16:creationId xmlns:a16="http://schemas.microsoft.com/office/drawing/2014/main" id="{3DD0204A-ADEA-4436-050F-338C72C68809}"/>
              </a:ext>
            </a:extLst>
          </p:cNvPr>
          <p:cNvSpPr>
            <a:spLocks noGrp="1"/>
          </p:cNvSpPr>
          <p:nvPr>
            <p:ph type="pic" sz="quarter" idx="26" hasCustomPrompt="1"/>
          </p:nvPr>
        </p:nvSpPr>
        <p:spPr>
          <a:xfrm>
            <a:off x="6446195" y="2876791"/>
            <a:ext cx="753426" cy="753426"/>
          </a:xfrm>
        </p:spPr>
        <p:txBody>
          <a:bodyPr>
            <a:noAutofit/>
          </a:bodyPr>
          <a:lstStyle>
            <a:lvl1pPr algn="ctr">
              <a:defRPr sz="800"/>
            </a:lvl1pPr>
          </a:lstStyle>
          <a:p>
            <a:r>
              <a:rPr lang="en-GB" dirty="0"/>
              <a:t>Click icon to insert image</a:t>
            </a:r>
          </a:p>
        </p:txBody>
      </p:sp>
      <p:sp>
        <p:nvSpPr>
          <p:cNvPr id="26" name="Text Placeholder 12">
            <a:extLst>
              <a:ext uri="{FF2B5EF4-FFF2-40B4-BE49-F238E27FC236}">
                <a16:creationId xmlns:a16="http://schemas.microsoft.com/office/drawing/2014/main" id="{4BA0EB2D-134C-90A4-D113-D98F3359AFF5}"/>
              </a:ext>
            </a:extLst>
          </p:cNvPr>
          <p:cNvSpPr>
            <a:spLocks noGrp="1"/>
          </p:cNvSpPr>
          <p:nvPr>
            <p:ph type="body" sz="quarter" idx="27" hasCustomPrompt="1"/>
          </p:nvPr>
        </p:nvSpPr>
        <p:spPr>
          <a:xfrm>
            <a:off x="6296655" y="3660220"/>
            <a:ext cx="1052510" cy="123111"/>
          </a:xfrm>
        </p:spPr>
        <p:txBody>
          <a:bodyPr>
            <a:noAutofit/>
          </a:bodyPr>
          <a:lstStyle>
            <a:lvl1pPr algn="ctr">
              <a:defRPr sz="800">
                <a:latin typeface="Gotham Medium" pitchFamily="50" charset="0"/>
              </a:defRPr>
            </a:lvl1pPr>
            <a:lvl2pPr>
              <a:defRPr sz="800">
                <a:latin typeface="Gotham Bold" pitchFamily="50" charset="0"/>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p:txBody>
      </p:sp>
      <p:sp>
        <p:nvSpPr>
          <p:cNvPr id="27" name="Text Placeholder 14">
            <a:extLst>
              <a:ext uri="{FF2B5EF4-FFF2-40B4-BE49-F238E27FC236}">
                <a16:creationId xmlns:a16="http://schemas.microsoft.com/office/drawing/2014/main" id="{45E7DADF-B69B-6F99-D762-8F1F2FCC78DF}"/>
              </a:ext>
            </a:extLst>
          </p:cNvPr>
          <p:cNvSpPr>
            <a:spLocks noGrp="1"/>
          </p:cNvSpPr>
          <p:nvPr>
            <p:ph type="body" sz="quarter" idx="28" hasCustomPrompt="1"/>
          </p:nvPr>
        </p:nvSpPr>
        <p:spPr>
          <a:xfrm>
            <a:off x="6296654" y="3799919"/>
            <a:ext cx="1052509" cy="123111"/>
          </a:xfrm>
        </p:spPr>
        <p:txBody>
          <a:bodyPr>
            <a:noAutofit/>
          </a:bodyPr>
          <a:lstStyle>
            <a:lvl1pPr algn="ctr">
              <a:defRPr sz="800"/>
            </a:lvl1pPr>
            <a:lvl2pPr>
              <a:defRPr sz="800"/>
            </a:lvl2pPr>
            <a:lvl3pPr>
              <a:defRPr sz="700"/>
            </a:lvl3pPr>
            <a:lvl4pPr>
              <a:defRPr sz="600"/>
            </a:lvl4pPr>
            <a:lvl5pPr>
              <a:defRPr sz="600"/>
            </a:lvl5pPr>
          </a:lstStyle>
          <a:p>
            <a:pPr lvl="0"/>
            <a:r>
              <a:rPr lang="en-GB"/>
              <a:t>Insert Position</a:t>
            </a:r>
            <a:endParaRPr lang="en-GB" dirty="0"/>
          </a:p>
        </p:txBody>
      </p:sp>
      <p:sp>
        <p:nvSpPr>
          <p:cNvPr id="28" name="Picture Placeholder 9">
            <a:extLst>
              <a:ext uri="{FF2B5EF4-FFF2-40B4-BE49-F238E27FC236}">
                <a16:creationId xmlns:a16="http://schemas.microsoft.com/office/drawing/2014/main" id="{8EECDCBE-3904-99E4-A254-301AA829AB3E}"/>
              </a:ext>
            </a:extLst>
          </p:cNvPr>
          <p:cNvSpPr>
            <a:spLocks noGrp="1"/>
          </p:cNvSpPr>
          <p:nvPr>
            <p:ph type="pic" sz="quarter" idx="29" hasCustomPrompt="1"/>
          </p:nvPr>
        </p:nvSpPr>
        <p:spPr>
          <a:xfrm>
            <a:off x="7473304" y="2876791"/>
            <a:ext cx="753426" cy="753426"/>
          </a:xfrm>
        </p:spPr>
        <p:txBody>
          <a:bodyPr>
            <a:noAutofit/>
          </a:bodyPr>
          <a:lstStyle>
            <a:lvl1pPr algn="ctr">
              <a:defRPr sz="800"/>
            </a:lvl1pPr>
          </a:lstStyle>
          <a:p>
            <a:r>
              <a:rPr lang="en-GB" dirty="0"/>
              <a:t>Click icon to insert image</a:t>
            </a:r>
          </a:p>
        </p:txBody>
      </p:sp>
      <p:sp>
        <p:nvSpPr>
          <p:cNvPr id="29" name="Text Placeholder 12">
            <a:extLst>
              <a:ext uri="{FF2B5EF4-FFF2-40B4-BE49-F238E27FC236}">
                <a16:creationId xmlns:a16="http://schemas.microsoft.com/office/drawing/2014/main" id="{6466776B-A974-DA34-5682-D1DD8304E3E7}"/>
              </a:ext>
            </a:extLst>
          </p:cNvPr>
          <p:cNvSpPr>
            <a:spLocks noGrp="1"/>
          </p:cNvSpPr>
          <p:nvPr>
            <p:ph type="body" sz="quarter" idx="30" hasCustomPrompt="1"/>
          </p:nvPr>
        </p:nvSpPr>
        <p:spPr>
          <a:xfrm>
            <a:off x="7323764" y="3660220"/>
            <a:ext cx="1052510" cy="123111"/>
          </a:xfrm>
        </p:spPr>
        <p:txBody>
          <a:bodyPr>
            <a:noAutofit/>
          </a:bodyPr>
          <a:lstStyle>
            <a:lvl1pPr algn="ctr">
              <a:defRPr sz="800">
                <a:latin typeface="Gotham Medium" pitchFamily="50" charset="0"/>
              </a:defRPr>
            </a:lvl1pPr>
            <a:lvl2pPr>
              <a:defRPr sz="800">
                <a:latin typeface="Gotham Bold" pitchFamily="50" charset="0"/>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p:txBody>
      </p:sp>
      <p:sp>
        <p:nvSpPr>
          <p:cNvPr id="30" name="Text Placeholder 14">
            <a:extLst>
              <a:ext uri="{FF2B5EF4-FFF2-40B4-BE49-F238E27FC236}">
                <a16:creationId xmlns:a16="http://schemas.microsoft.com/office/drawing/2014/main" id="{4574842A-C394-AC88-1880-DCEAEC942B1D}"/>
              </a:ext>
            </a:extLst>
          </p:cNvPr>
          <p:cNvSpPr>
            <a:spLocks noGrp="1"/>
          </p:cNvSpPr>
          <p:nvPr>
            <p:ph type="body" sz="quarter" idx="31" hasCustomPrompt="1"/>
          </p:nvPr>
        </p:nvSpPr>
        <p:spPr>
          <a:xfrm>
            <a:off x="7323763" y="3799919"/>
            <a:ext cx="1052509" cy="123111"/>
          </a:xfrm>
        </p:spPr>
        <p:txBody>
          <a:bodyPr>
            <a:noAutofit/>
          </a:bodyPr>
          <a:lstStyle>
            <a:lvl1pPr algn="ctr">
              <a:defRPr sz="800"/>
            </a:lvl1pPr>
            <a:lvl2pPr>
              <a:defRPr sz="800"/>
            </a:lvl2pPr>
            <a:lvl3pPr>
              <a:defRPr sz="700"/>
            </a:lvl3pPr>
            <a:lvl4pPr>
              <a:defRPr sz="600"/>
            </a:lvl4pPr>
            <a:lvl5pPr>
              <a:defRPr sz="600"/>
            </a:lvl5pPr>
          </a:lstStyle>
          <a:p>
            <a:pPr lvl="0"/>
            <a:r>
              <a:rPr lang="en-GB"/>
              <a:t>Insert Position</a:t>
            </a:r>
            <a:endParaRPr lang="en-GB" dirty="0"/>
          </a:p>
        </p:txBody>
      </p:sp>
      <p:sp>
        <p:nvSpPr>
          <p:cNvPr id="31" name="Picture Placeholder 9">
            <a:extLst>
              <a:ext uri="{FF2B5EF4-FFF2-40B4-BE49-F238E27FC236}">
                <a16:creationId xmlns:a16="http://schemas.microsoft.com/office/drawing/2014/main" id="{92DEF172-4803-95BA-A602-4E296D68ECA5}"/>
              </a:ext>
            </a:extLst>
          </p:cNvPr>
          <p:cNvSpPr>
            <a:spLocks noGrp="1"/>
          </p:cNvSpPr>
          <p:nvPr>
            <p:ph type="pic" sz="quarter" idx="32" hasCustomPrompt="1"/>
          </p:nvPr>
        </p:nvSpPr>
        <p:spPr>
          <a:xfrm>
            <a:off x="8500413" y="2876791"/>
            <a:ext cx="753426" cy="753426"/>
          </a:xfrm>
        </p:spPr>
        <p:txBody>
          <a:bodyPr>
            <a:noAutofit/>
          </a:bodyPr>
          <a:lstStyle>
            <a:lvl1pPr algn="ctr">
              <a:defRPr sz="800"/>
            </a:lvl1pPr>
          </a:lstStyle>
          <a:p>
            <a:r>
              <a:rPr lang="en-GB" dirty="0"/>
              <a:t>Click icon to insert image</a:t>
            </a:r>
          </a:p>
        </p:txBody>
      </p:sp>
      <p:sp>
        <p:nvSpPr>
          <p:cNvPr id="32" name="Text Placeholder 12">
            <a:extLst>
              <a:ext uri="{FF2B5EF4-FFF2-40B4-BE49-F238E27FC236}">
                <a16:creationId xmlns:a16="http://schemas.microsoft.com/office/drawing/2014/main" id="{A4BCB276-3812-2DF3-0D58-8D24512B4F7F}"/>
              </a:ext>
            </a:extLst>
          </p:cNvPr>
          <p:cNvSpPr>
            <a:spLocks noGrp="1"/>
          </p:cNvSpPr>
          <p:nvPr>
            <p:ph type="body" sz="quarter" idx="33" hasCustomPrompt="1"/>
          </p:nvPr>
        </p:nvSpPr>
        <p:spPr>
          <a:xfrm>
            <a:off x="8350873" y="3660220"/>
            <a:ext cx="1052510" cy="123111"/>
          </a:xfrm>
        </p:spPr>
        <p:txBody>
          <a:bodyPr>
            <a:noAutofit/>
          </a:bodyPr>
          <a:lstStyle>
            <a:lvl1pPr algn="ctr">
              <a:defRPr sz="800">
                <a:latin typeface="Gotham Medium" pitchFamily="50" charset="0"/>
              </a:defRPr>
            </a:lvl1pPr>
            <a:lvl2pPr>
              <a:defRPr sz="800">
                <a:latin typeface="Gotham Bold" pitchFamily="50" charset="0"/>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p:txBody>
      </p:sp>
      <p:sp>
        <p:nvSpPr>
          <p:cNvPr id="33" name="Text Placeholder 14">
            <a:extLst>
              <a:ext uri="{FF2B5EF4-FFF2-40B4-BE49-F238E27FC236}">
                <a16:creationId xmlns:a16="http://schemas.microsoft.com/office/drawing/2014/main" id="{2BB49C4F-040E-3964-21FA-246CD4F77B72}"/>
              </a:ext>
            </a:extLst>
          </p:cNvPr>
          <p:cNvSpPr>
            <a:spLocks noGrp="1"/>
          </p:cNvSpPr>
          <p:nvPr>
            <p:ph type="body" sz="quarter" idx="34" hasCustomPrompt="1"/>
          </p:nvPr>
        </p:nvSpPr>
        <p:spPr>
          <a:xfrm>
            <a:off x="8350872" y="3799919"/>
            <a:ext cx="1052509" cy="123111"/>
          </a:xfrm>
        </p:spPr>
        <p:txBody>
          <a:bodyPr>
            <a:noAutofit/>
          </a:bodyPr>
          <a:lstStyle>
            <a:lvl1pPr algn="ctr">
              <a:defRPr sz="800"/>
            </a:lvl1pPr>
            <a:lvl2pPr>
              <a:defRPr sz="800"/>
            </a:lvl2pPr>
            <a:lvl3pPr>
              <a:defRPr sz="700"/>
            </a:lvl3pPr>
            <a:lvl4pPr>
              <a:defRPr sz="600"/>
            </a:lvl4pPr>
            <a:lvl5pPr>
              <a:defRPr sz="600"/>
            </a:lvl5pPr>
          </a:lstStyle>
          <a:p>
            <a:pPr lvl="0"/>
            <a:r>
              <a:rPr lang="en-GB"/>
              <a:t>Insert Position</a:t>
            </a:r>
            <a:endParaRPr lang="en-GB" dirty="0"/>
          </a:p>
        </p:txBody>
      </p:sp>
      <p:sp>
        <p:nvSpPr>
          <p:cNvPr id="34" name="Picture Placeholder 9">
            <a:extLst>
              <a:ext uri="{FF2B5EF4-FFF2-40B4-BE49-F238E27FC236}">
                <a16:creationId xmlns:a16="http://schemas.microsoft.com/office/drawing/2014/main" id="{7EF43AAF-2BAA-7420-2A76-01F992C2C0D5}"/>
              </a:ext>
            </a:extLst>
          </p:cNvPr>
          <p:cNvSpPr>
            <a:spLocks noGrp="1"/>
          </p:cNvSpPr>
          <p:nvPr>
            <p:ph type="pic" sz="quarter" idx="35" hasCustomPrompt="1"/>
          </p:nvPr>
        </p:nvSpPr>
        <p:spPr>
          <a:xfrm>
            <a:off x="9527523" y="2876791"/>
            <a:ext cx="753426" cy="753426"/>
          </a:xfrm>
        </p:spPr>
        <p:txBody>
          <a:bodyPr>
            <a:noAutofit/>
          </a:bodyPr>
          <a:lstStyle>
            <a:lvl1pPr algn="ctr">
              <a:defRPr sz="800"/>
            </a:lvl1pPr>
          </a:lstStyle>
          <a:p>
            <a:r>
              <a:rPr lang="en-GB" dirty="0"/>
              <a:t>Click icon to insert image</a:t>
            </a:r>
          </a:p>
        </p:txBody>
      </p:sp>
      <p:sp>
        <p:nvSpPr>
          <p:cNvPr id="35" name="Text Placeholder 12">
            <a:extLst>
              <a:ext uri="{FF2B5EF4-FFF2-40B4-BE49-F238E27FC236}">
                <a16:creationId xmlns:a16="http://schemas.microsoft.com/office/drawing/2014/main" id="{5E700D96-95B7-FCC9-7EA5-1B6C74D8CA19}"/>
              </a:ext>
            </a:extLst>
          </p:cNvPr>
          <p:cNvSpPr>
            <a:spLocks noGrp="1"/>
          </p:cNvSpPr>
          <p:nvPr>
            <p:ph type="body" sz="quarter" idx="36" hasCustomPrompt="1"/>
          </p:nvPr>
        </p:nvSpPr>
        <p:spPr>
          <a:xfrm>
            <a:off x="9377981" y="3660220"/>
            <a:ext cx="1052510" cy="123111"/>
          </a:xfrm>
        </p:spPr>
        <p:txBody>
          <a:bodyPr>
            <a:noAutofit/>
          </a:bodyPr>
          <a:lstStyle>
            <a:lvl1pPr algn="ctr">
              <a:defRPr sz="800">
                <a:latin typeface="Gotham Medium" pitchFamily="50" charset="0"/>
              </a:defRPr>
            </a:lvl1pPr>
            <a:lvl2pPr>
              <a:defRPr sz="800">
                <a:latin typeface="Gotham Bold" pitchFamily="50" charset="0"/>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p:txBody>
      </p:sp>
      <p:sp>
        <p:nvSpPr>
          <p:cNvPr id="36" name="Text Placeholder 14">
            <a:extLst>
              <a:ext uri="{FF2B5EF4-FFF2-40B4-BE49-F238E27FC236}">
                <a16:creationId xmlns:a16="http://schemas.microsoft.com/office/drawing/2014/main" id="{A3BCEE77-1350-5CB8-84D8-1DFE4DD49FE7}"/>
              </a:ext>
            </a:extLst>
          </p:cNvPr>
          <p:cNvSpPr>
            <a:spLocks noGrp="1"/>
          </p:cNvSpPr>
          <p:nvPr>
            <p:ph type="body" sz="quarter" idx="37" hasCustomPrompt="1"/>
          </p:nvPr>
        </p:nvSpPr>
        <p:spPr>
          <a:xfrm>
            <a:off x="9377982" y="3799919"/>
            <a:ext cx="1052509" cy="123111"/>
          </a:xfrm>
        </p:spPr>
        <p:txBody>
          <a:bodyPr>
            <a:noAutofit/>
          </a:bodyPr>
          <a:lstStyle>
            <a:lvl1pPr algn="ctr">
              <a:defRPr sz="800"/>
            </a:lvl1pPr>
            <a:lvl2pPr>
              <a:defRPr sz="800"/>
            </a:lvl2pPr>
            <a:lvl3pPr>
              <a:defRPr sz="700"/>
            </a:lvl3pPr>
            <a:lvl4pPr>
              <a:defRPr sz="600"/>
            </a:lvl4pPr>
            <a:lvl5pPr>
              <a:defRPr sz="600"/>
            </a:lvl5pPr>
          </a:lstStyle>
          <a:p>
            <a:pPr lvl="0"/>
            <a:r>
              <a:rPr lang="en-GB"/>
              <a:t>Insert Position</a:t>
            </a:r>
            <a:endParaRPr lang="en-GB" dirty="0"/>
          </a:p>
        </p:txBody>
      </p:sp>
      <p:sp>
        <p:nvSpPr>
          <p:cNvPr id="37" name="Picture Placeholder 9">
            <a:extLst>
              <a:ext uri="{FF2B5EF4-FFF2-40B4-BE49-F238E27FC236}">
                <a16:creationId xmlns:a16="http://schemas.microsoft.com/office/drawing/2014/main" id="{EEB387E1-A7C0-0353-1F93-00504E1F332D}"/>
              </a:ext>
            </a:extLst>
          </p:cNvPr>
          <p:cNvSpPr>
            <a:spLocks noGrp="1"/>
          </p:cNvSpPr>
          <p:nvPr>
            <p:ph type="pic" sz="quarter" idx="38" hasCustomPrompt="1"/>
          </p:nvPr>
        </p:nvSpPr>
        <p:spPr>
          <a:xfrm>
            <a:off x="3388521" y="4874012"/>
            <a:ext cx="753426" cy="753426"/>
          </a:xfrm>
        </p:spPr>
        <p:txBody>
          <a:bodyPr>
            <a:noAutofit/>
          </a:bodyPr>
          <a:lstStyle>
            <a:lvl1pPr algn="ctr">
              <a:defRPr sz="800"/>
            </a:lvl1pPr>
          </a:lstStyle>
          <a:p>
            <a:r>
              <a:rPr lang="en-GB" dirty="0"/>
              <a:t>Click icon to insert image</a:t>
            </a:r>
          </a:p>
        </p:txBody>
      </p:sp>
      <p:sp>
        <p:nvSpPr>
          <p:cNvPr id="38" name="Text Placeholder 12">
            <a:extLst>
              <a:ext uri="{FF2B5EF4-FFF2-40B4-BE49-F238E27FC236}">
                <a16:creationId xmlns:a16="http://schemas.microsoft.com/office/drawing/2014/main" id="{F71939C5-B7DE-CCE9-C19B-D004D2527E53}"/>
              </a:ext>
            </a:extLst>
          </p:cNvPr>
          <p:cNvSpPr>
            <a:spLocks noGrp="1"/>
          </p:cNvSpPr>
          <p:nvPr>
            <p:ph type="body" sz="quarter" idx="39" hasCustomPrompt="1"/>
          </p:nvPr>
        </p:nvSpPr>
        <p:spPr>
          <a:xfrm>
            <a:off x="3238979" y="5657441"/>
            <a:ext cx="1052510" cy="123111"/>
          </a:xfrm>
        </p:spPr>
        <p:txBody>
          <a:bodyPr>
            <a:noAutofit/>
          </a:bodyPr>
          <a:lstStyle>
            <a:lvl1pPr algn="ctr">
              <a:defRPr sz="800">
                <a:latin typeface="Gotham Medium" pitchFamily="50" charset="0"/>
              </a:defRPr>
            </a:lvl1pPr>
            <a:lvl2pPr>
              <a:defRPr sz="800">
                <a:latin typeface="Gotham Bold" pitchFamily="50" charset="0"/>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p:txBody>
      </p:sp>
      <p:sp>
        <p:nvSpPr>
          <p:cNvPr id="39" name="Text Placeholder 14">
            <a:extLst>
              <a:ext uri="{FF2B5EF4-FFF2-40B4-BE49-F238E27FC236}">
                <a16:creationId xmlns:a16="http://schemas.microsoft.com/office/drawing/2014/main" id="{845F5B3A-C7AE-9CB3-0158-9C006A487F04}"/>
              </a:ext>
            </a:extLst>
          </p:cNvPr>
          <p:cNvSpPr>
            <a:spLocks noGrp="1"/>
          </p:cNvSpPr>
          <p:nvPr>
            <p:ph type="body" sz="quarter" idx="40" hasCustomPrompt="1"/>
          </p:nvPr>
        </p:nvSpPr>
        <p:spPr>
          <a:xfrm>
            <a:off x="3238980" y="5797140"/>
            <a:ext cx="1052509" cy="123111"/>
          </a:xfrm>
        </p:spPr>
        <p:txBody>
          <a:bodyPr>
            <a:noAutofit/>
          </a:bodyPr>
          <a:lstStyle>
            <a:lvl1pPr algn="ctr">
              <a:defRPr sz="800"/>
            </a:lvl1pPr>
            <a:lvl2pPr>
              <a:defRPr sz="800"/>
            </a:lvl2pPr>
            <a:lvl3pPr>
              <a:defRPr sz="700"/>
            </a:lvl3pPr>
            <a:lvl4pPr>
              <a:defRPr sz="600"/>
            </a:lvl4pPr>
            <a:lvl5pPr>
              <a:defRPr sz="600"/>
            </a:lvl5pPr>
          </a:lstStyle>
          <a:p>
            <a:pPr lvl="0"/>
            <a:r>
              <a:rPr lang="en-GB"/>
              <a:t>Insert Position</a:t>
            </a:r>
            <a:endParaRPr lang="en-GB" dirty="0"/>
          </a:p>
        </p:txBody>
      </p:sp>
      <p:sp>
        <p:nvSpPr>
          <p:cNvPr id="40" name="Picture Placeholder 9">
            <a:extLst>
              <a:ext uri="{FF2B5EF4-FFF2-40B4-BE49-F238E27FC236}">
                <a16:creationId xmlns:a16="http://schemas.microsoft.com/office/drawing/2014/main" id="{2B6D68C0-9406-7EAC-1232-427FF427694C}"/>
              </a:ext>
            </a:extLst>
          </p:cNvPr>
          <p:cNvSpPr>
            <a:spLocks noGrp="1"/>
          </p:cNvSpPr>
          <p:nvPr>
            <p:ph type="pic" sz="quarter" idx="41" hasCustomPrompt="1"/>
          </p:nvPr>
        </p:nvSpPr>
        <p:spPr>
          <a:xfrm>
            <a:off x="4415630" y="4874012"/>
            <a:ext cx="753426" cy="753426"/>
          </a:xfrm>
        </p:spPr>
        <p:txBody>
          <a:bodyPr>
            <a:noAutofit/>
          </a:bodyPr>
          <a:lstStyle>
            <a:lvl1pPr algn="ctr">
              <a:defRPr sz="800"/>
            </a:lvl1pPr>
          </a:lstStyle>
          <a:p>
            <a:r>
              <a:rPr lang="en-GB" dirty="0"/>
              <a:t>Click icon to insert image</a:t>
            </a:r>
          </a:p>
        </p:txBody>
      </p:sp>
      <p:sp>
        <p:nvSpPr>
          <p:cNvPr id="41" name="Text Placeholder 12">
            <a:extLst>
              <a:ext uri="{FF2B5EF4-FFF2-40B4-BE49-F238E27FC236}">
                <a16:creationId xmlns:a16="http://schemas.microsoft.com/office/drawing/2014/main" id="{6D0C9E47-6E45-A43C-224F-C1AACDE3D449}"/>
              </a:ext>
            </a:extLst>
          </p:cNvPr>
          <p:cNvSpPr>
            <a:spLocks noGrp="1"/>
          </p:cNvSpPr>
          <p:nvPr>
            <p:ph type="body" sz="quarter" idx="42" hasCustomPrompt="1"/>
          </p:nvPr>
        </p:nvSpPr>
        <p:spPr>
          <a:xfrm>
            <a:off x="4266089" y="5657441"/>
            <a:ext cx="1052510" cy="123111"/>
          </a:xfrm>
        </p:spPr>
        <p:txBody>
          <a:bodyPr>
            <a:noAutofit/>
          </a:bodyPr>
          <a:lstStyle>
            <a:lvl1pPr algn="ctr">
              <a:defRPr sz="800">
                <a:latin typeface="Gotham Medium" pitchFamily="50" charset="0"/>
              </a:defRPr>
            </a:lvl1pPr>
            <a:lvl2pPr>
              <a:defRPr sz="800">
                <a:latin typeface="Gotham Bold" pitchFamily="50" charset="0"/>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p:txBody>
      </p:sp>
      <p:sp>
        <p:nvSpPr>
          <p:cNvPr id="42" name="Text Placeholder 14">
            <a:extLst>
              <a:ext uri="{FF2B5EF4-FFF2-40B4-BE49-F238E27FC236}">
                <a16:creationId xmlns:a16="http://schemas.microsoft.com/office/drawing/2014/main" id="{C97F457D-1071-FC89-C5A7-881CDBB829EB}"/>
              </a:ext>
            </a:extLst>
          </p:cNvPr>
          <p:cNvSpPr>
            <a:spLocks noGrp="1"/>
          </p:cNvSpPr>
          <p:nvPr>
            <p:ph type="body" sz="quarter" idx="43" hasCustomPrompt="1"/>
          </p:nvPr>
        </p:nvSpPr>
        <p:spPr>
          <a:xfrm>
            <a:off x="4266088" y="5797140"/>
            <a:ext cx="1052509" cy="123111"/>
          </a:xfrm>
        </p:spPr>
        <p:txBody>
          <a:bodyPr>
            <a:noAutofit/>
          </a:bodyPr>
          <a:lstStyle>
            <a:lvl1pPr algn="ctr">
              <a:defRPr sz="800"/>
            </a:lvl1pPr>
            <a:lvl2pPr>
              <a:defRPr sz="800"/>
            </a:lvl2pPr>
            <a:lvl3pPr>
              <a:defRPr sz="700"/>
            </a:lvl3pPr>
            <a:lvl4pPr>
              <a:defRPr sz="600"/>
            </a:lvl4pPr>
            <a:lvl5pPr>
              <a:defRPr sz="600"/>
            </a:lvl5pPr>
          </a:lstStyle>
          <a:p>
            <a:pPr lvl="0"/>
            <a:r>
              <a:rPr lang="en-GB"/>
              <a:t>Insert Position</a:t>
            </a:r>
            <a:endParaRPr lang="en-GB" dirty="0"/>
          </a:p>
        </p:txBody>
      </p:sp>
      <p:sp>
        <p:nvSpPr>
          <p:cNvPr id="43" name="Picture Placeholder 9">
            <a:extLst>
              <a:ext uri="{FF2B5EF4-FFF2-40B4-BE49-F238E27FC236}">
                <a16:creationId xmlns:a16="http://schemas.microsoft.com/office/drawing/2014/main" id="{41BA8418-CB7E-8596-6CD9-D865168D9A97}"/>
              </a:ext>
            </a:extLst>
          </p:cNvPr>
          <p:cNvSpPr>
            <a:spLocks noGrp="1"/>
          </p:cNvSpPr>
          <p:nvPr>
            <p:ph type="pic" sz="quarter" idx="44" hasCustomPrompt="1"/>
          </p:nvPr>
        </p:nvSpPr>
        <p:spPr>
          <a:xfrm>
            <a:off x="5442739" y="4874012"/>
            <a:ext cx="753426" cy="753426"/>
          </a:xfrm>
        </p:spPr>
        <p:txBody>
          <a:bodyPr>
            <a:noAutofit/>
          </a:bodyPr>
          <a:lstStyle>
            <a:lvl1pPr algn="ctr">
              <a:defRPr sz="800"/>
            </a:lvl1pPr>
          </a:lstStyle>
          <a:p>
            <a:r>
              <a:rPr lang="en-GB" dirty="0"/>
              <a:t>Click icon to insert image</a:t>
            </a:r>
          </a:p>
        </p:txBody>
      </p:sp>
      <p:sp>
        <p:nvSpPr>
          <p:cNvPr id="44" name="Text Placeholder 12">
            <a:extLst>
              <a:ext uri="{FF2B5EF4-FFF2-40B4-BE49-F238E27FC236}">
                <a16:creationId xmlns:a16="http://schemas.microsoft.com/office/drawing/2014/main" id="{4EB9DFA0-8F0E-B2BC-A01D-9F3DAA8DAF56}"/>
              </a:ext>
            </a:extLst>
          </p:cNvPr>
          <p:cNvSpPr>
            <a:spLocks noGrp="1"/>
          </p:cNvSpPr>
          <p:nvPr>
            <p:ph type="body" sz="quarter" idx="45" hasCustomPrompt="1"/>
          </p:nvPr>
        </p:nvSpPr>
        <p:spPr>
          <a:xfrm>
            <a:off x="5293198" y="5657441"/>
            <a:ext cx="1052510" cy="123111"/>
          </a:xfrm>
        </p:spPr>
        <p:txBody>
          <a:bodyPr>
            <a:noAutofit/>
          </a:bodyPr>
          <a:lstStyle>
            <a:lvl1pPr algn="ctr">
              <a:defRPr sz="800">
                <a:latin typeface="Gotham Medium" pitchFamily="50" charset="0"/>
              </a:defRPr>
            </a:lvl1pPr>
            <a:lvl2pPr>
              <a:defRPr sz="800">
                <a:latin typeface="Gotham Bold" pitchFamily="50" charset="0"/>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p:txBody>
      </p:sp>
      <p:sp>
        <p:nvSpPr>
          <p:cNvPr id="45" name="Text Placeholder 14">
            <a:extLst>
              <a:ext uri="{FF2B5EF4-FFF2-40B4-BE49-F238E27FC236}">
                <a16:creationId xmlns:a16="http://schemas.microsoft.com/office/drawing/2014/main" id="{973C6186-B51C-D3D2-9D99-E74030D12D66}"/>
              </a:ext>
            </a:extLst>
          </p:cNvPr>
          <p:cNvSpPr>
            <a:spLocks noGrp="1"/>
          </p:cNvSpPr>
          <p:nvPr>
            <p:ph type="body" sz="quarter" idx="46" hasCustomPrompt="1"/>
          </p:nvPr>
        </p:nvSpPr>
        <p:spPr>
          <a:xfrm>
            <a:off x="5293197" y="5797140"/>
            <a:ext cx="1052509" cy="123111"/>
          </a:xfrm>
        </p:spPr>
        <p:txBody>
          <a:bodyPr>
            <a:noAutofit/>
          </a:bodyPr>
          <a:lstStyle>
            <a:lvl1pPr algn="ctr">
              <a:defRPr sz="800"/>
            </a:lvl1pPr>
            <a:lvl2pPr>
              <a:defRPr sz="800"/>
            </a:lvl2pPr>
            <a:lvl3pPr>
              <a:defRPr sz="700"/>
            </a:lvl3pPr>
            <a:lvl4pPr>
              <a:defRPr sz="600"/>
            </a:lvl4pPr>
            <a:lvl5pPr>
              <a:defRPr sz="600"/>
            </a:lvl5pPr>
          </a:lstStyle>
          <a:p>
            <a:pPr lvl="0"/>
            <a:r>
              <a:rPr lang="en-GB"/>
              <a:t>Insert Position</a:t>
            </a:r>
            <a:endParaRPr lang="en-GB" dirty="0"/>
          </a:p>
        </p:txBody>
      </p:sp>
      <p:sp>
        <p:nvSpPr>
          <p:cNvPr id="46" name="Picture Placeholder 9">
            <a:extLst>
              <a:ext uri="{FF2B5EF4-FFF2-40B4-BE49-F238E27FC236}">
                <a16:creationId xmlns:a16="http://schemas.microsoft.com/office/drawing/2014/main" id="{10B8AA78-F79D-ADA9-9016-DF33F3A4D394}"/>
              </a:ext>
            </a:extLst>
          </p:cNvPr>
          <p:cNvSpPr>
            <a:spLocks noGrp="1"/>
          </p:cNvSpPr>
          <p:nvPr>
            <p:ph type="pic" sz="quarter" idx="47" hasCustomPrompt="1"/>
          </p:nvPr>
        </p:nvSpPr>
        <p:spPr>
          <a:xfrm>
            <a:off x="6469848" y="4874012"/>
            <a:ext cx="753426" cy="753426"/>
          </a:xfrm>
        </p:spPr>
        <p:txBody>
          <a:bodyPr>
            <a:noAutofit/>
          </a:bodyPr>
          <a:lstStyle>
            <a:lvl1pPr algn="ctr">
              <a:defRPr sz="800"/>
            </a:lvl1pPr>
          </a:lstStyle>
          <a:p>
            <a:r>
              <a:rPr lang="en-GB" dirty="0"/>
              <a:t>Click icon to insert image</a:t>
            </a:r>
          </a:p>
        </p:txBody>
      </p:sp>
      <p:sp>
        <p:nvSpPr>
          <p:cNvPr id="47" name="Text Placeholder 12">
            <a:extLst>
              <a:ext uri="{FF2B5EF4-FFF2-40B4-BE49-F238E27FC236}">
                <a16:creationId xmlns:a16="http://schemas.microsoft.com/office/drawing/2014/main" id="{67C46BB7-3F68-EB7E-9C73-4227A67DC6A5}"/>
              </a:ext>
            </a:extLst>
          </p:cNvPr>
          <p:cNvSpPr>
            <a:spLocks noGrp="1"/>
          </p:cNvSpPr>
          <p:nvPr>
            <p:ph type="body" sz="quarter" idx="48" hasCustomPrompt="1"/>
          </p:nvPr>
        </p:nvSpPr>
        <p:spPr>
          <a:xfrm>
            <a:off x="6320307" y="5657441"/>
            <a:ext cx="1052510" cy="123111"/>
          </a:xfrm>
        </p:spPr>
        <p:txBody>
          <a:bodyPr>
            <a:noAutofit/>
          </a:bodyPr>
          <a:lstStyle>
            <a:lvl1pPr algn="ctr">
              <a:defRPr sz="800">
                <a:latin typeface="Gotham Medium" pitchFamily="50" charset="0"/>
              </a:defRPr>
            </a:lvl1pPr>
            <a:lvl2pPr>
              <a:defRPr sz="800">
                <a:latin typeface="Gotham Bold" pitchFamily="50" charset="0"/>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p:txBody>
      </p:sp>
      <p:sp>
        <p:nvSpPr>
          <p:cNvPr id="48" name="Text Placeholder 14">
            <a:extLst>
              <a:ext uri="{FF2B5EF4-FFF2-40B4-BE49-F238E27FC236}">
                <a16:creationId xmlns:a16="http://schemas.microsoft.com/office/drawing/2014/main" id="{E99546AD-2BE7-F1CB-7879-70E276E6B11F}"/>
              </a:ext>
            </a:extLst>
          </p:cNvPr>
          <p:cNvSpPr>
            <a:spLocks noGrp="1"/>
          </p:cNvSpPr>
          <p:nvPr>
            <p:ph type="body" sz="quarter" idx="49" hasCustomPrompt="1"/>
          </p:nvPr>
        </p:nvSpPr>
        <p:spPr>
          <a:xfrm>
            <a:off x="6320306" y="5797140"/>
            <a:ext cx="1052509" cy="123111"/>
          </a:xfrm>
        </p:spPr>
        <p:txBody>
          <a:bodyPr>
            <a:noAutofit/>
          </a:bodyPr>
          <a:lstStyle>
            <a:lvl1pPr algn="ctr">
              <a:defRPr sz="800"/>
            </a:lvl1pPr>
            <a:lvl2pPr>
              <a:defRPr sz="800"/>
            </a:lvl2pPr>
            <a:lvl3pPr>
              <a:defRPr sz="700"/>
            </a:lvl3pPr>
            <a:lvl4pPr>
              <a:defRPr sz="600"/>
            </a:lvl4pPr>
            <a:lvl5pPr>
              <a:defRPr sz="600"/>
            </a:lvl5pPr>
          </a:lstStyle>
          <a:p>
            <a:pPr lvl="0"/>
            <a:r>
              <a:rPr lang="en-GB"/>
              <a:t>Insert Position</a:t>
            </a:r>
            <a:endParaRPr lang="en-GB" dirty="0"/>
          </a:p>
        </p:txBody>
      </p:sp>
      <p:sp>
        <p:nvSpPr>
          <p:cNvPr id="49" name="Picture Placeholder 9">
            <a:extLst>
              <a:ext uri="{FF2B5EF4-FFF2-40B4-BE49-F238E27FC236}">
                <a16:creationId xmlns:a16="http://schemas.microsoft.com/office/drawing/2014/main" id="{3AF0B530-BC70-5977-4B32-7F25472F6E5A}"/>
              </a:ext>
            </a:extLst>
          </p:cNvPr>
          <p:cNvSpPr>
            <a:spLocks noGrp="1"/>
          </p:cNvSpPr>
          <p:nvPr>
            <p:ph type="pic" sz="quarter" idx="50" hasCustomPrompt="1"/>
          </p:nvPr>
        </p:nvSpPr>
        <p:spPr>
          <a:xfrm>
            <a:off x="7496957" y="4874012"/>
            <a:ext cx="753426" cy="753426"/>
          </a:xfrm>
        </p:spPr>
        <p:txBody>
          <a:bodyPr>
            <a:noAutofit/>
          </a:bodyPr>
          <a:lstStyle>
            <a:lvl1pPr algn="ctr">
              <a:defRPr sz="800"/>
            </a:lvl1pPr>
          </a:lstStyle>
          <a:p>
            <a:r>
              <a:rPr lang="en-GB" dirty="0"/>
              <a:t>Click icon to insert image</a:t>
            </a:r>
          </a:p>
        </p:txBody>
      </p:sp>
      <p:sp>
        <p:nvSpPr>
          <p:cNvPr id="50" name="Text Placeholder 12">
            <a:extLst>
              <a:ext uri="{FF2B5EF4-FFF2-40B4-BE49-F238E27FC236}">
                <a16:creationId xmlns:a16="http://schemas.microsoft.com/office/drawing/2014/main" id="{2A6C7136-9E33-3C78-B3C4-1224BC6D195B}"/>
              </a:ext>
            </a:extLst>
          </p:cNvPr>
          <p:cNvSpPr>
            <a:spLocks noGrp="1"/>
          </p:cNvSpPr>
          <p:nvPr>
            <p:ph type="body" sz="quarter" idx="51" hasCustomPrompt="1"/>
          </p:nvPr>
        </p:nvSpPr>
        <p:spPr>
          <a:xfrm>
            <a:off x="7347416" y="5657441"/>
            <a:ext cx="1052510" cy="123111"/>
          </a:xfrm>
        </p:spPr>
        <p:txBody>
          <a:bodyPr>
            <a:noAutofit/>
          </a:bodyPr>
          <a:lstStyle>
            <a:lvl1pPr algn="ctr">
              <a:defRPr sz="800">
                <a:latin typeface="Gotham Medium" pitchFamily="50" charset="0"/>
              </a:defRPr>
            </a:lvl1pPr>
            <a:lvl2pPr>
              <a:defRPr sz="800">
                <a:latin typeface="Gotham Bold" pitchFamily="50" charset="0"/>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p:txBody>
      </p:sp>
      <p:sp>
        <p:nvSpPr>
          <p:cNvPr id="51" name="Text Placeholder 14">
            <a:extLst>
              <a:ext uri="{FF2B5EF4-FFF2-40B4-BE49-F238E27FC236}">
                <a16:creationId xmlns:a16="http://schemas.microsoft.com/office/drawing/2014/main" id="{61E773A0-E596-8F73-A469-CB8F81D64263}"/>
              </a:ext>
            </a:extLst>
          </p:cNvPr>
          <p:cNvSpPr>
            <a:spLocks noGrp="1"/>
          </p:cNvSpPr>
          <p:nvPr>
            <p:ph type="body" sz="quarter" idx="52" hasCustomPrompt="1"/>
          </p:nvPr>
        </p:nvSpPr>
        <p:spPr>
          <a:xfrm>
            <a:off x="7347415" y="5797140"/>
            <a:ext cx="1052509" cy="123111"/>
          </a:xfrm>
        </p:spPr>
        <p:txBody>
          <a:bodyPr>
            <a:noAutofit/>
          </a:bodyPr>
          <a:lstStyle>
            <a:lvl1pPr algn="ctr">
              <a:defRPr sz="800"/>
            </a:lvl1pPr>
            <a:lvl2pPr>
              <a:defRPr sz="800"/>
            </a:lvl2pPr>
            <a:lvl3pPr>
              <a:defRPr sz="700"/>
            </a:lvl3pPr>
            <a:lvl4pPr>
              <a:defRPr sz="600"/>
            </a:lvl4pPr>
            <a:lvl5pPr>
              <a:defRPr sz="600"/>
            </a:lvl5pPr>
          </a:lstStyle>
          <a:p>
            <a:pPr lvl="0"/>
            <a:r>
              <a:rPr lang="en-GB"/>
              <a:t>Insert Position</a:t>
            </a:r>
            <a:endParaRPr lang="en-GB" dirty="0"/>
          </a:p>
        </p:txBody>
      </p:sp>
      <p:sp>
        <p:nvSpPr>
          <p:cNvPr id="52" name="Picture Placeholder 9">
            <a:extLst>
              <a:ext uri="{FF2B5EF4-FFF2-40B4-BE49-F238E27FC236}">
                <a16:creationId xmlns:a16="http://schemas.microsoft.com/office/drawing/2014/main" id="{0AABDF8F-2C4D-4515-16B3-2A551B3BAF98}"/>
              </a:ext>
            </a:extLst>
          </p:cNvPr>
          <p:cNvSpPr>
            <a:spLocks noGrp="1"/>
          </p:cNvSpPr>
          <p:nvPr>
            <p:ph type="pic" sz="quarter" idx="53" hasCustomPrompt="1"/>
          </p:nvPr>
        </p:nvSpPr>
        <p:spPr>
          <a:xfrm>
            <a:off x="8524066" y="4874012"/>
            <a:ext cx="753426" cy="753426"/>
          </a:xfrm>
        </p:spPr>
        <p:txBody>
          <a:bodyPr>
            <a:noAutofit/>
          </a:bodyPr>
          <a:lstStyle>
            <a:lvl1pPr algn="ctr">
              <a:defRPr sz="800"/>
            </a:lvl1pPr>
          </a:lstStyle>
          <a:p>
            <a:r>
              <a:rPr lang="en-GB" dirty="0"/>
              <a:t>Click icon to insert image</a:t>
            </a:r>
          </a:p>
        </p:txBody>
      </p:sp>
      <p:sp>
        <p:nvSpPr>
          <p:cNvPr id="53" name="Text Placeholder 12">
            <a:extLst>
              <a:ext uri="{FF2B5EF4-FFF2-40B4-BE49-F238E27FC236}">
                <a16:creationId xmlns:a16="http://schemas.microsoft.com/office/drawing/2014/main" id="{878B7A33-492E-23C8-FC02-0667885218E8}"/>
              </a:ext>
            </a:extLst>
          </p:cNvPr>
          <p:cNvSpPr>
            <a:spLocks noGrp="1"/>
          </p:cNvSpPr>
          <p:nvPr>
            <p:ph type="body" sz="quarter" idx="54" hasCustomPrompt="1"/>
          </p:nvPr>
        </p:nvSpPr>
        <p:spPr>
          <a:xfrm>
            <a:off x="8374525" y="5657441"/>
            <a:ext cx="1052510" cy="123111"/>
          </a:xfrm>
        </p:spPr>
        <p:txBody>
          <a:bodyPr>
            <a:noAutofit/>
          </a:bodyPr>
          <a:lstStyle>
            <a:lvl1pPr algn="ctr">
              <a:defRPr sz="800">
                <a:latin typeface="Gotham Medium" pitchFamily="50" charset="0"/>
              </a:defRPr>
            </a:lvl1pPr>
            <a:lvl2pPr>
              <a:defRPr sz="800">
                <a:latin typeface="Gotham Bold" pitchFamily="50" charset="0"/>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p:txBody>
      </p:sp>
      <p:sp>
        <p:nvSpPr>
          <p:cNvPr id="54" name="Text Placeholder 14">
            <a:extLst>
              <a:ext uri="{FF2B5EF4-FFF2-40B4-BE49-F238E27FC236}">
                <a16:creationId xmlns:a16="http://schemas.microsoft.com/office/drawing/2014/main" id="{991C3B17-9F9E-7F6B-C522-DA704E97F21C}"/>
              </a:ext>
            </a:extLst>
          </p:cNvPr>
          <p:cNvSpPr>
            <a:spLocks noGrp="1"/>
          </p:cNvSpPr>
          <p:nvPr>
            <p:ph type="body" sz="quarter" idx="55" hasCustomPrompt="1"/>
          </p:nvPr>
        </p:nvSpPr>
        <p:spPr>
          <a:xfrm>
            <a:off x="8374524" y="5797140"/>
            <a:ext cx="1052509" cy="123111"/>
          </a:xfrm>
        </p:spPr>
        <p:txBody>
          <a:bodyPr>
            <a:noAutofit/>
          </a:bodyPr>
          <a:lstStyle>
            <a:lvl1pPr algn="ctr">
              <a:defRPr sz="800"/>
            </a:lvl1pPr>
            <a:lvl2pPr>
              <a:defRPr sz="800"/>
            </a:lvl2pPr>
            <a:lvl3pPr>
              <a:defRPr sz="700"/>
            </a:lvl3pPr>
            <a:lvl4pPr>
              <a:defRPr sz="600"/>
            </a:lvl4pPr>
            <a:lvl5pPr>
              <a:defRPr sz="600"/>
            </a:lvl5pPr>
          </a:lstStyle>
          <a:p>
            <a:pPr lvl="0"/>
            <a:r>
              <a:rPr lang="en-GB"/>
              <a:t>Insert Position</a:t>
            </a:r>
            <a:endParaRPr lang="en-GB" dirty="0"/>
          </a:p>
        </p:txBody>
      </p:sp>
      <p:sp>
        <p:nvSpPr>
          <p:cNvPr id="55" name="Picture Placeholder 9">
            <a:extLst>
              <a:ext uri="{FF2B5EF4-FFF2-40B4-BE49-F238E27FC236}">
                <a16:creationId xmlns:a16="http://schemas.microsoft.com/office/drawing/2014/main" id="{287A3E55-2C6F-967F-7F33-3F0DE5E902FE}"/>
              </a:ext>
            </a:extLst>
          </p:cNvPr>
          <p:cNvSpPr>
            <a:spLocks noGrp="1"/>
          </p:cNvSpPr>
          <p:nvPr>
            <p:ph type="pic" sz="quarter" idx="56" hasCustomPrompt="1"/>
          </p:nvPr>
        </p:nvSpPr>
        <p:spPr>
          <a:xfrm>
            <a:off x="9551175" y="4874012"/>
            <a:ext cx="753426" cy="753426"/>
          </a:xfrm>
        </p:spPr>
        <p:txBody>
          <a:bodyPr>
            <a:noAutofit/>
          </a:bodyPr>
          <a:lstStyle>
            <a:lvl1pPr algn="ctr">
              <a:defRPr sz="800"/>
            </a:lvl1pPr>
          </a:lstStyle>
          <a:p>
            <a:r>
              <a:rPr lang="en-GB" dirty="0"/>
              <a:t>Click icon to insert image</a:t>
            </a:r>
          </a:p>
        </p:txBody>
      </p:sp>
      <p:sp>
        <p:nvSpPr>
          <p:cNvPr id="56" name="Text Placeholder 12">
            <a:extLst>
              <a:ext uri="{FF2B5EF4-FFF2-40B4-BE49-F238E27FC236}">
                <a16:creationId xmlns:a16="http://schemas.microsoft.com/office/drawing/2014/main" id="{8BEBEDAF-B7C1-922E-BE66-40708575C643}"/>
              </a:ext>
            </a:extLst>
          </p:cNvPr>
          <p:cNvSpPr>
            <a:spLocks noGrp="1"/>
          </p:cNvSpPr>
          <p:nvPr>
            <p:ph type="body" sz="quarter" idx="57" hasCustomPrompt="1"/>
          </p:nvPr>
        </p:nvSpPr>
        <p:spPr>
          <a:xfrm>
            <a:off x="9401633" y="5657441"/>
            <a:ext cx="1052510" cy="123111"/>
          </a:xfrm>
        </p:spPr>
        <p:txBody>
          <a:bodyPr>
            <a:noAutofit/>
          </a:bodyPr>
          <a:lstStyle>
            <a:lvl1pPr algn="ctr">
              <a:defRPr sz="800">
                <a:latin typeface="Gotham Medium" pitchFamily="50" charset="0"/>
              </a:defRPr>
            </a:lvl1pPr>
            <a:lvl2pPr>
              <a:defRPr sz="800">
                <a:latin typeface="Gotham Bold" pitchFamily="50" charset="0"/>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p:txBody>
      </p:sp>
      <p:sp>
        <p:nvSpPr>
          <p:cNvPr id="57" name="Text Placeholder 14">
            <a:extLst>
              <a:ext uri="{FF2B5EF4-FFF2-40B4-BE49-F238E27FC236}">
                <a16:creationId xmlns:a16="http://schemas.microsoft.com/office/drawing/2014/main" id="{1FB274E3-82AC-3052-5F41-7A6D09358D5A}"/>
              </a:ext>
            </a:extLst>
          </p:cNvPr>
          <p:cNvSpPr>
            <a:spLocks noGrp="1"/>
          </p:cNvSpPr>
          <p:nvPr>
            <p:ph type="body" sz="quarter" idx="58" hasCustomPrompt="1"/>
          </p:nvPr>
        </p:nvSpPr>
        <p:spPr>
          <a:xfrm>
            <a:off x="9401634" y="5797140"/>
            <a:ext cx="1052509" cy="123111"/>
          </a:xfrm>
        </p:spPr>
        <p:txBody>
          <a:bodyPr>
            <a:noAutofit/>
          </a:bodyPr>
          <a:lstStyle>
            <a:lvl1pPr algn="ctr">
              <a:defRPr sz="800"/>
            </a:lvl1pPr>
            <a:lvl2pPr>
              <a:defRPr sz="800"/>
            </a:lvl2pPr>
            <a:lvl3pPr>
              <a:defRPr sz="700"/>
            </a:lvl3pPr>
            <a:lvl4pPr>
              <a:defRPr sz="600"/>
            </a:lvl4pPr>
            <a:lvl5pPr>
              <a:defRPr sz="600"/>
            </a:lvl5pPr>
          </a:lstStyle>
          <a:p>
            <a:pPr lvl="0"/>
            <a:r>
              <a:rPr lang="en-GB"/>
              <a:t>Insert Position</a:t>
            </a:r>
            <a:endParaRPr lang="en-GB" dirty="0"/>
          </a:p>
        </p:txBody>
      </p:sp>
      <p:sp>
        <p:nvSpPr>
          <p:cNvPr id="58" name="Picture Placeholder 9">
            <a:extLst>
              <a:ext uri="{FF2B5EF4-FFF2-40B4-BE49-F238E27FC236}">
                <a16:creationId xmlns:a16="http://schemas.microsoft.com/office/drawing/2014/main" id="{B2E5405C-CDFD-E7CF-0838-BE6A5B8F68F0}"/>
              </a:ext>
            </a:extLst>
          </p:cNvPr>
          <p:cNvSpPr>
            <a:spLocks noGrp="1"/>
          </p:cNvSpPr>
          <p:nvPr>
            <p:ph type="pic" sz="quarter" idx="59" hasCustomPrompt="1"/>
          </p:nvPr>
        </p:nvSpPr>
        <p:spPr>
          <a:xfrm>
            <a:off x="10578283" y="4874012"/>
            <a:ext cx="753426" cy="753426"/>
          </a:xfrm>
        </p:spPr>
        <p:txBody>
          <a:bodyPr>
            <a:noAutofit/>
          </a:bodyPr>
          <a:lstStyle>
            <a:lvl1pPr algn="ctr">
              <a:defRPr sz="800"/>
            </a:lvl1pPr>
          </a:lstStyle>
          <a:p>
            <a:r>
              <a:rPr lang="en-GB" dirty="0"/>
              <a:t>Click icon to insert image</a:t>
            </a:r>
          </a:p>
        </p:txBody>
      </p:sp>
      <p:sp>
        <p:nvSpPr>
          <p:cNvPr id="59" name="Text Placeholder 12">
            <a:extLst>
              <a:ext uri="{FF2B5EF4-FFF2-40B4-BE49-F238E27FC236}">
                <a16:creationId xmlns:a16="http://schemas.microsoft.com/office/drawing/2014/main" id="{F94250E3-B4A7-371D-2714-D69D903569A4}"/>
              </a:ext>
            </a:extLst>
          </p:cNvPr>
          <p:cNvSpPr>
            <a:spLocks noGrp="1"/>
          </p:cNvSpPr>
          <p:nvPr>
            <p:ph type="body" sz="quarter" idx="60" hasCustomPrompt="1"/>
          </p:nvPr>
        </p:nvSpPr>
        <p:spPr>
          <a:xfrm>
            <a:off x="10428743" y="5657441"/>
            <a:ext cx="1052510" cy="123111"/>
          </a:xfrm>
        </p:spPr>
        <p:txBody>
          <a:bodyPr>
            <a:noAutofit/>
          </a:bodyPr>
          <a:lstStyle>
            <a:lvl1pPr algn="ctr">
              <a:defRPr sz="800">
                <a:latin typeface="Gotham Medium" pitchFamily="50" charset="0"/>
              </a:defRPr>
            </a:lvl1pPr>
            <a:lvl2pPr>
              <a:defRPr sz="800">
                <a:latin typeface="Gotham Bold" pitchFamily="50" charset="0"/>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p:txBody>
      </p:sp>
      <p:sp>
        <p:nvSpPr>
          <p:cNvPr id="60" name="Text Placeholder 14">
            <a:extLst>
              <a:ext uri="{FF2B5EF4-FFF2-40B4-BE49-F238E27FC236}">
                <a16:creationId xmlns:a16="http://schemas.microsoft.com/office/drawing/2014/main" id="{D0A91591-66C1-E374-B1BD-0A747C1FD0BB}"/>
              </a:ext>
            </a:extLst>
          </p:cNvPr>
          <p:cNvSpPr>
            <a:spLocks noGrp="1"/>
          </p:cNvSpPr>
          <p:nvPr>
            <p:ph type="body" sz="quarter" idx="61" hasCustomPrompt="1"/>
          </p:nvPr>
        </p:nvSpPr>
        <p:spPr>
          <a:xfrm>
            <a:off x="10428742" y="5797140"/>
            <a:ext cx="1052509" cy="123111"/>
          </a:xfrm>
        </p:spPr>
        <p:txBody>
          <a:bodyPr>
            <a:noAutofit/>
          </a:bodyPr>
          <a:lstStyle>
            <a:lvl1pPr algn="ctr">
              <a:defRPr sz="800"/>
            </a:lvl1pPr>
            <a:lvl2pPr>
              <a:defRPr sz="800"/>
            </a:lvl2pPr>
            <a:lvl3pPr>
              <a:defRPr sz="700"/>
            </a:lvl3pPr>
            <a:lvl4pPr>
              <a:defRPr sz="600"/>
            </a:lvl4pPr>
            <a:lvl5pPr>
              <a:defRPr sz="600"/>
            </a:lvl5pPr>
          </a:lstStyle>
          <a:p>
            <a:pPr lvl="0"/>
            <a:r>
              <a:rPr lang="en-GB"/>
              <a:t>Insert Position</a:t>
            </a:r>
            <a:endParaRPr lang="en-GB" dirty="0"/>
          </a:p>
        </p:txBody>
      </p:sp>
      <p:sp>
        <p:nvSpPr>
          <p:cNvPr id="61" name="Text Placeholder 7">
            <a:extLst>
              <a:ext uri="{FF2B5EF4-FFF2-40B4-BE49-F238E27FC236}">
                <a16:creationId xmlns:a16="http://schemas.microsoft.com/office/drawing/2014/main" id="{0AE5C4F9-6B9E-EACB-6B6B-4BFBBD7F4CDD}"/>
              </a:ext>
            </a:extLst>
          </p:cNvPr>
          <p:cNvSpPr>
            <a:spLocks noGrp="1"/>
          </p:cNvSpPr>
          <p:nvPr>
            <p:ph type="body" sz="quarter" idx="62" hasCustomPrompt="1"/>
          </p:nvPr>
        </p:nvSpPr>
        <p:spPr>
          <a:xfrm>
            <a:off x="6150770" y="2525794"/>
            <a:ext cx="2315842" cy="233362"/>
          </a:xfrm>
        </p:spPr>
        <p:txBody>
          <a:bodyPr>
            <a:noAutofit/>
          </a:bodyPr>
          <a:lstStyle>
            <a:lvl1pPr algn="ctr">
              <a:defRPr sz="1000" cap="all" baseline="0">
                <a:latin typeface="Gotham Medium" panose="02000604030000020004" pitchFamily="50" charset="0"/>
              </a:defRPr>
            </a:lvl1pPr>
            <a:lvl2pPr algn="ctr">
              <a:defRPr>
                <a:latin typeface="Gotham Medium" panose="02000604030000020004" pitchFamily="50" charset="0"/>
              </a:defRPr>
            </a:lvl2pPr>
            <a:lvl3pPr algn="ctr">
              <a:defRPr>
                <a:latin typeface="Gotham Medium" panose="02000604030000020004" pitchFamily="50" charset="0"/>
              </a:defRPr>
            </a:lvl3pPr>
            <a:lvl4pPr algn="ctr">
              <a:defRPr>
                <a:latin typeface="Gotham Medium" panose="02000604030000020004" pitchFamily="50" charset="0"/>
              </a:defRPr>
            </a:lvl4pPr>
            <a:lvl5pPr algn="ctr">
              <a:defRPr>
                <a:latin typeface="Gotham Medium" panose="02000604030000020004" pitchFamily="50" charset="0"/>
              </a:defRPr>
            </a:lvl5pPr>
          </a:lstStyle>
          <a:p>
            <a:pPr lvl="0"/>
            <a:r>
              <a:rPr lang="en-GB"/>
              <a:t>Insert text here</a:t>
            </a:r>
            <a:endParaRPr lang="en-GB" dirty="0"/>
          </a:p>
        </p:txBody>
      </p:sp>
      <p:sp>
        <p:nvSpPr>
          <p:cNvPr id="62" name="Text Placeholder 7">
            <a:extLst>
              <a:ext uri="{FF2B5EF4-FFF2-40B4-BE49-F238E27FC236}">
                <a16:creationId xmlns:a16="http://schemas.microsoft.com/office/drawing/2014/main" id="{0F76884E-6FB2-206F-DE4F-C4DFF2175EC0}"/>
              </a:ext>
            </a:extLst>
          </p:cNvPr>
          <p:cNvSpPr>
            <a:spLocks noGrp="1"/>
          </p:cNvSpPr>
          <p:nvPr>
            <p:ph type="body" sz="quarter" idx="63" hasCustomPrompt="1"/>
          </p:nvPr>
        </p:nvSpPr>
        <p:spPr>
          <a:xfrm>
            <a:off x="6150770" y="4546598"/>
            <a:ext cx="2315842" cy="233362"/>
          </a:xfrm>
        </p:spPr>
        <p:txBody>
          <a:bodyPr>
            <a:noAutofit/>
          </a:bodyPr>
          <a:lstStyle>
            <a:lvl1pPr algn="ctr">
              <a:defRPr sz="1000" cap="all" baseline="0">
                <a:latin typeface="Gotham Medium" panose="02000604030000020004" pitchFamily="50" charset="0"/>
              </a:defRPr>
            </a:lvl1pPr>
            <a:lvl2pPr algn="ctr">
              <a:defRPr>
                <a:latin typeface="Gotham Medium" panose="02000604030000020004" pitchFamily="50" charset="0"/>
              </a:defRPr>
            </a:lvl2pPr>
            <a:lvl3pPr algn="ctr">
              <a:defRPr>
                <a:latin typeface="Gotham Medium" panose="02000604030000020004" pitchFamily="50" charset="0"/>
              </a:defRPr>
            </a:lvl3pPr>
            <a:lvl4pPr algn="ctr">
              <a:defRPr>
                <a:latin typeface="Gotham Medium" panose="02000604030000020004" pitchFamily="50" charset="0"/>
              </a:defRPr>
            </a:lvl4pPr>
            <a:lvl5pPr algn="ctr">
              <a:defRPr>
                <a:latin typeface="Gotham Medium" panose="02000604030000020004" pitchFamily="50" charset="0"/>
              </a:defRPr>
            </a:lvl5pPr>
          </a:lstStyle>
          <a:p>
            <a:pPr lvl="0"/>
            <a:r>
              <a:rPr lang="en-GB" dirty="0"/>
              <a:t>Insert text here</a:t>
            </a:r>
          </a:p>
        </p:txBody>
      </p:sp>
      <p:sp>
        <p:nvSpPr>
          <p:cNvPr id="63" name="Text Placeholder 28">
            <a:extLst>
              <a:ext uri="{FF2B5EF4-FFF2-40B4-BE49-F238E27FC236}">
                <a16:creationId xmlns:a16="http://schemas.microsoft.com/office/drawing/2014/main" id="{CE043890-DC49-82F5-560A-C53D7E9F7FC3}"/>
              </a:ext>
            </a:extLst>
          </p:cNvPr>
          <p:cNvSpPr>
            <a:spLocks noGrp="1"/>
          </p:cNvSpPr>
          <p:nvPr>
            <p:ph type="body" sz="quarter" idx="64" hasCustomPrompt="1"/>
          </p:nvPr>
        </p:nvSpPr>
        <p:spPr>
          <a:xfrm>
            <a:off x="6149017" y="686617"/>
            <a:ext cx="2304000" cy="3600"/>
          </a:xfrm>
          <a:solidFill>
            <a:schemeClr val="tx2"/>
          </a:solidFill>
        </p:spPr>
        <p:txBody>
          <a:bodyPr>
            <a:noAutofit/>
          </a:bodyPr>
          <a:lstStyle>
            <a:lvl1pPr>
              <a:defRPr/>
            </a:lvl1pPr>
          </a:lstStyle>
          <a:p>
            <a:pPr lvl="0"/>
            <a:r>
              <a:rPr lang="en-GB"/>
              <a:t> </a:t>
            </a:r>
            <a:endParaRPr lang="en-GB" dirty="0"/>
          </a:p>
        </p:txBody>
      </p:sp>
      <p:sp>
        <p:nvSpPr>
          <p:cNvPr id="64" name="Text Placeholder 28">
            <a:extLst>
              <a:ext uri="{FF2B5EF4-FFF2-40B4-BE49-F238E27FC236}">
                <a16:creationId xmlns:a16="http://schemas.microsoft.com/office/drawing/2014/main" id="{EC03AAC8-30D3-FED6-BE79-B29CE1A5D17C}"/>
              </a:ext>
            </a:extLst>
          </p:cNvPr>
          <p:cNvSpPr>
            <a:spLocks noGrp="1"/>
          </p:cNvSpPr>
          <p:nvPr>
            <p:ph type="body" sz="quarter" idx="65" hasCustomPrompt="1"/>
          </p:nvPr>
        </p:nvSpPr>
        <p:spPr>
          <a:xfrm>
            <a:off x="4330162" y="2759441"/>
            <a:ext cx="5904000" cy="3600"/>
          </a:xfrm>
          <a:solidFill>
            <a:schemeClr val="tx2"/>
          </a:solidFill>
        </p:spPr>
        <p:txBody>
          <a:bodyPr>
            <a:noAutofit/>
          </a:bodyPr>
          <a:lstStyle>
            <a:lvl1pPr>
              <a:defRPr/>
            </a:lvl1pPr>
          </a:lstStyle>
          <a:p>
            <a:pPr lvl="0"/>
            <a:r>
              <a:rPr lang="en-GB"/>
              <a:t> </a:t>
            </a:r>
            <a:endParaRPr lang="en-GB" dirty="0"/>
          </a:p>
        </p:txBody>
      </p:sp>
      <p:sp>
        <p:nvSpPr>
          <p:cNvPr id="65" name="Text Placeholder 28">
            <a:extLst>
              <a:ext uri="{FF2B5EF4-FFF2-40B4-BE49-F238E27FC236}">
                <a16:creationId xmlns:a16="http://schemas.microsoft.com/office/drawing/2014/main" id="{3B43C926-407D-3E55-C441-79B33668F97B}"/>
              </a:ext>
            </a:extLst>
          </p:cNvPr>
          <p:cNvSpPr>
            <a:spLocks noGrp="1"/>
          </p:cNvSpPr>
          <p:nvPr>
            <p:ph type="body" sz="quarter" idx="66" hasCustomPrompt="1"/>
          </p:nvPr>
        </p:nvSpPr>
        <p:spPr>
          <a:xfrm>
            <a:off x="3354017" y="4758492"/>
            <a:ext cx="7920000" cy="3600"/>
          </a:xfrm>
          <a:solidFill>
            <a:schemeClr val="tx2"/>
          </a:solidFill>
        </p:spPr>
        <p:txBody>
          <a:bodyPr>
            <a:noAutofit/>
          </a:bodyPr>
          <a:lstStyle>
            <a:lvl1pPr>
              <a:defRPr/>
            </a:lvl1pPr>
          </a:lstStyle>
          <a:p>
            <a:pPr lvl="0"/>
            <a:r>
              <a:rPr lang="en-GB"/>
              <a:t> </a:t>
            </a:r>
            <a:endParaRPr lang="en-GB" dirty="0"/>
          </a:p>
        </p:txBody>
      </p:sp>
      <p:sp>
        <p:nvSpPr>
          <p:cNvPr id="66" name="Text Placeholder 28">
            <a:extLst>
              <a:ext uri="{FF2B5EF4-FFF2-40B4-BE49-F238E27FC236}">
                <a16:creationId xmlns:a16="http://schemas.microsoft.com/office/drawing/2014/main" id="{77623238-AB87-4AEE-1E57-B15DA967980C}"/>
              </a:ext>
            </a:extLst>
          </p:cNvPr>
          <p:cNvSpPr>
            <a:spLocks noGrp="1"/>
          </p:cNvSpPr>
          <p:nvPr>
            <p:ph type="body" sz="quarter" idx="67" hasCustomPrompt="1"/>
          </p:nvPr>
        </p:nvSpPr>
        <p:spPr>
          <a:xfrm>
            <a:off x="7308691" y="690217"/>
            <a:ext cx="3600" cy="1584000"/>
          </a:xfrm>
          <a:solidFill>
            <a:schemeClr val="tx2"/>
          </a:solidFill>
        </p:spPr>
        <p:txBody>
          <a:bodyPr>
            <a:noAutofit/>
          </a:bodyPr>
          <a:lstStyle>
            <a:lvl1pPr>
              <a:defRPr/>
            </a:lvl1pPr>
          </a:lstStyle>
          <a:p>
            <a:pPr lvl="0"/>
            <a:r>
              <a:rPr lang="en-GB"/>
              <a:t> </a:t>
            </a:r>
            <a:endParaRPr lang="en-GB" dirty="0"/>
          </a:p>
        </p:txBody>
      </p:sp>
      <p:sp>
        <p:nvSpPr>
          <p:cNvPr id="69" name="Text Placeholder 28">
            <a:extLst>
              <a:ext uri="{FF2B5EF4-FFF2-40B4-BE49-F238E27FC236}">
                <a16:creationId xmlns:a16="http://schemas.microsoft.com/office/drawing/2014/main" id="{5DC7986A-32D7-91FB-B239-73A07173E364}"/>
              </a:ext>
            </a:extLst>
          </p:cNvPr>
          <p:cNvSpPr>
            <a:spLocks noGrp="1"/>
          </p:cNvSpPr>
          <p:nvPr>
            <p:ph type="body" sz="quarter" idx="69" hasCustomPrompt="1"/>
          </p:nvPr>
        </p:nvSpPr>
        <p:spPr>
          <a:xfrm>
            <a:off x="7304724" y="2759724"/>
            <a:ext cx="3600" cy="1584000"/>
          </a:xfrm>
          <a:solidFill>
            <a:schemeClr val="tx2"/>
          </a:solidFill>
        </p:spPr>
        <p:txBody>
          <a:bodyPr>
            <a:noAutofit/>
          </a:bodyPr>
          <a:lstStyle>
            <a:lvl1pPr>
              <a:defRPr/>
            </a:lvl1pPr>
          </a:lstStyle>
          <a:p>
            <a:pPr lvl="0"/>
            <a:r>
              <a:rPr lang="en-GB"/>
              <a:t> </a:t>
            </a:r>
            <a:endParaRPr lang="en-GB" dirty="0"/>
          </a:p>
        </p:txBody>
      </p:sp>
      <p:sp>
        <p:nvSpPr>
          <p:cNvPr id="70" name="Text Placeholder 67">
            <a:extLst>
              <a:ext uri="{FF2B5EF4-FFF2-40B4-BE49-F238E27FC236}">
                <a16:creationId xmlns:a16="http://schemas.microsoft.com/office/drawing/2014/main" id="{9BDC5D0F-68CF-1108-7319-CEB08ADE0BAE}"/>
              </a:ext>
            </a:extLst>
          </p:cNvPr>
          <p:cNvSpPr>
            <a:spLocks noGrp="1"/>
          </p:cNvSpPr>
          <p:nvPr>
            <p:ph type="body" sz="quarter" idx="70" hasCustomPrompt="1"/>
          </p:nvPr>
        </p:nvSpPr>
        <p:spPr>
          <a:xfrm rot="10800000">
            <a:off x="7277313" y="4327184"/>
            <a:ext cx="58421" cy="45719"/>
          </a:xfrm>
          <a:prstGeom prst="triangle">
            <a:avLst/>
          </a:prstGeom>
          <a:solidFill>
            <a:schemeClr val="tx2"/>
          </a:solidFill>
        </p:spPr>
        <p:txBody>
          <a:bodyPr>
            <a:noAutofit/>
          </a:bodyPr>
          <a:lstStyle>
            <a:lvl1pPr>
              <a:defRPr/>
            </a:lvl1pPr>
          </a:lstStyle>
          <a:p>
            <a:pPr lvl="0"/>
            <a:r>
              <a:rPr lang="en-GB"/>
              <a:t> </a:t>
            </a:r>
            <a:endParaRPr lang="en-GB" dirty="0"/>
          </a:p>
        </p:txBody>
      </p:sp>
      <p:grpSp>
        <p:nvGrpSpPr>
          <p:cNvPr id="199" name="Group 198">
            <a:extLst>
              <a:ext uri="{FF2B5EF4-FFF2-40B4-BE49-F238E27FC236}">
                <a16:creationId xmlns:a16="http://schemas.microsoft.com/office/drawing/2014/main" id="{A6610E59-C194-21D7-F957-9F8124D09F6C}"/>
              </a:ext>
            </a:extLst>
          </p:cNvPr>
          <p:cNvGrpSpPr/>
          <p:nvPr/>
        </p:nvGrpSpPr>
        <p:grpSpPr>
          <a:xfrm>
            <a:off x="12287572" y="0"/>
            <a:ext cx="2175021" cy="4839558"/>
            <a:chOff x="838200" y="1150069"/>
            <a:chExt cx="2175021" cy="4839558"/>
          </a:xfrm>
        </p:grpSpPr>
        <p:sp>
          <p:nvSpPr>
            <p:cNvPr id="200" name="Rectangle 199">
              <a:extLst>
                <a:ext uri="{FF2B5EF4-FFF2-40B4-BE49-F238E27FC236}">
                  <a16:creationId xmlns:a16="http://schemas.microsoft.com/office/drawing/2014/main" id="{B97581D2-95BE-1292-B55E-63091E783594}"/>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01" name="Rectangle 200">
              <a:extLst>
                <a:ext uri="{FF2B5EF4-FFF2-40B4-BE49-F238E27FC236}">
                  <a16:creationId xmlns:a16="http://schemas.microsoft.com/office/drawing/2014/main" id="{AB98F944-AA76-A3D3-DE36-251941DD0272}"/>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02" name="TextBox 201">
              <a:extLst>
                <a:ext uri="{FF2B5EF4-FFF2-40B4-BE49-F238E27FC236}">
                  <a16:creationId xmlns:a16="http://schemas.microsoft.com/office/drawing/2014/main" id="{7FCD67FE-799C-CE84-2A95-51D0B8BC80FC}"/>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203" name="TextBox 202">
              <a:extLst>
                <a:ext uri="{FF2B5EF4-FFF2-40B4-BE49-F238E27FC236}">
                  <a16:creationId xmlns:a16="http://schemas.microsoft.com/office/drawing/2014/main" id="{B022768B-0B7D-7683-E292-A5FF4303D5DB}"/>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204" name="TextBox 203">
              <a:extLst>
                <a:ext uri="{FF2B5EF4-FFF2-40B4-BE49-F238E27FC236}">
                  <a16:creationId xmlns:a16="http://schemas.microsoft.com/office/drawing/2014/main" id="{591F677E-1052-8C3A-F384-689946FD8742}"/>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205" name="TextBox 204">
              <a:extLst>
                <a:ext uri="{FF2B5EF4-FFF2-40B4-BE49-F238E27FC236}">
                  <a16:creationId xmlns:a16="http://schemas.microsoft.com/office/drawing/2014/main" id="{A9E8B416-76A0-9B5A-7E89-7F511A1A6529}"/>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206" name="TextBox 205">
              <a:extLst>
                <a:ext uri="{FF2B5EF4-FFF2-40B4-BE49-F238E27FC236}">
                  <a16:creationId xmlns:a16="http://schemas.microsoft.com/office/drawing/2014/main" id="{EBCEF366-3B93-2940-AC28-A0ABACAB1839}"/>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207" name="TextBox 206">
              <a:extLst>
                <a:ext uri="{FF2B5EF4-FFF2-40B4-BE49-F238E27FC236}">
                  <a16:creationId xmlns:a16="http://schemas.microsoft.com/office/drawing/2014/main" id="{DFF7A4DA-7BA6-71D7-8F0F-E0D031D1F3EB}"/>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208" name="TextBox 207">
              <a:extLst>
                <a:ext uri="{FF2B5EF4-FFF2-40B4-BE49-F238E27FC236}">
                  <a16:creationId xmlns:a16="http://schemas.microsoft.com/office/drawing/2014/main" id="{A679C27B-4373-D2C6-D86A-47130BCCBF4C}"/>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210" name="Date Placeholder 209">
            <a:extLst>
              <a:ext uri="{FF2B5EF4-FFF2-40B4-BE49-F238E27FC236}">
                <a16:creationId xmlns:a16="http://schemas.microsoft.com/office/drawing/2014/main" id="{781C872F-44F1-0E20-627C-27A2E0370897}"/>
              </a:ext>
            </a:extLst>
          </p:cNvPr>
          <p:cNvSpPr>
            <a:spLocks noGrp="1"/>
          </p:cNvSpPr>
          <p:nvPr>
            <p:ph type="dt" sz="half" idx="77"/>
          </p:nvPr>
        </p:nvSpPr>
        <p:spPr/>
        <p:txBody>
          <a:bodyPr>
            <a:noAutofit/>
          </a:bodyPr>
          <a:lstStyle/>
          <a:p>
            <a:endParaRPr lang="en-GB" dirty="0"/>
          </a:p>
        </p:txBody>
      </p:sp>
      <p:sp>
        <p:nvSpPr>
          <p:cNvPr id="212" name="Slide Number Placeholder 211">
            <a:extLst>
              <a:ext uri="{FF2B5EF4-FFF2-40B4-BE49-F238E27FC236}">
                <a16:creationId xmlns:a16="http://schemas.microsoft.com/office/drawing/2014/main" id="{F91591A4-8A1A-0F01-BFB2-8771A50EF757}"/>
              </a:ext>
            </a:extLst>
          </p:cNvPr>
          <p:cNvSpPr>
            <a:spLocks noGrp="1"/>
          </p:cNvSpPr>
          <p:nvPr>
            <p:ph type="sldNum" sz="quarter" idx="79"/>
          </p:nvPr>
        </p:nvSpPr>
        <p:spPr/>
        <p:txBody>
          <a:bodyPr>
            <a:noAutofit/>
          </a:bodyPr>
          <a:lstStyle/>
          <a:p>
            <a:fld id="{BB07EAE1-021A-493C-B07F-6FE9E5D11BEB}" type="slidenum">
              <a:rPr lang="en-GB" smtClean="0"/>
              <a:pPr/>
              <a:t>‹#›</a:t>
            </a:fld>
            <a:endParaRPr lang="en-GB" dirty="0"/>
          </a:p>
        </p:txBody>
      </p:sp>
      <p:grpSp>
        <p:nvGrpSpPr>
          <p:cNvPr id="5" name="Group 4">
            <a:extLst>
              <a:ext uri="{FF2B5EF4-FFF2-40B4-BE49-F238E27FC236}">
                <a16:creationId xmlns:a16="http://schemas.microsoft.com/office/drawing/2014/main" id="{D9C2783B-2082-9409-C0BE-C1884CE0C467}"/>
              </a:ext>
            </a:extLst>
          </p:cNvPr>
          <p:cNvGrpSpPr/>
          <p:nvPr userDrawn="1"/>
        </p:nvGrpSpPr>
        <p:grpSpPr>
          <a:xfrm>
            <a:off x="12287572" y="0"/>
            <a:ext cx="2175021" cy="4839558"/>
            <a:chOff x="838200" y="1150069"/>
            <a:chExt cx="2175021" cy="4839558"/>
          </a:xfrm>
        </p:grpSpPr>
        <p:sp>
          <p:nvSpPr>
            <p:cNvPr id="6" name="Rectangle 5">
              <a:extLst>
                <a:ext uri="{FF2B5EF4-FFF2-40B4-BE49-F238E27FC236}">
                  <a16:creationId xmlns:a16="http://schemas.microsoft.com/office/drawing/2014/main" id="{5ADDA169-B331-2F30-EF23-CF2148513F2C}"/>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7" name="Rectangle 6">
              <a:extLst>
                <a:ext uri="{FF2B5EF4-FFF2-40B4-BE49-F238E27FC236}">
                  <a16:creationId xmlns:a16="http://schemas.microsoft.com/office/drawing/2014/main" id="{8C38223A-EC44-E81D-CF11-20260447B8C2}"/>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9" name="TextBox 8">
              <a:extLst>
                <a:ext uri="{FF2B5EF4-FFF2-40B4-BE49-F238E27FC236}">
                  <a16:creationId xmlns:a16="http://schemas.microsoft.com/office/drawing/2014/main" id="{1F067D3E-32CE-D50A-B6B6-CE69D4C3F2E8}"/>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11" name="TextBox 10">
              <a:extLst>
                <a:ext uri="{FF2B5EF4-FFF2-40B4-BE49-F238E27FC236}">
                  <a16:creationId xmlns:a16="http://schemas.microsoft.com/office/drawing/2014/main" id="{FE556E0F-F2C6-08A0-EFCB-FCEE82997FD1}"/>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12" name="TextBox 11">
              <a:extLst>
                <a:ext uri="{FF2B5EF4-FFF2-40B4-BE49-F238E27FC236}">
                  <a16:creationId xmlns:a16="http://schemas.microsoft.com/office/drawing/2014/main" id="{1222667F-445A-0C55-AA34-FBFD7584EAF5}"/>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14" name="TextBox 13">
              <a:extLst>
                <a:ext uri="{FF2B5EF4-FFF2-40B4-BE49-F238E27FC236}">
                  <a16:creationId xmlns:a16="http://schemas.microsoft.com/office/drawing/2014/main" id="{809B2461-ABDD-8A87-42E9-38BB5776D7CB}"/>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67" name="TextBox 66">
              <a:extLst>
                <a:ext uri="{FF2B5EF4-FFF2-40B4-BE49-F238E27FC236}">
                  <a16:creationId xmlns:a16="http://schemas.microsoft.com/office/drawing/2014/main" id="{7EBAB88C-ED17-7FDA-5906-89FA6ED9D364}"/>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71" name="TextBox 70">
              <a:extLst>
                <a:ext uri="{FF2B5EF4-FFF2-40B4-BE49-F238E27FC236}">
                  <a16:creationId xmlns:a16="http://schemas.microsoft.com/office/drawing/2014/main" id="{D57DF1BD-F6FE-2650-962E-51D5F93E21DD}"/>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72" name="TextBox 71">
              <a:extLst>
                <a:ext uri="{FF2B5EF4-FFF2-40B4-BE49-F238E27FC236}">
                  <a16:creationId xmlns:a16="http://schemas.microsoft.com/office/drawing/2014/main" id="{E35F25B3-5BBB-72A9-0CCD-8D287D36CDAC}"/>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75" name="Title 74">
            <a:extLst>
              <a:ext uri="{FF2B5EF4-FFF2-40B4-BE49-F238E27FC236}">
                <a16:creationId xmlns:a16="http://schemas.microsoft.com/office/drawing/2014/main" id="{8E9DFC04-98A0-AFB4-293F-935F6D83ED1D}"/>
              </a:ext>
            </a:extLst>
          </p:cNvPr>
          <p:cNvSpPr>
            <a:spLocks noGrp="1"/>
          </p:cNvSpPr>
          <p:nvPr>
            <p:ph type="title" hasCustomPrompt="1"/>
          </p:nvPr>
        </p:nvSpPr>
        <p:spPr>
          <a:xfrm>
            <a:off x="450850" y="517402"/>
            <a:ext cx="5307013" cy="498598"/>
          </a:xfrm>
        </p:spPr>
        <p:txBody>
          <a:bodyPr/>
          <a:lstStyle/>
          <a:p>
            <a:r>
              <a:rPr lang="en-US" dirty="0"/>
              <a:t>Insert title here</a:t>
            </a:r>
            <a:endParaRPr lang="en-GB" dirty="0"/>
          </a:p>
        </p:txBody>
      </p:sp>
      <p:sp>
        <p:nvSpPr>
          <p:cNvPr id="76" name="Footer Placeholder 4">
            <a:extLst>
              <a:ext uri="{FF2B5EF4-FFF2-40B4-BE49-F238E27FC236}">
                <a16:creationId xmlns:a16="http://schemas.microsoft.com/office/drawing/2014/main" id="{AE929141-5EBC-3E5B-21EE-1269BF6E15B2}"/>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4" name="Text Placeholder 3">
            <a:extLst>
              <a:ext uri="{FF2B5EF4-FFF2-40B4-BE49-F238E27FC236}">
                <a16:creationId xmlns:a16="http://schemas.microsoft.com/office/drawing/2014/main" id="{462EFA3D-7F40-72C3-9F8F-DB05E05FE3B2}"/>
              </a:ext>
            </a:extLst>
          </p:cNvPr>
          <p:cNvSpPr>
            <a:spLocks noGrp="1"/>
          </p:cNvSpPr>
          <p:nvPr>
            <p:ph type="body" sz="quarter" idx="80"/>
          </p:nvPr>
        </p:nvSpPr>
        <p:spPr>
          <a:xfrm>
            <a:off x="447675" y="1520825"/>
            <a:ext cx="3386138" cy="1769715"/>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3" name="Text Placeholder 67">
            <a:extLst>
              <a:ext uri="{FF2B5EF4-FFF2-40B4-BE49-F238E27FC236}">
                <a16:creationId xmlns:a16="http://schemas.microsoft.com/office/drawing/2014/main" id="{FF9B095E-F7DE-4BE3-5F70-B638D865157F}"/>
              </a:ext>
            </a:extLst>
          </p:cNvPr>
          <p:cNvSpPr>
            <a:spLocks noGrp="1"/>
          </p:cNvSpPr>
          <p:nvPr>
            <p:ph type="body" sz="quarter" idx="81" hasCustomPrompt="1"/>
          </p:nvPr>
        </p:nvSpPr>
        <p:spPr>
          <a:xfrm rot="10800000">
            <a:off x="7277313" y="2269784"/>
            <a:ext cx="58421" cy="45719"/>
          </a:xfrm>
          <a:prstGeom prst="triangle">
            <a:avLst/>
          </a:prstGeom>
          <a:solidFill>
            <a:schemeClr val="tx2"/>
          </a:solidFill>
        </p:spPr>
        <p:txBody>
          <a:bodyPr>
            <a:noAutofit/>
          </a:bodyPr>
          <a:lstStyle>
            <a:lvl1pPr>
              <a:defRPr/>
            </a:lvl1pPr>
          </a:lstStyle>
          <a:p>
            <a:pPr lvl="0"/>
            <a:r>
              <a:rPr lang="en-GB"/>
              <a:t> </a:t>
            </a:r>
            <a:endParaRPr lang="en-GB" dirty="0"/>
          </a:p>
        </p:txBody>
      </p:sp>
    </p:spTree>
    <p:custDataLst>
      <p:tags r:id="rId1"/>
    </p:custDataLst>
    <p:extLst>
      <p:ext uri="{BB962C8B-B14F-4D97-AF65-F5344CB8AC3E}">
        <p14:creationId xmlns:p14="http://schemas.microsoft.com/office/powerpoint/2010/main" val="395377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ur team x12">
    <p:spTree>
      <p:nvGrpSpPr>
        <p:cNvPr id="1" name=""/>
        <p:cNvGrpSpPr/>
        <p:nvPr/>
      </p:nvGrpSpPr>
      <p:grpSpPr>
        <a:xfrm>
          <a:off x="0" y="0"/>
          <a:ext cx="0" cy="0"/>
          <a:chOff x="0" y="0"/>
          <a:chExt cx="0" cy="0"/>
        </a:xfrm>
      </p:grpSpPr>
      <p:sp>
        <p:nvSpPr>
          <p:cNvPr id="63" name="Text Placeholder 3">
            <a:extLst>
              <a:ext uri="{FF2B5EF4-FFF2-40B4-BE49-F238E27FC236}">
                <a16:creationId xmlns:a16="http://schemas.microsoft.com/office/drawing/2014/main" id="{18A4E36B-1D06-9DFE-71A6-2B35071261B5}"/>
              </a:ext>
            </a:extLst>
          </p:cNvPr>
          <p:cNvSpPr>
            <a:spLocks noGrp="1"/>
          </p:cNvSpPr>
          <p:nvPr>
            <p:ph type="body" sz="quarter" idx="6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grpSp>
        <p:nvGrpSpPr>
          <p:cNvPr id="68" name="Group 67">
            <a:extLst>
              <a:ext uri="{FF2B5EF4-FFF2-40B4-BE49-F238E27FC236}">
                <a16:creationId xmlns:a16="http://schemas.microsoft.com/office/drawing/2014/main" id="{A8356C76-3E5E-981A-79E8-8E17A8800A2A}"/>
              </a:ext>
            </a:extLst>
          </p:cNvPr>
          <p:cNvGrpSpPr/>
          <p:nvPr/>
        </p:nvGrpSpPr>
        <p:grpSpPr>
          <a:xfrm>
            <a:off x="12287572" y="0"/>
            <a:ext cx="2175021" cy="4839558"/>
            <a:chOff x="838200" y="1150069"/>
            <a:chExt cx="2175021" cy="4839558"/>
          </a:xfrm>
        </p:grpSpPr>
        <p:sp>
          <p:nvSpPr>
            <p:cNvPr id="69" name="Rectangle 68">
              <a:extLst>
                <a:ext uri="{FF2B5EF4-FFF2-40B4-BE49-F238E27FC236}">
                  <a16:creationId xmlns:a16="http://schemas.microsoft.com/office/drawing/2014/main" id="{823FB9B2-AB53-C6D6-0634-A344E1EC65DE}"/>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70" name="Rectangle 69">
              <a:extLst>
                <a:ext uri="{FF2B5EF4-FFF2-40B4-BE49-F238E27FC236}">
                  <a16:creationId xmlns:a16="http://schemas.microsoft.com/office/drawing/2014/main" id="{22367F9A-30F1-9702-3A18-FBCAC875C93C}"/>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71" name="TextBox 70">
              <a:extLst>
                <a:ext uri="{FF2B5EF4-FFF2-40B4-BE49-F238E27FC236}">
                  <a16:creationId xmlns:a16="http://schemas.microsoft.com/office/drawing/2014/main" id="{21A3A32A-FD11-1E27-D843-E520E60060D1}"/>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72" name="TextBox 71">
              <a:extLst>
                <a:ext uri="{FF2B5EF4-FFF2-40B4-BE49-F238E27FC236}">
                  <a16:creationId xmlns:a16="http://schemas.microsoft.com/office/drawing/2014/main" id="{62000412-C2BE-45C0-C089-2BD0FB0F2CA0}"/>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73" name="TextBox 72">
              <a:extLst>
                <a:ext uri="{FF2B5EF4-FFF2-40B4-BE49-F238E27FC236}">
                  <a16:creationId xmlns:a16="http://schemas.microsoft.com/office/drawing/2014/main" id="{B6D73D29-EED0-942E-BE3D-0178851AD46E}"/>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74" name="TextBox 73">
              <a:extLst>
                <a:ext uri="{FF2B5EF4-FFF2-40B4-BE49-F238E27FC236}">
                  <a16:creationId xmlns:a16="http://schemas.microsoft.com/office/drawing/2014/main" id="{EBCDF76A-EC9F-E83C-B75D-7E3BEE316D4C}"/>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75" name="TextBox 74">
              <a:extLst>
                <a:ext uri="{FF2B5EF4-FFF2-40B4-BE49-F238E27FC236}">
                  <a16:creationId xmlns:a16="http://schemas.microsoft.com/office/drawing/2014/main" id="{921906E7-1FB1-FB01-418F-FAC84C915144}"/>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76" name="TextBox 75">
              <a:extLst>
                <a:ext uri="{FF2B5EF4-FFF2-40B4-BE49-F238E27FC236}">
                  <a16:creationId xmlns:a16="http://schemas.microsoft.com/office/drawing/2014/main" id="{3013053A-B2D1-C637-AF5E-68AAB8E4D85A}"/>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77" name="TextBox 76">
              <a:extLst>
                <a:ext uri="{FF2B5EF4-FFF2-40B4-BE49-F238E27FC236}">
                  <a16:creationId xmlns:a16="http://schemas.microsoft.com/office/drawing/2014/main" id="{F0508637-AEDD-47AD-1405-70E13B19B54F}"/>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79" name="Date Placeholder 78">
            <a:extLst>
              <a:ext uri="{FF2B5EF4-FFF2-40B4-BE49-F238E27FC236}">
                <a16:creationId xmlns:a16="http://schemas.microsoft.com/office/drawing/2014/main" id="{4D05F78B-9FDD-1CB4-248C-E14551567AFA}"/>
              </a:ext>
            </a:extLst>
          </p:cNvPr>
          <p:cNvSpPr>
            <a:spLocks noGrp="1"/>
          </p:cNvSpPr>
          <p:nvPr>
            <p:ph type="dt" sz="half" idx="64"/>
          </p:nvPr>
        </p:nvSpPr>
        <p:spPr/>
        <p:txBody>
          <a:bodyPr>
            <a:noAutofit/>
          </a:bodyPr>
          <a:lstStyle/>
          <a:p>
            <a:endParaRPr lang="en-GB" dirty="0"/>
          </a:p>
        </p:txBody>
      </p:sp>
      <p:sp>
        <p:nvSpPr>
          <p:cNvPr id="81" name="Slide Number Placeholder 80">
            <a:extLst>
              <a:ext uri="{FF2B5EF4-FFF2-40B4-BE49-F238E27FC236}">
                <a16:creationId xmlns:a16="http://schemas.microsoft.com/office/drawing/2014/main" id="{A7E20F59-5250-FFF0-5268-4C036210165F}"/>
              </a:ext>
            </a:extLst>
          </p:cNvPr>
          <p:cNvSpPr>
            <a:spLocks noGrp="1"/>
          </p:cNvSpPr>
          <p:nvPr>
            <p:ph type="sldNum" sz="quarter" idx="66"/>
          </p:nvPr>
        </p:nvSpPr>
        <p:spPr/>
        <p:txBody>
          <a:bodyPr>
            <a:noAutofit/>
          </a:bodyPr>
          <a:lstStyle/>
          <a:p>
            <a:fld id="{BB07EAE1-021A-493C-B07F-6FE9E5D11BEB}" type="slidenum">
              <a:rPr lang="en-GB" smtClean="0"/>
              <a:pPr/>
              <a:t>‹#›</a:t>
            </a:fld>
            <a:endParaRPr lang="en-GB" dirty="0"/>
          </a:p>
        </p:txBody>
      </p:sp>
      <p:grpSp>
        <p:nvGrpSpPr>
          <p:cNvPr id="3" name="Group 2">
            <a:extLst>
              <a:ext uri="{FF2B5EF4-FFF2-40B4-BE49-F238E27FC236}">
                <a16:creationId xmlns:a16="http://schemas.microsoft.com/office/drawing/2014/main" id="{7AABDDE0-BAF4-6D23-7871-F8DCB34E7A38}"/>
              </a:ext>
            </a:extLst>
          </p:cNvPr>
          <p:cNvGrpSpPr/>
          <p:nvPr userDrawn="1"/>
        </p:nvGrpSpPr>
        <p:grpSpPr>
          <a:xfrm>
            <a:off x="12287572" y="0"/>
            <a:ext cx="2175021" cy="4839558"/>
            <a:chOff x="838200" y="1150069"/>
            <a:chExt cx="2175021" cy="4839558"/>
          </a:xfrm>
        </p:grpSpPr>
        <p:sp>
          <p:nvSpPr>
            <p:cNvPr id="4" name="Rectangle 3">
              <a:extLst>
                <a:ext uri="{FF2B5EF4-FFF2-40B4-BE49-F238E27FC236}">
                  <a16:creationId xmlns:a16="http://schemas.microsoft.com/office/drawing/2014/main" id="{B4E7E086-FCCB-F749-0D34-B6E35915EC60}"/>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5" name="Rectangle 4">
              <a:extLst>
                <a:ext uri="{FF2B5EF4-FFF2-40B4-BE49-F238E27FC236}">
                  <a16:creationId xmlns:a16="http://schemas.microsoft.com/office/drawing/2014/main" id="{1D2E07AC-816C-079A-B537-63E90CEFA8E3}"/>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6" name="TextBox 5">
              <a:extLst>
                <a:ext uri="{FF2B5EF4-FFF2-40B4-BE49-F238E27FC236}">
                  <a16:creationId xmlns:a16="http://schemas.microsoft.com/office/drawing/2014/main" id="{EF84363B-8238-5666-3700-B7F65171EE5B}"/>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7" name="TextBox 6">
              <a:extLst>
                <a:ext uri="{FF2B5EF4-FFF2-40B4-BE49-F238E27FC236}">
                  <a16:creationId xmlns:a16="http://schemas.microsoft.com/office/drawing/2014/main" id="{D562D1C3-4DAC-2503-3B17-C2CB2FC9FA65}"/>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8" name="TextBox 7">
              <a:extLst>
                <a:ext uri="{FF2B5EF4-FFF2-40B4-BE49-F238E27FC236}">
                  <a16:creationId xmlns:a16="http://schemas.microsoft.com/office/drawing/2014/main" id="{8A0325BB-B998-57FC-67CC-1F3E7D294EF1}"/>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9" name="TextBox 8">
              <a:extLst>
                <a:ext uri="{FF2B5EF4-FFF2-40B4-BE49-F238E27FC236}">
                  <a16:creationId xmlns:a16="http://schemas.microsoft.com/office/drawing/2014/main" id="{0932C5D1-678B-2666-38C0-2A401EC851B1}"/>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58" name="TextBox 57">
              <a:extLst>
                <a:ext uri="{FF2B5EF4-FFF2-40B4-BE49-F238E27FC236}">
                  <a16:creationId xmlns:a16="http://schemas.microsoft.com/office/drawing/2014/main" id="{DA15C3BF-55DE-5367-FFF3-8A1D5FC23FFA}"/>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59" name="TextBox 58">
              <a:extLst>
                <a:ext uri="{FF2B5EF4-FFF2-40B4-BE49-F238E27FC236}">
                  <a16:creationId xmlns:a16="http://schemas.microsoft.com/office/drawing/2014/main" id="{96343950-36DB-A745-7FFB-F1059121D3D4}"/>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60" name="TextBox 59">
              <a:extLst>
                <a:ext uri="{FF2B5EF4-FFF2-40B4-BE49-F238E27FC236}">
                  <a16:creationId xmlns:a16="http://schemas.microsoft.com/office/drawing/2014/main" id="{0F86EFF0-DC81-206E-2886-53C9BD3C04FC}"/>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61" name="Title 60">
            <a:extLst>
              <a:ext uri="{FF2B5EF4-FFF2-40B4-BE49-F238E27FC236}">
                <a16:creationId xmlns:a16="http://schemas.microsoft.com/office/drawing/2014/main" id="{18756277-2C9B-FCF4-FC32-F4B432F3BD8C}"/>
              </a:ext>
            </a:extLst>
          </p:cNvPr>
          <p:cNvSpPr>
            <a:spLocks noGrp="1"/>
          </p:cNvSpPr>
          <p:nvPr>
            <p:ph type="title" hasCustomPrompt="1"/>
          </p:nvPr>
        </p:nvSpPr>
        <p:spPr/>
        <p:txBody>
          <a:bodyPr/>
          <a:lstStyle/>
          <a:p>
            <a:r>
              <a:rPr lang="en-US" dirty="0"/>
              <a:t>Insert title here</a:t>
            </a:r>
            <a:endParaRPr lang="en-GB" dirty="0"/>
          </a:p>
        </p:txBody>
      </p:sp>
      <p:sp>
        <p:nvSpPr>
          <p:cNvPr id="62" name="Footer Placeholder 4">
            <a:extLst>
              <a:ext uri="{FF2B5EF4-FFF2-40B4-BE49-F238E27FC236}">
                <a16:creationId xmlns:a16="http://schemas.microsoft.com/office/drawing/2014/main" id="{800863A7-7BFA-B26D-3786-0980E0F49626}"/>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2" name="Text Placeholder 11">
            <a:extLst>
              <a:ext uri="{FF2B5EF4-FFF2-40B4-BE49-F238E27FC236}">
                <a16:creationId xmlns:a16="http://schemas.microsoft.com/office/drawing/2014/main" id="{753DAB7A-31D6-F5A9-B3B4-2E8B4F8DEB0F}"/>
              </a:ext>
            </a:extLst>
          </p:cNvPr>
          <p:cNvSpPr>
            <a:spLocks noGrp="1"/>
          </p:cNvSpPr>
          <p:nvPr>
            <p:ph type="body" sz="quarter" idx="23" hasCustomPrompt="1"/>
          </p:nvPr>
        </p:nvSpPr>
        <p:spPr>
          <a:xfrm>
            <a:off x="3793874" y="1532547"/>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64" name="Text Placeholder 17">
            <a:extLst>
              <a:ext uri="{FF2B5EF4-FFF2-40B4-BE49-F238E27FC236}">
                <a16:creationId xmlns:a16="http://schemas.microsoft.com/office/drawing/2014/main" id="{1FEF2441-4FCD-4954-B831-2D6BFCD14AF4}"/>
              </a:ext>
            </a:extLst>
          </p:cNvPr>
          <p:cNvSpPr>
            <a:spLocks noGrp="1"/>
          </p:cNvSpPr>
          <p:nvPr>
            <p:ph type="body" sz="quarter" idx="24" hasCustomPrompt="1"/>
          </p:nvPr>
        </p:nvSpPr>
        <p:spPr>
          <a:xfrm>
            <a:off x="3905256" y="2863037"/>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65" name="Text Placeholder 17">
            <a:extLst>
              <a:ext uri="{FF2B5EF4-FFF2-40B4-BE49-F238E27FC236}">
                <a16:creationId xmlns:a16="http://schemas.microsoft.com/office/drawing/2014/main" id="{DDE80F6A-2136-0365-EA3A-F8129BE16647}"/>
              </a:ext>
            </a:extLst>
          </p:cNvPr>
          <p:cNvSpPr>
            <a:spLocks noGrp="1"/>
          </p:cNvSpPr>
          <p:nvPr>
            <p:ph type="body" sz="quarter" idx="25" hasCustomPrompt="1"/>
          </p:nvPr>
        </p:nvSpPr>
        <p:spPr>
          <a:xfrm>
            <a:off x="3905256" y="3015386"/>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Surname</a:t>
            </a:r>
          </a:p>
        </p:txBody>
      </p:sp>
      <p:sp>
        <p:nvSpPr>
          <p:cNvPr id="66" name="Picture Placeholder 15">
            <a:extLst>
              <a:ext uri="{FF2B5EF4-FFF2-40B4-BE49-F238E27FC236}">
                <a16:creationId xmlns:a16="http://schemas.microsoft.com/office/drawing/2014/main" id="{9ED40258-6B63-3480-BB57-86D04D02E260}"/>
              </a:ext>
            </a:extLst>
          </p:cNvPr>
          <p:cNvSpPr>
            <a:spLocks noGrp="1"/>
          </p:cNvSpPr>
          <p:nvPr>
            <p:ph type="pic" sz="quarter" idx="26" hasCustomPrompt="1"/>
          </p:nvPr>
        </p:nvSpPr>
        <p:spPr>
          <a:xfrm>
            <a:off x="3905256" y="1646477"/>
            <a:ext cx="1220320" cy="1125068"/>
          </a:xfrm>
        </p:spPr>
        <p:txBody>
          <a:bodyPr>
            <a:noAutofit/>
          </a:bodyPr>
          <a:lstStyle>
            <a:lvl1pPr algn="ctr">
              <a:defRPr sz="800"/>
            </a:lvl1pPr>
          </a:lstStyle>
          <a:p>
            <a:r>
              <a:rPr lang="en-GB" dirty="0"/>
              <a:t>Click to insert photo</a:t>
            </a:r>
          </a:p>
        </p:txBody>
      </p:sp>
      <p:sp>
        <p:nvSpPr>
          <p:cNvPr id="67" name="Text Placeholder 11">
            <a:extLst>
              <a:ext uri="{FF2B5EF4-FFF2-40B4-BE49-F238E27FC236}">
                <a16:creationId xmlns:a16="http://schemas.microsoft.com/office/drawing/2014/main" id="{E40DFF14-FE2B-190C-638F-CEC52FF8917E}"/>
              </a:ext>
            </a:extLst>
          </p:cNvPr>
          <p:cNvSpPr>
            <a:spLocks noGrp="1"/>
          </p:cNvSpPr>
          <p:nvPr>
            <p:ph type="body" sz="quarter" idx="27" hasCustomPrompt="1"/>
          </p:nvPr>
        </p:nvSpPr>
        <p:spPr>
          <a:xfrm>
            <a:off x="5466973" y="1532547"/>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78" name="Text Placeholder 17">
            <a:extLst>
              <a:ext uri="{FF2B5EF4-FFF2-40B4-BE49-F238E27FC236}">
                <a16:creationId xmlns:a16="http://schemas.microsoft.com/office/drawing/2014/main" id="{70DCF6C2-0A57-3FA1-D864-9FDC47B5949A}"/>
              </a:ext>
            </a:extLst>
          </p:cNvPr>
          <p:cNvSpPr>
            <a:spLocks noGrp="1"/>
          </p:cNvSpPr>
          <p:nvPr>
            <p:ph type="body" sz="quarter" idx="28" hasCustomPrompt="1"/>
          </p:nvPr>
        </p:nvSpPr>
        <p:spPr>
          <a:xfrm>
            <a:off x="5578355" y="2863037"/>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80" name="Text Placeholder 17">
            <a:extLst>
              <a:ext uri="{FF2B5EF4-FFF2-40B4-BE49-F238E27FC236}">
                <a16:creationId xmlns:a16="http://schemas.microsoft.com/office/drawing/2014/main" id="{85F3BCB8-AE54-2898-0C3C-5EF8597B80BF}"/>
              </a:ext>
            </a:extLst>
          </p:cNvPr>
          <p:cNvSpPr>
            <a:spLocks noGrp="1"/>
          </p:cNvSpPr>
          <p:nvPr>
            <p:ph type="body" sz="quarter" idx="29" hasCustomPrompt="1"/>
          </p:nvPr>
        </p:nvSpPr>
        <p:spPr>
          <a:xfrm>
            <a:off x="5578355" y="3015386"/>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Surname</a:t>
            </a:r>
          </a:p>
        </p:txBody>
      </p:sp>
      <p:sp>
        <p:nvSpPr>
          <p:cNvPr id="82" name="Picture Placeholder 15">
            <a:extLst>
              <a:ext uri="{FF2B5EF4-FFF2-40B4-BE49-F238E27FC236}">
                <a16:creationId xmlns:a16="http://schemas.microsoft.com/office/drawing/2014/main" id="{727B892A-7C04-F44E-6A94-5C5944E8689C}"/>
              </a:ext>
            </a:extLst>
          </p:cNvPr>
          <p:cNvSpPr>
            <a:spLocks noGrp="1"/>
          </p:cNvSpPr>
          <p:nvPr>
            <p:ph type="pic" sz="quarter" idx="30" hasCustomPrompt="1"/>
          </p:nvPr>
        </p:nvSpPr>
        <p:spPr>
          <a:xfrm>
            <a:off x="5578355" y="1646477"/>
            <a:ext cx="1220320" cy="1125068"/>
          </a:xfrm>
        </p:spPr>
        <p:txBody>
          <a:bodyPr>
            <a:noAutofit/>
          </a:bodyPr>
          <a:lstStyle>
            <a:lvl1pPr algn="ctr">
              <a:defRPr sz="800"/>
            </a:lvl1pPr>
          </a:lstStyle>
          <a:p>
            <a:r>
              <a:rPr lang="en-GB" dirty="0"/>
              <a:t>Click to insert photo</a:t>
            </a:r>
          </a:p>
        </p:txBody>
      </p:sp>
      <p:sp>
        <p:nvSpPr>
          <p:cNvPr id="83" name="Text Placeholder 11">
            <a:extLst>
              <a:ext uri="{FF2B5EF4-FFF2-40B4-BE49-F238E27FC236}">
                <a16:creationId xmlns:a16="http://schemas.microsoft.com/office/drawing/2014/main" id="{6EEB02A6-75F1-5801-B4EA-6F45531D4B83}"/>
              </a:ext>
            </a:extLst>
          </p:cNvPr>
          <p:cNvSpPr>
            <a:spLocks noGrp="1"/>
          </p:cNvSpPr>
          <p:nvPr>
            <p:ph type="body" sz="quarter" idx="31" hasCustomPrompt="1"/>
          </p:nvPr>
        </p:nvSpPr>
        <p:spPr>
          <a:xfrm>
            <a:off x="7140072" y="1532547"/>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84" name="Text Placeholder 17">
            <a:extLst>
              <a:ext uri="{FF2B5EF4-FFF2-40B4-BE49-F238E27FC236}">
                <a16:creationId xmlns:a16="http://schemas.microsoft.com/office/drawing/2014/main" id="{87C4B014-E733-86C6-010A-532DF478FD78}"/>
              </a:ext>
            </a:extLst>
          </p:cNvPr>
          <p:cNvSpPr>
            <a:spLocks noGrp="1"/>
          </p:cNvSpPr>
          <p:nvPr>
            <p:ph type="body" sz="quarter" idx="32" hasCustomPrompt="1"/>
          </p:nvPr>
        </p:nvSpPr>
        <p:spPr>
          <a:xfrm>
            <a:off x="7251454" y="2863037"/>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Name</a:t>
            </a:r>
          </a:p>
        </p:txBody>
      </p:sp>
      <p:sp>
        <p:nvSpPr>
          <p:cNvPr id="85" name="Text Placeholder 17">
            <a:extLst>
              <a:ext uri="{FF2B5EF4-FFF2-40B4-BE49-F238E27FC236}">
                <a16:creationId xmlns:a16="http://schemas.microsoft.com/office/drawing/2014/main" id="{6D550092-2DFA-1641-9644-431DA36F26E9}"/>
              </a:ext>
            </a:extLst>
          </p:cNvPr>
          <p:cNvSpPr>
            <a:spLocks noGrp="1"/>
          </p:cNvSpPr>
          <p:nvPr>
            <p:ph type="body" sz="quarter" idx="33" hasCustomPrompt="1"/>
          </p:nvPr>
        </p:nvSpPr>
        <p:spPr>
          <a:xfrm>
            <a:off x="7251454" y="3015386"/>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Surname</a:t>
            </a:r>
          </a:p>
        </p:txBody>
      </p:sp>
      <p:sp>
        <p:nvSpPr>
          <p:cNvPr id="86" name="Picture Placeholder 15">
            <a:extLst>
              <a:ext uri="{FF2B5EF4-FFF2-40B4-BE49-F238E27FC236}">
                <a16:creationId xmlns:a16="http://schemas.microsoft.com/office/drawing/2014/main" id="{CEDD8071-E87B-8F9D-A1F6-CA35CA4C476E}"/>
              </a:ext>
            </a:extLst>
          </p:cNvPr>
          <p:cNvSpPr>
            <a:spLocks noGrp="1"/>
          </p:cNvSpPr>
          <p:nvPr>
            <p:ph type="pic" sz="quarter" idx="34" hasCustomPrompt="1"/>
          </p:nvPr>
        </p:nvSpPr>
        <p:spPr>
          <a:xfrm>
            <a:off x="7251454" y="1646477"/>
            <a:ext cx="1220320" cy="1125068"/>
          </a:xfrm>
        </p:spPr>
        <p:txBody>
          <a:bodyPr>
            <a:noAutofit/>
          </a:bodyPr>
          <a:lstStyle>
            <a:lvl1pPr algn="ctr">
              <a:defRPr sz="800"/>
            </a:lvl1pPr>
          </a:lstStyle>
          <a:p>
            <a:r>
              <a:rPr lang="en-GB" dirty="0"/>
              <a:t>Click to insert photo</a:t>
            </a:r>
          </a:p>
        </p:txBody>
      </p:sp>
      <p:sp>
        <p:nvSpPr>
          <p:cNvPr id="87" name="Text Placeholder 11">
            <a:extLst>
              <a:ext uri="{FF2B5EF4-FFF2-40B4-BE49-F238E27FC236}">
                <a16:creationId xmlns:a16="http://schemas.microsoft.com/office/drawing/2014/main" id="{31B9CAA5-F594-3587-EDDF-B5601D4418CD}"/>
              </a:ext>
            </a:extLst>
          </p:cNvPr>
          <p:cNvSpPr>
            <a:spLocks noGrp="1"/>
          </p:cNvSpPr>
          <p:nvPr>
            <p:ph type="body" sz="quarter" idx="35" hasCustomPrompt="1"/>
          </p:nvPr>
        </p:nvSpPr>
        <p:spPr>
          <a:xfrm>
            <a:off x="8813172" y="1532547"/>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88" name="Text Placeholder 17">
            <a:extLst>
              <a:ext uri="{FF2B5EF4-FFF2-40B4-BE49-F238E27FC236}">
                <a16:creationId xmlns:a16="http://schemas.microsoft.com/office/drawing/2014/main" id="{31F397E4-8E93-9AC6-A7BD-3C806707086B}"/>
              </a:ext>
            </a:extLst>
          </p:cNvPr>
          <p:cNvSpPr>
            <a:spLocks noGrp="1"/>
          </p:cNvSpPr>
          <p:nvPr>
            <p:ph type="body" sz="quarter" idx="36" hasCustomPrompt="1"/>
          </p:nvPr>
        </p:nvSpPr>
        <p:spPr>
          <a:xfrm>
            <a:off x="8924554" y="2863037"/>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89" name="Text Placeholder 17">
            <a:extLst>
              <a:ext uri="{FF2B5EF4-FFF2-40B4-BE49-F238E27FC236}">
                <a16:creationId xmlns:a16="http://schemas.microsoft.com/office/drawing/2014/main" id="{E90EF40D-428A-6CAA-261E-DA75405B465B}"/>
              </a:ext>
            </a:extLst>
          </p:cNvPr>
          <p:cNvSpPr>
            <a:spLocks noGrp="1"/>
          </p:cNvSpPr>
          <p:nvPr>
            <p:ph type="body" sz="quarter" idx="37" hasCustomPrompt="1"/>
          </p:nvPr>
        </p:nvSpPr>
        <p:spPr>
          <a:xfrm>
            <a:off x="8924554" y="3015386"/>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Surname</a:t>
            </a:r>
            <a:endParaRPr lang="en-GB" dirty="0"/>
          </a:p>
        </p:txBody>
      </p:sp>
      <p:sp>
        <p:nvSpPr>
          <p:cNvPr id="90" name="Picture Placeholder 15">
            <a:extLst>
              <a:ext uri="{FF2B5EF4-FFF2-40B4-BE49-F238E27FC236}">
                <a16:creationId xmlns:a16="http://schemas.microsoft.com/office/drawing/2014/main" id="{A37ACEA6-0290-809D-0244-90D814BE710C}"/>
              </a:ext>
            </a:extLst>
          </p:cNvPr>
          <p:cNvSpPr>
            <a:spLocks noGrp="1"/>
          </p:cNvSpPr>
          <p:nvPr>
            <p:ph type="pic" sz="quarter" idx="38" hasCustomPrompt="1"/>
          </p:nvPr>
        </p:nvSpPr>
        <p:spPr>
          <a:xfrm>
            <a:off x="8924554" y="1646477"/>
            <a:ext cx="1220320" cy="1125068"/>
          </a:xfrm>
        </p:spPr>
        <p:txBody>
          <a:bodyPr>
            <a:noAutofit/>
          </a:bodyPr>
          <a:lstStyle>
            <a:lvl1pPr algn="ctr">
              <a:defRPr sz="800"/>
            </a:lvl1pPr>
          </a:lstStyle>
          <a:p>
            <a:r>
              <a:rPr lang="en-GB" dirty="0"/>
              <a:t>Click to insert photo</a:t>
            </a:r>
          </a:p>
        </p:txBody>
      </p:sp>
      <p:sp>
        <p:nvSpPr>
          <p:cNvPr id="91" name="Text Placeholder 11">
            <a:extLst>
              <a:ext uri="{FF2B5EF4-FFF2-40B4-BE49-F238E27FC236}">
                <a16:creationId xmlns:a16="http://schemas.microsoft.com/office/drawing/2014/main" id="{406E4297-8E0E-FBFE-4374-60E4F347A700}"/>
              </a:ext>
            </a:extLst>
          </p:cNvPr>
          <p:cNvSpPr>
            <a:spLocks noGrp="1"/>
          </p:cNvSpPr>
          <p:nvPr>
            <p:ph type="body" sz="quarter" idx="47" hasCustomPrompt="1"/>
          </p:nvPr>
        </p:nvSpPr>
        <p:spPr>
          <a:xfrm>
            <a:off x="3793874" y="3857590"/>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92" name="Text Placeholder 17">
            <a:extLst>
              <a:ext uri="{FF2B5EF4-FFF2-40B4-BE49-F238E27FC236}">
                <a16:creationId xmlns:a16="http://schemas.microsoft.com/office/drawing/2014/main" id="{131C0013-741C-A75C-D89A-F5AB5BCB9864}"/>
              </a:ext>
            </a:extLst>
          </p:cNvPr>
          <p:cNvSpPr>
            <a:spLocks noGrp="1"/>
          </p:cNvSpPr>
          <p:nvPr>
            <p:ph type="body" sz="quarter" idx="48" hasCustomPrompt="1"/>
          </p:nvPr>
        </p:nvSpPr>
        <p:spPr>
          <a:xfrm>
            <a:off x="3905256" y="5188080"/>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93" name="Text Placeholder 17">
            <a:extLst>
              <a:ext uri="{FF2B5EF4-FFF2-40B4-BE49-F238E27FC236}">
                <a16:creationId xmlns:a16="http://schemas.microsoft.com/office/drawing/2014/main" id="{1FFCB7C5-82A6-A1AC-5A9B-C49DF43DEE6F}"/>
              </a:ext>
            </a:extLst>
          </p:cNvPr>
          <p:cNvSpPr>
            <a:spLocks noGrp="1"/>
          </p:cNvSpPr>
          <p:nvPr>
            <p:ph type="body" sz="quarter" idx="49" hasCustomPrompt="1"/>
          </p:nvPr>
        </p:nvSpPr>
        <p:spPr>
          <a:xfrm>
            <a:off x="3905256" y="5340429"/>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Surname</a:t>
            </a:r>
            <a:endParaRPr lang="en-GB" dirty="0"/>
          </a:p>
        </p:txBody>
      </p:sp>
      <p:sp>
        <p:nvSpPr>
          <p:cNvPr id="94" name="Picture Placeholder 15">
            <a:extLst>
              <a:ext uri="{FF2B5EF4-FFF2-40B4-BE49-F238E27FC236}">
                <a16:creationId xmlns:a16="http://schemas.microsoft.com/office/drawing/2014/main" id="{45BA57B8-8B9C-1703-68C8-BE4A8D8ACF62}"/>
              </a:ext>
            </a:extLst>
          </p:cNvPr>
          <p:cNvSpPr>
            <a:spLocks noGrp="1"/>
          </p:cNvSpPr>
          <p:nvPr>
            <p:ph type="pic" sz="quarter" idx="50" hasCustomPrompt="1"/>
          </p:nvPr>
        </p:nvSpPr>
        <p:spPr>
          <a:xfrm>
            <a:off x="3905256" y="3971520"/>
            <a:ext cx="1220320" cy="1125068"/>
          </a:xfrm>
        </p:spPr>
        <p:txBody>
          <a:bodyPr>
            <a:noAutofit/>
          </a:bodyPr>
          <a:lstStyle>
            <a:lvl1pPr algn="ctr">
              <a:defRPr sz="800"/>
            </a:lvl1pPr>
          </a:lstStyle>
          <a:p>
            <a:r>
              <a:rPr lang="en-GB" dirty="0"/>
              <a:t>Click to insert photo</a:t>
            </a:r>
          </a:p>
        </p:txBody>
      </p:sp>
      <p:sp>
        <p:nvSpPr>
          <p:cNvPr id="95" name="Text Placeholder 11">
            <a:extLst>
              <a:ext uri="{FF2B5EF4-FFF2-40B4-BE49-F238E27FC236}">
                <a16:creationId xmlns:a16="http://schemas.microsoft.com/office/drawing/2014/main" id="{CECD365A-838E-F0BB-CF0C-13B1B55E5D6D}"/>
              </a:ext>
            </a:extLst>
          </p:cNvPr>
          <p:cNvSpPr>
            <a:spLocks noGrp="1"/>
          </p:cNvSpPr>
          <p:nvPr>
            <p:ph type="body" sz="quarter" idx="51" hasCustomPrompt="1"/>
          </p:nvPr>
        </p:nvSpPr>
        <p:spPr>
          <a:xfrm>
            <a:off x="5466973" y="3857590"/>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96" name="Text Placeholder 17">
            <a:extLst>
              <a:ext uri="{FF2B5EF4-FFF2-40B4-BE49-F238E27FC236}">
                <a16:creationId xmlns:a16="http://schemas.microsoft.com/office/drawing/2014/main" id="{27A02E38-639C-7CCF-DDAA-31D672BA12F0}"/>
              </a:ext>
            </a:extLst>
          </p:cNvPr>
          <p:cNvSpPr>
            <a:spLocks noGrp="1"/>
          </p:cNvSpPr>
          <p:nvPr>
            <p:ph type="body" sz="quarter" idx="52" hasCustomPrompt="1"/>
          </p:nvPr>
        </p:nvSpPr>
        <p:spPr>
          <a:xfrm>
            <a:off x="5578355" y="5188080"/>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97" name="Text Placeholder 17">
            <a:extLst>
              <a:ext uri="{FF2B5EF4-FFF2-40B4-BE49-F238E27FC236}">
                <a16:creationId xmlns:a16="http://schemas.microsoft.com/office/drawing/2014/main" id="{F923B3C4-2C4D-3BFF-D294-76C0B8B2246B}"/>
              </a:ext>
            </a:extLst>
          </p:cNvPr>
          <p:cNvSpPr>
            <a:spLocks noGrp="1"/>
          </p:cNvSpPr>
          <p:nvPr>
            <p:ph type="body" sz="quarter" idx="53" hasCustomPrompt="1"/>
          </p:nvPr>
        </p:nvSpPr>
        <p:spPr>
          <a:xfrm>
            <a:off x="5578355" y="5340429"/>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Surname</a:t>
            </a:r>
            <a:endParaRPr lang="en-GB" dirty="0"/>
          </a:p>
        </p:txBody>
      </p:sp>
      <p:sp>
        <p:nvSpPr>
          <p:cNvPr id="98" name="Picture Placeholder 15">
            <a:extLst>
              <a:ext uri="{FF2B5EF4-FFF2-40B4-BE49-F238E27FC236}">
                <a16:creationId xmlns:a16="http://schemas.microsoft.com/office/drawing/2014/main" id="{D9DF3CE6-16AA-1896-A2A3-CB5C7C243AF2}"/>
              </a:ext>
            </a:extLst>
          </p:cNvPr>
          <p:cNvSpPr>
            <a:spLocks noGrp="1"/>
          </p:cNvSpPr>
          <p:nvPr>
            <p:ph type="pic" sz="quarter" idx="54" hasCustomPrompt="1"/>
          </p:nvPr>
        </p:nvSpPr>
        <p:spPr>
          <a:xfrm>
            <a:off x="5578355" y="3971520"/>
            <a:ext cx="1220320" cy="1125068"/>
          </a:xfrm>
        </p:spPr>
        <p:txBody>
          <a:bodyPr>
            <a:noAutofit/>
          </a:bodyPr>
          <a:lstStyle>
            <a:lvl1pPr algn="ctr">
              <a:defRPr sz="800"/>
            </a:lvl1pPr>
          </a:lstStyle>
          <a:p>
            <a:r>
              <a:rPr lang="en-GB" dirty="0"/>
              <a:t>Click to insert photo</a:t>
            </a:r>
          </a:p>
        </p:txBody>
      </p:sp>
      <p:sp>
        <p:nvSpPr>
          <p:cNvPr id="99" name="Text Placeholder 11">
            <a:extLst>
              <a:ext uri="{FF2B5EF4-FFF2-40B4-BE49-F238E27FC236}">
                <a16:creationId xmlns:a16="http://schemas.microsoft.com/office/drawing/2014/main" id="{A29BADC8-EFA7-8B3C-5CB0-65340251BC46}"/>
              </a:ext>
            </a:extLst>
          </p:cNvPr>
          <p:cNvSpPr>
            <a:spLocks noGrp="1"/>
          </p:cNvSpPr>
          <p:nvPr>
            <p:ph type="body" sz="quarter" idx="55" hasCustomPrompt="1"/>
          </p:nvPr>
        </p:nvSpPr>
        <p:spPr>
          <a:xfrm>
            <a:off x="7140072" y="3857590"/>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100" name="Text Placeholder 17">
            <a:extLst>
              <a:ext uri="{FF2B5EF4-FFF2-40B4-BE49-F238E27FC236}">
                <a16:creationId xmlns:a16="http://schemas.microsoft.com/office/drawing/2014/main" id="{08429646-1AFE-FEDD-DED7-9FA61C1E442C}"/>
              </a:ext>
            </a:extLst>
          </p:cNvPr>
          <p:cNvSpPr>
            <a:spLocks noGrp="1"/>
          </p:cNvSpPr>
          <p:nvPr>
            <p:ph type="body" sz="quarter" idx="56" hasCustomPrompt="1"/>
          </p:nvPr>
        </p:nvSpPr>
        <p:spPr>
          <a:xfrm>
            <a:off x="7251454" y="5188080"/>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101" name="Text Placeholder 17">
            <a:extLst>
              <a:ext uri="{FF2B5EF4-FFF2-40B4-BE49-F238E27FC236}">
                <a16:creationId xmlns:a16="http://schemas.microsoft.com/office/drawing/2014/main" id="{E7A98036-7C29-8C58-E3D5-548C97C16456}"/>
              </a:ext>
            </a:extLst>
          </p:cNvPr>
          <p:cNvSpPr>
            <a:spLocks noGrp="1"/>
          </p:cNvSpPr>
          <p:nvPr>
            <p:ph type="body" sz="quarter" idx="57" hasCustomPrompt="1"/>
          </p:nvPr>
        </p:nvSpPr>
        <p:spPr>
          <a:xfrm>
            <a:off x="7251454" y="5340429"/>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Surname</a:t>
            </a:r>
            <a:endParaRPr lang="en-GB" dirty="0"/>
          </a:p>
        </p:txBody>
      </p:sp>
      <p:sp>
        <p:nvSpPr>
          <p:cNvPr id="102" name="Picture Placeholder 15">
            <a:extLst>
              <a:ext uri="{FF2B5EF4-FFF2-40B4-BE49-F238E27FC236}">
                <a16:creationId xmlns:a16="http://schemas.microsoft.com/office/drawing/2014/main" id="{AF121700-4BF9-B238-EB1F-E06EAAE4BC51}"/>
              </a:ext>
            </a:extLst>
          </p:cNvPr>
          <p:cNvSpPr>
            <a:spLocks noGrp="1"/>
          </p:cNvSpPr>
          <p:nvPr>
            <p:ph type="pic" sz="quarter" idx="58" hasCustomPrompt="1"/>
          </p:nvPr>
        </p:nvSpPr>
        <p:spPr>
          <a:xfrm>
            <a:off x="7251454" y="3971520"/>
            <a:ext cx="1220320" cy="1125068"/>
          </a:xfrm>
        </p:spPr>
        <p:txBody>
          <a:bodyPr>
            <a:noAutofit/>
          </a:bodyPr>
          <a:lstStyle>
            <a:lvl1pPr algn="ctr">
              <a:defRPr sz="800"/>
            </a:lvl1pPr>
          </a:lstStyle>
          <a:p>
            <a:r>
              <a:rPr lang="en-GB" dirty="0"/>
              <a:t>Click to insert photo</a:t>
            </a:r>
          </a:p>
        </p:txBody>
      </p:sp>
      <p:sp>
        <p:nvSpPr>
          <p:cNvPr id="103" name="Text Placeholder 11">
            <a:extLst>
              <a:ext uri="{FF2B5EF4-FFF2-40B4-BE49-F238E27FC236}">
                <a16:creationId xmlns:a16="http://schemas.microsoft.com/office/drawing/2014/main" id="{2A9D520C-AB57-1DF3-91B0-C8F6927B1FE9}"/>
              </a:ext>
            </a:extLst>
          </p:cNvPr>
          <p:cNvSpPr>
            <a:spLocks noGrp="1"/>
          </p:cNvSpPr>
          <p:nvPr>
            <p:ph type="body" sz="quarter" idx="59" hasCustomPrompt="1"/>
          </p:nvPr>
        </p:nvSpPr>
        <p:spPr>
          <a:xfrm>
            <a:off x="8813172" y="3857590"/>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104" name="Text Placeholder 17">
            <a:extLst>
              <a:ext uri="{FF2B5EF4-FFF2-40B4-BE49-F238E27FC236}">
                <a16:creationId xmlns:a16="http://schemas.microsoft.com/office/drawing/2014/main" id="{653D8B9F-DEE1-DF21-9C92-9C1940415CA4}"/>
              </a:ext>
            </a:extLst>
          </p:cNvPr>
          <p:cNvSpPr>
            <a:spLocks noGrp="1"/>
          </p:cNvSpPr>
          <p:nvPr>
            <p:ph type="body" sz="quarter" idx="60" hasCustomPrompt="1"/>
          </p:nvPr>
        </p:nvSpPr>
        <p:spPr>
          <a:xfrm>
            <a:off x="8924554" y="5188080"/>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105" name="Text Placeholder 17">
            <a:extLst>
              <a:ext uri="{FF2B5EF4-FFF2-40B4-BE49-F238E27FC236}">
                <a16:creationId xmlns:a16="http://schemas.microsoft.com/office/drawing/2014/main" id="{AEECFF38-E19C-49E2-131A-12608FBC2E01}"/>
              </a:ext>
            </a:extLst>
          </p:cNvPr>
          <p:cNvSpPr>
            <a:spLocks noGrp="1"/>
          </p:cNvSpPr>
          <p:nvPr>
            <p:ph type="body" sz="quarter" idx="61" hasCustomPrompt="1"/>
          </p:nvPr>
        </p:nvSpPr>
        <p:spPr>
          <a:xfrm>
            <a:off x="8924554" y="5340429"/>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Surname</a:t>
            </a:r>
            <a:endParaRPr lang="en-GB" dirty="0"/>
          </a:p>
        </p:txBody>
      </p:sp>
      <p:sp>
        <p:nvSpPr>
          <p:cNvPr id="106" name="Picture Placeholder 15">
            <a:extLst>
              <a:ext uri="{FF2B5EF4-FFF2-40B4-BE49-F238E27FC236}">
                <a16:creationId xmlns:a16="http://schemas.microsoft.com/office/drawing/2014/main" id="{3A5906D4-61F5-424F-D229-2406BE817704}"/>
              </a:ext>
            </a:extLst>
          </p:cNvPr>
          <p:cNvSpPr>
            <a:spLocks noGrp="1"/>
          </p:cNvSpPr>
          <p:nvPr>
            <p:ph type="pic" sz="quarter" idx="62" hasCustomPrompt="1"/>
          </p:nvPr>
        </p:nvSpPr>
        <p:spPr>
          <a:xfrm>
            <a:off x="8924554" y="3971520"/>
            <a:ext cx="1220320" cy="1125068"/>
          </a:xfrm>
        </p:spPr>
        <p:txBody>
          <a:bodyPr>
            <a:noAutofit/>
          </a:bodyPr>
          <a:lstStyle>
            <a:lvl1pPr algn="ctr">
              <a:defRPr sz="800"/>
            </a:lvl1pPr>
          </a:lstStyle>
          <a:p>
            <a:r>
              <a:rPr lang="en-GB" dirty="0"/>
              <a:t>Click to insert photo</a:t>
            </a:r>
          </a:p>
        </p:txBody>
      </p:sp>
      <p:sp>
        <p:nvSpPr>
          <p:cNvPr id="107" name="Text Placeholder 11">
            <a:extLst>
              <a:ext uri="{FF2B5EF4-FFF2-40B4-BE49-F238E27FC236}">
                <a16:creationId xmlns:a16="http://schemas.microsoft.com/office/drawing/2014/main" id="{9F13FB5A-829A-B35A-B580-330642F5C305}"/>
              </a:ext>
            </a:extLst>
          </p:cNvPr>
          <p:cNvSpPr>
            <a:spLocks noGrp="1"/>
          </p:cNvSpPr>
          <p:nvPr>
            <p:ph type="body" sz="quarter" idx="96" hasCustomPrompt="1"/>
          </p:nvPr>
        </p:nvSpPr>
        <p:spPr>
          <a:xfrm>
            <a:off x="2120775" y="1532547"/>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108" name="Text Placeholder 17">
            <a:extLst>
              <a:ext uri="{FF2B5EF4-FFF2-40B4-BE49-F238E27FC236}">
                <a16:creationId xmlns:a16="http://schemas.microsoft.com/office/drawing/2014/main" id="{E476642D-9686-30E1-A3B9-A804F43355FF}"/>
              </a:ext>
            </a:extLst>
          </p:cNvPr>
          <p:cNvSpPr>
            <a:spLocks noGrp="1"/>
          </p:cNvSpPr>
          <p:nvPr>
            <p:ph type="body" sz="quarter" idx="97" hasCustomPrompt="1"/>
          </p:nvPr>
        </p:nvSpPr>
        <p:spPr>
          <a:xfrm>
            <a:off x="2232157" y="2863037"/>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109" name="Text Placeholder 17">
            <a:extLst>
              <a:ext uri="{FF2B5EF4-FFF2-40B4-BE49-F238E27FC236}">
                <a16:creationId xmlns:a16="http://schemas.microsoft.com/office/drawing/2014/main" id="{77519FB8-00B1-07FA-EBEF-C7B83E1CA578}"/>
              </a:ext>
            </a:extLst>
          </p:cNvPr>
          <p:cNvSpPr>
            <a:spLocks noGrp="1"/>
          </p:cNvSpPr>
          <p:nvPr>
            <p:ph type="body" sz="quarter" idx="98" hasCustomPrompt="1"/>
          </p:nvPr>
        </p:nvSpPr>
        <p:spPr>
          <a:xfrm>
            <a:off x="2232157" y="3015386"/>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Surname</a:t>
            </a:r>
          </a:p>
        </p:txBody>
      </p:sp>
      <p:sp>
        <p:nvSpPr>
          <p:cNvPr id="110" name="Picture Placeholder 15">
            <a:extLst>
              <a:ext uri="{FF2B5EF4-FFF2-40B4-BE49-F238E27FC236}">
                <a16:creationId xmlns:a16="http://schemas.microsoft.com/office/drawing/2014/main" id="{5367621C-678D-C35F-FB18-EC05ACB197C7}"/>
              </a:ext>
            </a:extLst>
          </p:cNvPr>
          <p:cNvSpPr>
            <a:spLocks noGrp="1"/>
          </p:cNvSpPr>
          <p:nvPr>
            <p:ph type="pic" sz="quarter" idx="99" hasCustomPrompt="1"/>
          </p:nvPr>
        </p:nvSpPr>
        <p:spPr>
          <a:xfrm>
            <a:off x="2232157" y="1646477"/>
            <a:ext cx="1220320" cy="1125068"/>
          </a:xfrm>
        </p:spPr>
        <p:txBody>
          <a:bodyPr>
            <a:noAutofit/>
          </a:bodyPr>
          <a:lstStyle>
            <a:lvl1pPr algn="ctr">
              <a:defRPr sz="800"/>
            </a:lvl1pPr>
          </a:lstStyle>
          <a:p>
            <a:r>
              <a:rPr lang="en-GB" dirty="0"/>
              <a:t>Click to insert photo</a:t>
            </a:r>
          </a:p>
        </p:txBody>
      </p:sp>
      <p:sp>
        <p:nvSpPr>
          <p:cNvPr id="111" name="Text Placeholder 11">
            <a:extLst>
              <a:ext uri="{FF2B5EF4-FFF2-40B4-BE49-F238E27FC236}">
                <a16:creationId xmlns:a16="http://schemas.microsoft.com/office/drawing/2014/main" id="{44D0A06A-2FA0-E192-5A75-C9036243D631}"/>
              </a:ext>
            </a:extLst>
          </p:cNvPr>
          <p:cNvSpPr>
            <a:spLocks noGrp="1"/>
          </p:cNvSpPr>
          <p:nvPr>
            <p:ph type="body" sz="quarter" idx="100" hasCustomPrompt="1"/>
          </p:nvPr>
        </p:nvSpPr>
        <p:spPr>
          <a:xfrm>
            <a:off x="2120775" y="3857590"/>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112" name="Text Placeholder 17">
            <a:extLst>
              <a:ext uri="{FF2B5EF4-FFF2-40B4-BE49-F238E27FC236}">
                <a16:creationId xmlns:a16="http://schemas.microsoft.com/office/drawing/2014/main" id="{67E922FB-90AF-2678-C030-558A5FC4C2C3}"/>
              </a:ext>
            </a:extLst>
          </p:cNvPr>
          <p:cNvSpPr>
            <a:spLocks noGrp="1"/>
          </p:cNvSpPr>
          <p:nvPr>
            <p:ph type="body" sz="quarter" idx="101" hasCustomPrompt="1"/>
          </p:nvPr>
        </p:nvSpPr>
        <p:spPr>
          <a:xfrm>
            <a:off x="2232157" y="5188080"/>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113" name="Text Placeholder 17">
            <a:extLst>
              <a:ext uri="{FF2B5EF4-FFF2-40B4-BE49-F238E27FC236}">
                <a16:creationId xmlns:a16="http://schemas.microsoft.com/office/drawing/2014/main" id="{6B549ED0-701B-CFF9-827E-55E69475821F}"/>
              </a:ext>
            </a:extLst>
          </p:cNvPr>
          <p:cNvSpPr>
            <a:spLocks noGrp="1"/>
          </p:cNvSpPr>
          <p:nvPr>
            <p:ph type="body" sz="quarter" idx="102" hasCustomPrompt="1"/>
          </p:nvPr>
        </p:nvSpPr>
        <p:spPr>
          <a:xfrm>
            <a:off x="2232157" y="5340429"/>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Surname</a:t>
            </a:r>
            <a:endParaRPr lang="en-GB" dirty="0"/>
          </a:p>
        </p:txBody>
      </p:sp>
      <p:sp>
        <p:nvSpPr>
          <p:cNvPr id="114" name="Picture Placeholder 15">
            <a:extLst>
              <a:ext uri="{FF2B5EF4-FFF2-40B4-BE49-F238E27FC236}">
                <a16:creationId xmlns:a16="http://schemas.microsoft.com/office/drawing/2014/main" id="{1CDBA749-6D26-721F-F5FA-911113E2BE88}"/>
              </a:ext>
            </a:extLst>
          </p:cNvPr>
          <p:cNvSpPr>
            <a:spLocks noGrp="1"/>
          </p:cNvSpPr>
          <p:nvPr>
            <p:ph type="pic" sz="quarter" idx="103" hasCustomPrompt="1"/>
          </p:nvPr>
        </p:nvSpPr>
        <p:spPr>
          <a:xfrm>
            <a:off x="2232157" y="3971520"/>
            <a:ext cx="1220320" cy="1125068"/>
          </a:xfrm>
        </p:spPr>
        <p:txBody>
          <a:bodyPr>
            <a:noAutofit/>
          </a:bodyPr>
          <a:lstStyle>
            <a:lvl1pPr algn="ctr">
              <a:defRPr sz="800"/>
            </a:lvl1pPr>
          </a:lstStyle>
          <a:p>
            <a:r>
              <a:rPr lang="en-GB" dirty="0"/>
              <a:t>Click to insert photo</a:t>
            </a:r>
          </a:p>
        </p:txBody>
      </p:sp>
      <p:sp>
        <p:nvSpPr>
          <p:cNvPr id="131" name="Text Placeholder 11">
            <a:extLst>
              <a:ext uri="{FF2B5EF4-FFF2-40B4-BE49-F238E27FC236}">
                <a16:creationId xmlns:a16="http://schemas.microsoft.com/office/drawing/2014/main" id="{C343476C-F35F-276E-9F97-33859086100E}"/>
              </a:ext>
            </a:extLst>
          </p:cNvPr>
          <p:cNvSpPr>
            <a:spLocks noGrp="1"/>
          </p:cNvSpPr>
          <p:nvPr>
            <p:ph type="body" sz="quarter" idx="104" hasCustomPrompt="1"/>
          </p:nvPr>
        </p:nvSpPr>
        <p:spPr>
          <a:xfrm>
            <a:off x="447675" y="1532547"/>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132" name="Text Placeholder 17">
            <a:extLst>
              <a:ext uri="{FF2B5EF4-FFF2-40B4-BE49-F238E27FC236}">
                <a16:creationId xmlns:a16="http://schemas.microsoft.com/office/drawing/2014/main" id="{62733224-4C5B-83A5-552C-0DF5A97238E7}"/>
              </a:ext>
            </a:extLst>
          </p:cNvPr>
          <p:cNvSpPr>
            <a:spLocks noGrp="1"/>
          </p:cNvSpPr>
          <p:nvPr>
            <p:ph type="body" sz="quarter" idx="105" hasCustomPrompt="1"/>
          </p:nvPr>
        </p:nvSpPr>
        <p:spPr>
          <a:xfrm>
            <a:off x="559057" y="2863037"/>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133" name="Text Placeholder 17">
            <a:extLst>
              <a:ext uri="{FF2B5EF4-FFF2-40B4-BE49-F238E27FC236}">
                <a16:creationId xmlns:a16="http://schemas.microsoft.com/office/drawing/2014/main" id="{B477653C-BA65-42AE-65DF-76C8829906B2}"/>
              </a:ext>
            </a:extLst>
          </p:cNvPr>
          <p:cNvSpPr>
            <a:spLocks noGrp="1"/>
          </p:cNvSpPr>
          <p:nvPr>
            <p:ph type="body" sz="quarter" idx="106" hasCustomPrompt="1"/>
          </p:nvPr>
        </p:nvSpPr>
        <p:spPr>
          <a:xfrm>
            <a:off x="559057" y="3015386"/>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Surname</a:t>
            </a:r>
          </a:p>
        </p:txBody>
      </p:sp>
      <p:sp>
        <p:nvSpPr>
          <p:cNvPr id="134" name="Picture Placeholder 15">
            <a:extLst>
              <a:ext uri="{FF2B5EF4-FFF2-40B4-BE49-F238E27FC236}">
                <a16:creationId xmlns:a16="http://schemas.microsoft.com/office/drawing/2014/main" id="{4C56A4C6-ED97-F854-113D-98C6883817A2}"/>
              </a:ext>
            </a:extLst>
          </p:cNvPr>
          <p:cNvSpPr>
            <a:spLocks noGrp="1"/>
          </p:cNvSpPr>
          <p:nvPr>
            <p:ph type="pic" sz="quarter" idx="107" hasCustomPrompt="1"/>
          </p:nvPr>
        </p:nvSpPr>
        <p:spPr>
          <a:xfrm>
            <a:off x="559057" y="1646477"/>
            <a:ext cx="1220320" cy="1125068"/>
          </a:xfrm>
        </p:spPr>
        <p:txBody>
          <a:bodyPr>
            <a:noAutofit/>
          </a:bodyPr>
          <a:lstStyle>
            <a:lvl1pPr algn="ctr">
              <a:defRPr sz="800"/>
            </a:lvl1pPr>
          </a:lstStyle>
          <a:p>
            <a:r>
              <a:rPr lang="en-GB" dirty="0"/>
              <a:t>Click to insert photo</a:t>
            </a:r>
          </a:p>
        </p:txBody>
      </p:sp>
      <p:sp>
        <p:nvSpPr>
          <p:cNvPr id="135" name="Text Placeholder 11">
            <a:extLst>
              <a:ext uri="{FF2B5EF4-FFF2-40B4-BE49-F238E27FC236}">
                <a16:creationId xmlns:a16="http://schemas.microsoft.com/office/drawing/2014/main" id="{3773163E-1EA6-9990-2B11-134E38F0B36E}"/>
              </a:ext>
            </a:extLst>
          </p:cNvPr>
          <p:cNvSpPr>
            <a:spLocks noGrp="1"/>
          </p:cNvSpPr>
          <p:nvPr>
            <p:ph type="body" sz="quarter" idx="108" hasCustomPrompt="1"/>
          </p:nvPr>
        </p:nvSpPr>
        <p:spPr>
          <a:xfrm>
            <a:off x="447675" y="3857590"/>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136" name="Text Placeholder 17">
            <a:extLst>
              <a:ext uri="{FF2B5EF4-FFF2-40B4-BE49-F238E27FC236}">
                <a16:creationId xmlns:a16="http://schemas.microsoft.com/office/drawing/2014/main" id="{51BD1FF8-65A0-CBBB-B6EF-49DBA8605497}"/>
              </a:ext>
            </a:extLst>
          </p:cNvPr>
          <p:cNvSpPr>
            <a:spLocks noGrp="1"/>
          </p:cNvSpPr>
          <p:nvPr>
            <p:ph type="body" sz="quarter" idx="109" hasCustomPrompt="1"/>
          </p:nvPr>
        </p:nvSpPr>
        <p:spPr>
          <a:xfrm>
            <a:off x="559057" y="5188080"/>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137" name="Text Placeholder 17">
            <a:extLst>
              <a:ext uri="{FF2B5EF4-FFF2-40B4-BE49-F238E27FC236}">
                <a16:creationId xmlns:a16="http://schemas.microsoft.com/office/drawing/2014/main" id="{E6B07EE7-9CF8-8493-F9AD-F6C248289055}"/>
              </a:ext>
            </a:extLst>
          </p:cNvPr>
          <p:cNvSpPr>
            <a:spLocks noGrp="1"/>
          </p:cNvSpPr>
          <p:nvPr>
            <p:ph type="body" sz="quarter" idx="110" hasCustomPrompt="1"/>
          </p:nvPr>
        </p:nvSpPr>
        <p:spPr>
          <a:xfrm>
            <a:off x="559057" y="5340429"/>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Surname</a:t>
            </a:r>
            <a:endParaRPr lang="en-GB" dirty="0"/>
          </a:p>
        </p:txBody>
      </p:sp>
      <p:sp>
        <p:nvSpPr>
          <p:cNvPr id="138" name="Picture Placeholder 15">
            <a:extLst>
              <a:ext uri="{FF2B5EF4-FFF2-40B4-BE49-F238E27FC236}">
                <a16:creationId xmlns:a16="http://schemas.microsoft.com/office/drawing/2014/main" id="{920A1C6E-7B10-399A-6662-B01CF7082071}"/>
              </a:ext>
            </a:extLst>
          </p:cNvPr>
          <p:cNvSpPr>
            <a:spLocks noGrp="1"/>
          </p:cNvSpPr>
          <p:nvPr>
            <p:ph type="pic" sz="quarter" idx="111" hasCustomPrompt="1"/>
          </p:nvPr>
        </p:nvSpPr>
        <p:spPr>
          <a:xfrm>
            <a:off x="559057" y="3971520"/>
            <a:ext cx="1220320" cy="1125068"/>
          </a:xfrm>
        </p:spPr>
        <p:txBody>
          <a:bodyPr>
            <a:noAutofit/>
          </a:bodyPr>
          <a:lstStyle>
            <a:lvl1pPr algn="ctr">
              <a:defRPr sz="800"/>
            </a:lvl1pPr>
          </a:lstStyle>
          <a:p>
            <a:r>
              <a:rPr lang="en-GB" dirty="0"/>
              <a:t>Click to insert photo</a:t>
            </a:r>
          </a:p>
        </p:txBody>
      </p:sp>
    </p:spTree>
    <p:custDataLst>
      <p:tags r:id="rId1"/>
    </p:custDataLst>
    <p:extLst>
      <p:ext uri="{BB962C8B-B14F-4D97-AF65-F5344CB8AC3E}">
        <p14:creationId xmlns:p14="http://schemas.microsoft.com/office/powerpoint/2010/main" val="329127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ur team x6">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1DA62F69-5718-D443-A98D-E2F8E2E8D68E}"/>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98" name="Text Placeholder 11">
            <a:extLst>
              <a:ext uri="{FF2B5EF4-FFF2-40B4-BE49-F238E27FC236}">
                <a16:creationId xmlns:a16="http://schemas.microsoft.com/office/drawing/2014/main" id="{218AFEBA-BD58-D03F-06A3-9F2FA3D6E66B}"/>
              </a:ext>
            </a:extLst>
          </p:cNvPr>
          <p:cNvSpPr>
            <a:spLocks noGrp="1"/>
          </p:cNvSpPr>
          <p:nvPr>
            <p:ph type="body" sz="quarter" idx="27" hasCustomPrompt="1"/>
          </p:nvPr>
        </p:nvSpPr>
        <p:spPr>
          <a:xfrm>
            <a:off x="450849" y="1520826"/>
            <a:ext cx="3382963" cy="1814033"/>
          </a:xfrm>
          <a:solidFill>
            <a:schemeClr val="accent4">
              <a:alpha val="50000"/>
            </a:schemeClr>
          </a:solidFill>
          <a:ln w="6350">
            <a:noFill/>
          </a:ln>
        </p:spPr>
        <p:txBody>
          <a:bodyPr lIns="1296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pPr lvl="0"/>
            <a:r>
              <a:rPr lang="en-GB" dirty="0"/>
              <a:t>Insert Designation,</a:t>
            </a:r>
            <a:br>
              <a:rPr lang="en-GB" dirty="0"/>
            </a:br>
            <a:r>
              <a:rPr lang="en-GB" dirty="0"/>
              <a:t>Department</a:t>
            </a:r>
          </a:p>
        </p:txBody>
      </p:sp>
      <p:sp>
        <p:nvSpPr>
          <p:cNvPr id="99" name="Picture Placeholder 15">
            <a:extLst>
              <a:ext uri="{FF2B5EF4-FFF2-40B4-BE49-F238E27FC236}">
                <a16:creationId xmlns:a16="http://schemas.microsoft.com/office/drawing/2014/main" id="{BE8F8F95-F0B8-0870-134B-12F00B43AEBD}"/>
              </a:ext>
            </a:extLst>
          </p:cNvPr>
          <p:cNvSpPr>
            <a:spLocks noGrp="1"/>
          </p:cNvSpPr>
          <p:nvPr>
            <p:ph type="pic" sz="quarter" idx="28" hasCustomPrompt="1"/>
          </p:nvPr>
        </p:nvSpPr>
        <p:spPr>
          <a:xfrm>
            <a:off x="543641" y="1608080"/>
            <a:ext cx="1110267" cy="1625026"/>
          </a:xfrm>
        </p:spPr>
        <p:txBody>
          <a:bodyPr>
            <a:noAutofit/>
          </a:bodyPr>
          <a:lstStyle>
            <a:lvl1pPr algn="ctr">
              <a:defRPr sz="800"/>
            </a:lvl1pPr>
          </a:lstStyle>
          <a:p>
            <a:r>
              <a:rPr lang="en-GB" dirty="0"/>
              <a:t>Click to insert photo</a:t>
            </a:r>
          </a:p>
        </p:txBody>
      </p:sp>
      <p:sp>
        <p:nvSpPr>
          <p:cNvPr id="100" name="Text Placeholder 17">
            <a:extLst>
              <a:ext uri="{FF2B5EF4-FFF2-40B4-BE49-F238E27FC236}">
                <a16:creationId xmlns:a16="http://schemas.microsoft.com/office/drawing/2014/main" id="{71D1EFDA-037C-7351-2826-B9CB4B3A27D7}"/>
              </a:ext>
            </a:extLst>
          </p:cNvPr>
          <p:cNvSpPr>
            <a:spLocks noGrp="1"/>
          </p:cNvSpPr>
          <p:nvPr>
            <p:ph type="body" sz="quarter" idx="29" hasCustomPrompt="1"/>
          </p:nvPr>
        </p:nvSpPr>
        <p:spPr>
          <a:xfrm>
            <a:off x="1755179" y="1654980"/>
            <a:ext cx="1701915" cy="184666"/>
          </a:xfrm>
          <a:solidFill>
            <a:schemeClr val="accent1"/>
          </a:solidFill>
        </p:spPr>
        <p:txBody>
          <a:bodyPr wrap="square" lIns="0" tIns="0" rIns="0" bIns="0">
            <a:noAutofit/>
          </a:bodyPr>
          <a:lstStyle>
            <a:lvl1pPr>
              <a:defRPr sz="12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grpSp>
        <p:nvGrpSpPr>
          <p:cNvPr id="13" name="Group 12">
            <a:extLst>
              <a:ext uri="{FF2B5EF4-FFF2-40B4-BE49-F238E27FC236}">
                <a16:creationId xmlns:a16="http://schemas.microsoft.com/office/drawing/2014/main" id="{F4840272-E087-DD78-31EF-F09DB695862D}"/>
              </a:ext>
            </a:extLst>
          </p:cNvPr>
          <p:cNvGrpSpPr/>
          <p:nvPr/>
        </p:nvGrpSpPr>
        <p:grpSpPr>
          <a:xfrm>
            <a:off x="12287572" y="0"/>
            <a:ext cx="2175021" cy="4839558"/>
            <a:chOff x="838200" y="1150069"/>
            <a:chExt cx="2175021" cy="4839558"/>
          </a:xfrm>
        </p:grpSpPr>
        <p:sp>
          <p:nvSpPr>
            <p:cNvPr id="14" name="Rectangle 13">
              <a:extLst>
                <a:ext uri="{FF2B5EF4-FFF2-40B4-BE49-F238E27FC236}">
                  <a16:creationId xmlns:a16="http://schemas.microsoft.com/office/drawing/2014/main" id="{4C86FF69-8395-67C1-B218-ED1F8758F072}"/>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5" name="Rectangle 14">
              <a:extLst>
                <a:ext uri="{FF2B5EF4-FFF2-40B4-BE49-F238E27FC236}">
                  <a16:creationId xmlns:a16="http://schemas.microsoft.com/office/drawing/2014/main" id="{F6037128-B819-F2EF-FFD5-49CC1B5832C4}"/>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6" name="TextBox 15">
              <a:extLst>
                <a:ext uri="{FF2B5EF4-FFF2-40B4-BE49-F238E27FC236}">
                  <a16:creationId xmlns:a16="http://schemas.microsoft.com/office/drawing/2014/main" id="{948451E8-DAB8-AF63-6ED0-89AE8A908FB4}"/>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17" name="TextBox 16">
              <a:extLst>
                <a:ext uri="{FF2B5EF4-FFF2-40B4-BE49-F238E27FC236}">
                  <a16:creationId xmlns:a16="http://schemas.microsoft.com/office/drawing/2014/main" id="{08511D3A-A699-8373-24EC-05D9A4C38444}"/>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18" name="TextBox 17">
              <a:extLst>
                <a:ext uri="{FF2B5EF4-FFF2-40B4-BE49-F238E27FC236}">
                  <a16:creationId xmlns:a16="http://schemas.microsoft.com/office/drawing/2014/main" id="{CA86D1CC-F40E-26C6-3E4F-D03493C75428}"/>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19" name="TextBox 18">
              <a:extLst>
                <a:ext uri="{FF2B5EF4-FFF2-40B4-BE49-F238E27FC236}">
                  <a16:creationId xmlns:a16="http://schemas.microsoft.com/office/drawing/2014/main" id="{A029997A-257F-580A-F6DE-A79BC189F481}"/>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20" name="TextBox 19">
              <a:extLst>
                <a:ext uri="{FF2B5EF4-FFF2-40B4-BE49-F238E27FC236}">
                  <a16:creationId xmlns:a16="http://schemas.microsoft.com/office/drawing/2014/main" id="{FAC99A98-A4AE-22DD-D3DB-B636E8501BBB}"/>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21" name="TextBox 20">
              <a:extLst>
                <a:ext uri="{FF2B5EF4-FFF2-40B4-BE49-F238E27FC236}">
                  <a16:creationId xmlns:a16="http://schemas.microsoft.com/office/drawing/2014/main" id="{935495D1-3014-C9DC-7A27-54854E45BC6E}"/>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22" name="TextBox 21">
              <a:extLst>
                <a:ext uri="{FF2B5EF4-FFF2-40B4-BE49-F238E27FC236}">
                  <a16:creationId xmlns:a16="http://schemas.microsoft.com/office/drawing/2014/main" id="{3C6CBFA7-5C82-0607-12DB-DE2CDCAF475C}"/>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24" name="Date Placeholder 23">
            <a:extLst>
              <a:ext uri="{FF2B5EF4-FFF2-40B4-BE49-F238E27FC236}">
                <a16:creationId xmlns:a16="http://schemas.microsoft.com/office/drawing/2014/main" id="{EA5C1D42-A9A0-16A8-4B5D-0F85EC06B7F8}"/>
              </a:ext>
            </a:extLst>
          </p:cNvPr>
          <p:cNvSpPr>
            <a:spLocks noGrp="1"/>
          </p:cNvSpPr>
          <p:nvPr>
            <p:ph type="dt" sz="half" idx="45"/>
          </p:nvPr>
        </p:nvSpPr>
        <p:spPr/>
        <p:txBody>
          <a:bodyPr>
            <a:noAutofit/>
          </a:bodyPr>
          <a:lstStyle/>
          <a:p>
            <a:endParaRPr lang="en-GB" dirty="0"/>
          </a:p>
        </p:txBody>
      </p:sp>
      <p:sp>
        <p:nvSpPr>
          <p:cNvPr id="26" name="Slide Number Placeholder 25">
            <a:extLst>
              <a:ext uri="{FF2B5EF4-FFF2-40B4-BE49-F238E27FC236}">
                <a16:creationId xmlns:a16="http://schemas.microsoft.com/office/drawing/2014/main" id="{13BDC0DE-2BDE-1B16-B970-187349361C92}"/>
              </a:ext>
            </a:extLst>
          </p:cNvPr>
          <p:cNvSpPr>
            <a:spLocks noGrp="1"/>
          </p:cNvSpPr>
          <p:nvPr>
            <p:ph type="sldNum" sz="quarter" idx="47"/>
          </p:nvPr>
        </p:nvSpPr>
        <p:spPr/>
        <p:txBody>
          <a:bodyPr>
            <a:noAutofit/>
          </a:bodyPr>
          <a:lstStyle/>
          <a:p>
            <a:fld id="{BB07EAE1-021A-493C-B07F-6FE9E5D11BEB}" type="slidenum">
              <a:rPr lang="en-GB" smtClean="0"/>
              <a:pPr/>
              <a:t>‹#›</a:t>
            </a:fld>
            <a:endParaRPr lang="en-GB" dirty="0"/>
          </a:p>
        </p:txBody>
      </p:sp>
      <p:grpSp>
        <p:nvGrpSpPr>
          <p:cNvPr id="4" name="Group 3">
            <a:extLst>
              <a:ext uri="{FF2B5EF4-FFF2-40B4-BE49-F238E27FC236}">
                <a16:creationId xmlns:a16="http://schemas.microsoft.com/office/drawing/2014/main" id="{235F43B4-2545-F142-872B-1492A64F163F}"/>
              </a:ext>
            </a:extLst>
          </p:cNvPr>
          <p:cNvGrpSpPr/>
          <p:nvPr userDrawn="1"/>
        </p:nvGrpSpPr>
        <p:grpSpPr>
          <a:xfrm>
            <a:off x="12287572" y="0"/>
            <a:ext cx="2175021" cy="4839558"/>
            <a:chOff x="838200" y="1150069"/>
            <a:chExt cx="2175021" cy="4839558"/>
          </a:xfrm>
        </p:grpSpPr>
        <p:sp>
          <p:nvSpPr>
            <p:cNvPr id="5" name="Rectangle 4">
              <a:extLst>
                <a:ext uri="{FF2B5EF4-FFF2-40B4-BE49-F238E27FC236}">
                  <a16:creationId xmlns:a16="http://schemas.microsoft.com/office/drawing/2014/main" id="{BF1CCBCD-FF21-5AFE-B1FD-589E0A801D12}"/>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6" name="Rectangle 5">
              <a:extLst>
                <a:ext uri="{FF2B5EF4-FFF2-40B4-BE49-F238E27FC236}">
                  <a16:creationId xmlns:a16="http://schemas.microsoft.com/office/drawing/2014/main" id="{984D0874-5934-132B-2DD5-7AFE3438FE1A}"/>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7" name="TextBox 6">
              <a:extLst>
                <a:ext uri="{FF2B5EF4-FFF2-40B4-BE49-F238E27FC236}">
                  <a16:creationId xmlns:a16="http://schemas.microsoft.com/office/drawing/2014/main" id="{798995E4-B36C-92BF-6564-E02C1C9246E0}"/>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8" name="TextBox 7">
              <a:extLst>
                <a:ext uri="{FF2B5EF4-FFF2-40B4-BE49-F238E27FC236}">
                  <a16:creationId xmlns:a16="http://schemas.microsoft.com/office/drawing/2014/main" id="{10F4B8AC-8FE3-175F-CC64-E27497370165}"/>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9" name="TextBox 8">
              <a:extLst>
                <a:ext uri="{FF2B5EF4-FFF2-40B4-BE49-F238E27FC236}">
                  <a16:creationId xmlns:a16="http://schemas.microsoft.com/office/drawing/2014/main" id="{015A3BD6-BF4B-FA76-9B1B-B29693C602E3}"/>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10" name="TextBox 9">
              <a:extLst>
                <a:ext uri="{FF2B5EF4-FFF2-40B4-BE49-F238E27FC236}">
                  <a16:creationId xmlns:a16="http://schemas.microsoft.com/office/drawing/2014/main" id="{C63F0139-DF07-83C6-CDEF-209143FC7B9F}"/>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11" name="TextBox 10">
              <a:extLst>
                <a:ext uri="{FF2B5EF4-FFF2-40B4-BE49-F238E27FC236}">
                  <a16:creationId xmlns:a16="http://schemas.microsoft.com/office/drawing/2014/main" id="{FD4BC8FE-98AE-85BD-1642-6148A3B096DF}"/>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12" name="TextBox 11">
              <a:extLst>
                <a:ext uri="{FF2B5EF4-FFF2-40B4-BE49-F238E27FC236}">
                  <a16:creationId xmlns:a16="http://schemas.microsoft.com/office/drawing/2014/main" id="{5A1AE3BD-6F62-C792-B10E-8D81ECF3D2E1}"/>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23" name="TextBox 22">
              <a:extLst>
                <a:ext uri="{FF2B5EF4-FFF2-40B4-BE49-F238E27FC236}">
                  <a16:creationId xmlns:a16="http://schemas.microsoft.com/office/drawing/2014/main" id="{DB5573EA-5C22-B47C-2B87-1C04FBCD0117}"/>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27" name="Title 26">
            <a:extLst>
              <a:ext uri="{FF2B5EF4-FFF2-40B4-BE49-F238E27FC236}">
                <a16:creationId xmlns:a16="http://schemas.microsoft.com/office/drawing/2014/main" id="{F3CBC22C-D961-55A6-7271-31392B0B4ED0}"/>
              </a:ext>
            </a:extLst>
          </p:cNvPr>
          <p:cNvSpPr>
            <a:spLocks noGrp="1"/>
          </p:cNvSpPr>
          <p:nvPr>
            <p:ph type="title" hasCustomPrompt="1"/>
          </p:nvPr>
        </p:nvSpPr>
        <p:spPr/>
        <p:txBody>
          <a:bodyPr/>
          <a:lstStyle/>
          <a:p>
            <a:r>
              <a:rPr lang="en-US" dirty="0"/>
              <a:t>Insert title here</a:t>
            </a:r>
            <a:endParaRPr lang="en-GB" dirty="0"/>
          </a:p>
        </p:txBody>
      </p:sp>
      <p:sp>
        <p:nvSpPr>
          <p:cNvPr id="28" name="Footer Placeholder 4">
            <a:extLst>
              <a:ext uri="{FF2B5EF4-FFF2-40B4-BE49-F238E27FC236}">
                <a16:creationId xmlns:a16="http://schemas.microsoft.com/office/drawing/2014/main" id="{B211CF11-932A-EB79-BA2D-148E767B4BDF}"/>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2" name="Text Placeholder 11">
            <a:extLst>
              <a:ext uri="{FF2B5EF4-FFF2-40B4-BE49-F238E27FC236}">
                <a16:creationId xmlns:a16="http://schemas.microsoft.com/office/drawing/2014/main" id="{6754A57D-AC49-8114-8660-749FFCF4578E}"/>
              </a:ext>
            </a:extLst>
          </p:cNvPr>
          <p:cNvSpPr>
            <a:spLocks noGrp="1"/>
          </p:cNvSpPr>
          <p:nvPr>
            <p:ph type="body" sz="quarter" idx="48" hasCustomPrompt="1"/>
          </p:nvPr>
        </p:nvSpPr>
        <p:spPr>
          <a:xfrm>
            <a:off x="4292600" y="1520826"/>
            <a:ext cx="3382963" cy="1814033"/>
          </a:xfrm>
          <a:solidFill>
            <a:schemeClr val="accent4">
              <a:alpha val="50000"/>
            </a:schemeClr>
          </a:solidFill>
          <a:ln w="6350">
            <a:noFill/>
          </a:ln>
        </p:spPr>
        <p:txBody>
          <a:bodyPr lIns="1296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pPr lvl="0"/>
            <a:r>
              <a:rPr lang="en-GB" dirty="0"/>
              <a:t>Insert Designation,</a:t>
            </a:r>
            <a:br>
              <a:rPr lang="en-GB" dirty="0"/>
            </a:br>
            <a:r>
              <a:rPr lang="en-GB" dirty="0"/>
              <a:t>Department</a:t>
            </a:r>
          </a:p>
        </p:txBody>
      </p:sp>
      <p:sp>
        <p:nvSpPr>
          <p:cNvPr id="25" name="Picture Placeholder 15">
            <a:extLst>
              <a:ext uri="{FF2B5EF4-FFF2-40B4-BE49-F238E27FC236}">
                <a16:creationId xmlns:a16="http://schemas.microsoft.com/office/drawing/2014/main" id="{F3553794-9FED-505A-8D35-792E40483F9E}"/>
              </a:ext>
            </a:extLst>
          </p:cNvPr>
          <p:cNvSpPr>
            <a:spLocks noGrp="1"/>
          </p:cNvSpPr>
          <p:nvPr>
            <p:ph type="pic" sz="quarter" idx="49" hasCustomPrompt="1"/>
          </p:nvPr>
        </p:nvSpPr>
        <p:spPr>
          <a:xfrm>
            <a:off x="4385392" y="1608080"/>
            <a:ext cx="1110267" cy="1625026"/>
          </a:xfrm>
        </p:spPr>
        <p:txBody>
          <a:bodyPr>
            <a:noAutofit/>
          </a:bodyPr>
          <a:lstStyle>
            <a:lvl1pPr algn="ctr">
              <a:defRPr sz="800"/>
            </a:lvl1pPr>
          </a:lstStyle>
          <a:p>
            <a:r>
              <a:rPr lang="en-GB" dirty="0"/>
              <a:t>Click to insert photo</a:t>
            </a:r>
          </a:p>
        </p:txBody>
      </p:sp>
      <p:sp>
        <p:nvSpPr>
          <p:cNvPr id="29" name="Text Placeholder 17">
            <a:extLst>
              <a:ext uri="{FF2B5EF4-FFF2-40B4-BE49-F238E27FC236}">
                <a16:creationId xmlns:a16="http://schemas.microsoft.com/office/drawing/2014/main" id="{D67A6B79-998B-F0D5-C738-61117821E27D}"/>
              </a:ext>
            </a:extLst>
          </p:cNvPr>
          <p:cNvSpPr>
            <a:spLocks noGrp="1"/>
          </p:cNvSpPr>
          <p:nvPr>
            <p:ph type="body" sz="quarter" idx="50" hasCustomPrompt="1"/>
          </p:nvPr>
        </p:nvSpPr>
        <p:spPr>
          <a:xfrm>
            <a:off x="5596930" y="1654980"/>
            <a:ext cx="1701915" cy="184666"/>
          </a:xfrm>
          <a:solidFill>
            <a:schemeClr val="accent1"/>
          </a:solidFill>
        </p:spPr>
        <p:txBody>
          <a:bodyPr wrap="square" lIns="0" tIns="0" rIns="0" bIns="0">
            <a:noAutofit/>
          </a:bodyPr>
          <a:lstStyle>
            <a:lvl1pPr>
              <a:defRPr sz="12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30" name="Text Placeholder 11">
            <a:extLst>
              <a:ext uri="{FF2B5EF4-FFF2-40B4-BE49-F238E27FC236}">
                <a16:creationId xmlns:a16="http://schemas.microsoft.com/office/drawing/2014/main" id="{C71A74D9-D38E-5A7F-5165-92DDAA5B86CC}"/>
              </a:ext>
            </a:extLst>
          </p:cNvPr>
          <p:cNvSpPr>
            <a:spLocks noGrp="1"/>
          </p:cNvSpPr>
          <p:nvPr>
            <p:ph type="body" sz="quarter" idx="51" hasCustomPrompt="1"/>
          </p:nvPr>
        </p:nvSpPr>
        <p:spPr>
          <a:xfrm>
            <a:off x="8137525" y="1520826"/>
            <a:ext cx="3382963" cy="1814033"/>
          </a:xfrm>
          <a:solidFill>
            <a:schemeClr val="accent4">
              <a:alpha val="50000"/>
            </a:schemeClr>
          </a:solidFill>
          <a:ln w="6350">
            <a:noFill/>
          </a:ln>
        </p:spPr>
        <p:txBody>
          <a:bodyPr lIns="1296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pPr lvl="0"/>
            <a:r>
              <a:rPr lang="en-GB" dirty="0"/>
              <a:t>Insert Designation,</a:t>
            </a:r>
            <a:br>
              <a:rPr lang="en-GB" dirty="0"/>
            </a:br>
            <a:r>
              <a:rPr lang="en-GB" dirty="0"/>
              <a:t>Department</a:t>
            </a:r>
          </a:p>
        </p:txBody>
      </p:sp>
      <p:sp>
        <p:nvSpPr>
          <p:cNvPr id="31" name="Picture Placeholder 15">
            <a:extLst>
              <a:ext uri="{FF2B5EF4-FFF2-40B4-BE49-F238E27FC236}">
                <a16:creationId xmlns:a16="http://schemas.microsoft.com/office/drawing/2014/main" id="{4F34E59D-A0F2-1BD7-E13F-7D8D95719200}"/>
              </a:ext>
            </a:extLst>
          </p:cNvPr>
          <p:cNvSpPr>
            <a:spLocks noGrp="1"/>
          </p:cNvSpPr>
          <p:nvPr>
            <p:ph type="pic" sz="quarter" idx="52" hasCustomPrompt="1"/>
          </p:nvPr>
        </p:nvSpPr>
        <p:spPr>
          <a:xfrm>
            <a:off x="8230317" y="1608080"/>
            <a:ext cx="1110267" cy="1625026"/>
          </a:xfrm>
        </p:spPr>
        <p:txBody>
          <a:bodyPr>
            <a:noAutofit/>
          </a:bodyPr>
          <a:lstStyle>
            <a:lvl1pPr algn="ctr">
              <a:defRPr sz="800"/>
            </a:lvl1pPr>
          </a:lstStyle>
          <a:p>
            <a:r>
              <a:rPr lang="en-GB" dirty="0"/>
              <a:t>Click to insert photo</a:t>
            </a:r>
          </a:p>
        </p:txBody>
      </p:sp>
      <p:sp>
        <p:nvSpPr>
          <p:cNvPr id="32" name="Text Placeholder 17">
            <a:extLst>
              <a:ext uri="{FF2B5EF4-FFF2-40B4-BE49-F238E27FC236}">
                <a16:creationId xmlns:a16="http://schemas.microsoft.com/office/drawing/2014/main" id="{7275DF30-248D-A584-04AB-4884E2293933}"/>
              </a:ext>
            </a:extLst>
          </p:cNvPr>
          <p:cNvSpPr>
            <a:spLocks noGrp="1"/>
          </p:cNvSpPr>
          <p:nvPr>
            <p:ph type="body" sz="quarter" idx="53" hasCustomPrompt="1"/>
          </p:nvPr>
        </p:nvSpPr>
        <p:spPr>
          <a:xfrm>
            <a:off x="9441855" y="1654980"/>
            <a:ext cx="1701915" cy="184666"/>
          </a:xfrm>
          <a:solidFill>
            <a:schemeClr val="accent1"/>
          </a:solidFill>
        </p:spPr>
        <p:txBody>
          <a:bodyPr wrap="square" lIns="0" tIns="0" rIns="0" bIns="0">
            <a:noAutofit/>
          </a:bodyPr>
          <a:lstStyle>
            <a:lvl1pPr>
              <a:defRPr sz="12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33" name="Text Placeholder 11">
            <a:extLst>
              <a:ext uri="{FF2B5EF4-FFF2-40B4-BE49-F238E27FC236}">
                <a16:creationId xmlns:a16="http://schemas.microsoft.com/office/drawing/2014/main" id="{92A29D17-0826-DE86-2634-CCF81FBE25E3}"/>
              </a:ext>
            </a:extLst>
          </p:cNvPr>
          <p:cNvSpPr>
            <a:spLocks noGrp="1"/>
          </p:cNvSpPr>
          <p:nvPr>
            <p:ph type="body" sz="quarter" idx="54" hasCustomPrompt="1"/>
          </p:nvPr>
        </p:nvSpPr>
        <p:spPr>
          <a:xfrm>
            <a:off x="450849" y="3781426"/>
            <a:ext cx="3382963" cy="1814033"/>
          </a:xfrm>
          <a:solidFill>
            <a:schemeClr val="accent4">
              <a:alpha val="50000"/>
            </a:schemeClr>
          </a:solidFill>
          <a:ln w="6350">
            <a:noFill/>
          </a:ln>
        </p:spPr>
        <p:txBody>
          <a:bodyPr lIns="1296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pPr lvl="0"/>
            <a:r>
              <a:rPr lang="en-GB" dirty="0"/>
              <a:t>Insert Designation,</a:t>
            </a:r>
            <a:br>
              <a:rPr lang="en-GB" dirty="0"/>
            </a:br>
            <a:r>
              <a:rPr lang="en-GB" dirty="0"/>
              <a:t>Department</a:t>
            </a:r>
          </a:p>
        </p:txBody>
      </p:sp>
      <p:sp>
        <p:nvSpPr>
          <p:cNvPr id="34" name="Picture Placeholder 15">
            <a:extLst>
              <a:ext uri="{FF2B5EF4-FFF2-40B4-BE49-F238E27FC236}">
                <a16:creationId xmlns:a16="http://schemas.microsoft.com/office/drawing/2014/main" id="{63E7E2D9-F839-D9C5-5C4E-52FDEA8F9F75}"/>
              </a:ext>
            </a:extLst>
          </p:cNvPr>
          <p:cNvSpPr>
            <a:spLocks noGrp="1"/>
          </p:cNvSpPr>
          <p:nvPr>
            <p:ph type="pic" sz="quarter" idx="55" hasCustomPrompt="1"/>
          </p:nvPr>
        </p:nvSpPr>
        <p:spPr>
          <a:xfrm>
            <a:off x="543641" y="3868680"/>
            <a:ext cx="1110267" cy="1625026"/>
          </a:xfrm>
        </p:spPr>
        <p:txBody>
          <a:bodyPr>
            <a:noAutofit/>
          </a:bodyPr>
          <a:lstStyle>
            <a:lvl1pPr algn="ctr">
              <a:defRPr sz="800"/>
            </a:lvl1pPr>
          </a:lstStyle>
          <a:p>
            <a:r>
              <a:rPr lang="en-GB" dirty="0"/>
              <a:t>Click to insert photo</a:t>
            </a:r>
          </a:p>
        </p:txBody>
      </p:sp>
      <p:sp>
        <p:nvSpPr>
          <p:cNvPr id="35" name="Text Placeholder 17">
            <a:extLst>
              <a:ext uri="{FF2B5EF4-FFF2-40B4-BE49-F238E27FC236}">
                <a16:creationId xmlns:a16="http://schemas.microsoft.com/office/drawing/2014/main" id="{40CB73BF-C13C-F690-CC09-FE3CD602E94D}"/>
              </a:ext>
            </a:extLst>
          </p:cNvPr>
          <p:cNvSpPr>
            <a:spLocks noGrp="1"/>
          </p:cNvSpPr>
          <p:nvPr>
            <p:ph type="body" sz="quarter" idx="56" hasCustomPrompt="1"/>
          </p:nvPr>
        </p:nvSpPr>
        <p:spPr>
          <a:xfrm>
            <a:off x="1755179" y="3915580"/>
            <a:ext cx="1701915" cy="184666"/>
          </a:xfrm>
          <a:solidFill>
            <a:schemeClr val="accent1"/>
          </a:solidFill>
        </p:spPr>
        <p:txBody>
          <a:bodyPr wrap="square" lIns="0" tIns="0" rIns="0" bIns="0">
            <a:noAutofit/>
          </a:bodyPr>
          <a:lstStyle>
            <a:lvl1pPr>
              <a:defRPr sz="12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36" name="Text Placeholder 11">
            <a:extLst>
              <a:ext uri="{FF2B5EF4-FFF2-40B4-BE49-F238E27FC236}">
                <a16:creationId xmlns:a16="http://schemas.microsoft.com/office/drawing/2014/main" id="{3AD13271-68FB-FD12-E6F3-EF74BA6A7FCA}"/>
              </a:ext>
            </a:extLst>
          </p:cNvPr>
          <p:cNvSpPr>
            <a:spLocks noGrp="1"/>
          </p:cNvSpPr>
          <p:nvPr>
            <p:ph type="body" sz="quarter" idx="57" hasCustomPrompt="1"/>
          </p:nvPr>
        </p:nvSpPr>
        <p:spPr>
          <a:xfrm>
            <a:off x="4292600" y="3781426"/>
            <a:ext cx="3382963" cy="1814033"/>
          </a:xfrm>
          <a:solidFill>
            <a:schemeClr val="accent4">
              <a:alpha val="50000"/>
            </a:schemeClr>
          </a:solidFill>
          <a:ln w="6350">
            <a:noFill/>
          </a:ln>
        </p:spPr>
        <p:txBody>
          <a:bodyPr lIns="1296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pPr lvl="0"/>
            <a:r>
              <a:rPr lang="en-GB" dirty="0"/>
              <a:t>Insert Designation,</a:t>
            </a:r>
            <a:br>
              <a:rPr lang="en-GB" dirty="0"/>
            </a:br>
            <a:r>
              <a:rPr lang="en-GB" dirty="0"/>
              <a:t>Department</a:t>
            </a:r>
          </a:p>
        </p:txBody>
      </p:sp>
      <p:sp>
        <p:nvSpPr>
          <p:cNvPr id="37" name="Picture Placeholder 15">
            <a:extLst>
              <a:ext uri="{FF2B5EF4-FFF2-40B4-BE49-F238E27FC236}">
                <a16:creationId xmlns:a16="http://schemas.microsoft.com/office/drawing/2014/main" id="{972546BD-674A-6C1D-B6EE-6905A73FB7D2}"/>
              </a:ext>
            </a:extLst>
          </p:cNvPr>
          <p:cNvSpPr>
            <a:spLocks noGrp="1"/>
          </p:cNvSpPr>
          <p:nvPr>
            <p:ph type="pic" sz="quarter" idx="58" hasCustomPrompt="1"/>
          </p:nvPr>
        </p:nvSpPr>
        <p:spPr>
          <a:xfrm>
            <a:off x="4385392" y="3868680"/>
            <a:ext cx="1110267" cy="1625026"/>
          </a:xfrm>
        </p:spPr>
        <p:txBody>
          <a:bodyPr>
            <a:noAutofit/>
          </a:bodyPr>
          <a:lstStyle>
            <a:lvl1pPr algn="ctr">
              <a:defRPr sz="800"/>
            </a:lvl1pPr>
          </a:lstStyle>
          <a:p>
            <a:r>
              <a:rPr lang="en-GB" dirty="0"/>
              <a:t>Click to insert photo</a:t>
            </a:r>
          </a:p>
        </p:txBody>
      </p:sp>
      <p:sp>
        <p:nvSpPr>
          <p:cNvPr id="38" name="Text Placeholder 17">
            <a:extLst>
              <a:ext uri="{FF2B5EF4-FFF2-40B4-BE49-F238E27FC236}">
                <a16:creationId xmlns:a16="http://schemas.microsoft.com/office/drawing/2014/main" id="{62EC4DA2-ED28-9DF1-D85B-8C7CAD8F6EAD}"/>
              </a:ext>
            </a:extLst>
          </p:cNvPr>
          <p:cNvSpPr>
            <a:spLocks noGrp="1"/>
          </p:cNvSpPr>
          <p:nvPr>
            <p:ph type="body" sz="quarter" idx="59" hasCustomPrompt="1"/>
          </p:nvPr>
        </p:nvSpPr>
        <p:spPr>
          <a:xfrm>
            <a:off x="5596930" y="3915580"/>
            <a:ext cx="1701915" cy="184666"/>
          </a:xfrm>
          <a:solidFill>
            <a:schemeClr val="accent1"/>
          </a:solidFill>
        </p:spPr>
        <p:txBody>
          <a:bodyPr wrap="square" lIns="0" tIns="0" rIns="0" bIns="0">
            <a:noAutofit/>
          </a:bodyPr>
          <a:lstStyle>
            <a:lvl1pPr>
              <a:defRPr sz="12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
        <p:nvSpPr>
          <p:cNvPr id="39" name="Text Placeholder 11">
            <a:extLst>
              <a:ext uri="{FF2B5EF4-FFF2-40B4-BE49-F238E27FC236}">
                <a16:creationId xmlns:a16="http://schemas.microsoft.com/office/drawing/2014/main" id="{58E6688F-50AE-C226-9991-49439888E41E}"/>
              </a:ext>
            </a:extLst>
          </p:cNvPr>
          <p:cNvSpPr>
            <a:spLocks noGrp="1"/>
          </p:cNvSpPr>
          <p:nvPr>
            <p:ph type="body" sz="quarter" idx="60" hasCustomPrompt="1"/>
          </p:nvPr>
        </p:nvSpPr>
        <p:spPr>
          <a:xfrm>
            <a:off x="8137525" y="3781426"/>
            <a:ext cx="3382963" cy="1814033"/>
          </a:xfrm>
          <a:solidFill>
            <a:schemeClr val="accent4">
              <a:alpha val="50000"/>
            </a:schemeClr>
          </a:solidFill>
          <a:ln w="6350">
            <a:noFill/>
          </a:ln>
        </p:spPr>
        <p:txBody>
          <a:bodyPr lIns="1296000" tIns="396000" rIns="216000">
            <a:noAutofit/>
          </a:bodyPr>
          <a:lstStyle>
            <a:lvl1pPr>
              <a:lnSpc>
                <a:spcPct val="100000"/>
              </a:lnSpc>
              <a:spcAft>
                <a:spcPts val="0"/>
              </a:spcAft>
              <a:defRPr sz="1000"/>
            </a:lvl1pPr>
            <a:lvl2pPr>
              <a:defRPr sz="1000"/>
            </a:lvl2pPr>
            <a:lvl3pPr>
              <a:defRPr sz="900"/>
            </a:lvl3pPr>
            <a:lvl4pPr>
              <a:defRPr sz="800"/>
            </a:lvl4pPr>
            <a:lvl5pPr>
              <a:defRPr sz="800"/>
            </a:lvl5pPr>
          </a:lstStyle>
          <a:p>
            <a:pPr lvl="0"/>
            <a:r>
              <a:rPr lang="en-GB" dirty="0"/>
              <a:t>Insert Designation,</a:t>
            </a:r>
            <a:br>
              <a:rPr lang="en-GB" dirty="0"/>
            </a:br>
            <a:r>
              <a:rPr lang="en-GB" dirty="0"/>
              <a:t>Department</a:t>
            </a:r>
          </a:p>
        </p:txBody>
      </p:sp>
      <p:sp>
        <p:nvSpPr>
          <p:cNvPr id="40" name="Picture Placeholder 15">
            <a:extLst>
              <a:ext uri="{FF2B5EF4-FFF2-40B4-BE49-F238E27FC236}">
                <a16:creationId xmlns:a16="http://schemas.microsoft.com/office/drawing/2014/main" id="{69D6267C-6F66-F2A5-E40D-7D67682AD88E}"/>
              </a:ext>
            </a:extLst>
          </p:cNvPr>
          <p:cNvSpPr>
            <a:spLocks noGrp="1"/>
          </p:cNvSpPr>
          <p:nvPr>
            <p:ph type="pic" sz="quarter" idx="61" hasCustomPrompt="1"/>
          </p:nvPr>
        </p:nvSpPr>
        <p:spPr>
          <a:xfrm>
            <a:off x="8230317" y="3868680"/>
            <a:ext cx="1110267" cy="1625026"/>
          </a:xfrm>
        </p:spPr>
        <p:txBody>
          <a:bodyPr>
            <a:noAutofit/>
          </a:bodyPr>
          <a:lstStyle>
            <a:lvl1pPr algn="ctr">
              <a:defRPr sz="800"/>
            </a:lvl1pPr>
          </a:lstStyle>
          <a:p>
            <a:r>
              <a:rPr lang="en-GB" dirty="0"/>
              <a:t>Click to insert photo</a:t>
            </a:r>
          </a:p>
        </p:txBody>
      </p:sp>
      <p:sp>
        <p:nvSpPr>
          <p:cNvPr id="41" name="Text Placeholder 17">
            <a:extLst>
              <a:ext uri="{FF2B5EF4-FFF2-40B4-BE49-F238E27FC236}">
                <a16:creationId xmlns:a16="http://schemas.microsoft.com/office/drawing/2014/main" id="{37AFF170-B92B-7624-E9A8-4EA086C817CF}"/>
              </a:ext>
            </a:extLst>
          </p:cNvPr>
          <p:cNvSpPr>
            <a:spLocks noGrp="1"/>
          </p:cNvSpPr>
          <p:nvPr>
            <p:ph type="body" sz="quarter" idx="62" hasCustomPrompt="1"/>
          </p:nvPr>
        </p:nvSpPr>
        <p:spPr>
          <a:xfrm>
            <a:off x="9441855" y="3915580"/>
            <a:ext cx="1701915" cy="184666"/>
          </a:xfrm>
          <a:solidFill>
            <a:schemeClr val="accent1"/>
          </a:solidFill>
        </p:spPr>
        <p:txBody>
          <a:bodyPr wrap="square" lIns="0" tIns="0" rIns="0" bIns="0">
            <a:noAutofit/>
          </a:bodyPr>
          <a:lstStyle>
            <a:lvl1pPr>
              <a:defRPr sz="12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Insert Name</a:t>
            </a:r>
            <a:endParaRPr lang="en-GB" dirty="0"/>
          </a:p>
        </p:txBody>
      </p:sp>
    </p:spTree>
    <p:custDataLst>
      <p:tags r:id="rId1"/>
    </p:custDataLst>
    <p:extLst>
      <p:ext uri="{BB962C8B-B14F-4D97-AF65-F5344CB8AC3E}">
        <p14:creationId xmlns:p14="http://schemas.microsoft.com/office/powerpoint/2010/main" val="22328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ur team x8">
    <p:spTree>
      <p:nvGrpSpPr>
        <p:cNvPr id="1" name=""/>
        <p:cNvGrpSpPr/>
        <p:nvPr/>
      </p:nvGrpSpPr>
      <p:grpSpPr>
        <a:xfrm>
          <a:off x="0" y="0"/>
          <a:ext cx="0" cy="0"/>
          <a:chOff x="0" y="0"/>
          <a:chExt cx="0" cy="0"/>
        </a:xfrm>
      </p:grpSpPr>
      <p:sp>
        <p:nvSpPr>
          <p:cNvPr id="24" name="Text Placeholder 3">
            <a:extLst>
              <a:ext uri="{FF2B5EF4-FFF2-40B4-BE49-F238E27FC236}">
                <a16:creationId xmlns:a16="http://schemas.microsoft.com/office/drawing/2014/main" id="{5772B2F5-8746-B0DE-6934-182B019B13CB}"/>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8" name="Text Placeholder 7">
            <a:extLst>
              <a:ext uri="{FF2B5EF4-FFF2-40B4-BE49-F238E27FC236}">
                <a16:creationId xmlns:a16="http://schemas.microsoft.com/office/drawing/2014/main" id="{C5A20885-8F55-3AA2-CA18-DEAC9E1DA44E}"/>
              </a:ext>
            </a:extLst>
          </p:cNvPr>
          <p:cNvSpPr>
            <a:spLocks noGrp="1"/>
          </p:cNvSpPr>
          <p:nvPr>
            <p:ph type="body" sz="quarter" idx="76" hasCustomPrompt="1"/>
          </p:nvPr>
        </p:nvSpPr>
        <p:spPr>
          <a:xfrm>
            <a:off x="450850" y="1532547"/>
            <a:ext cx="3163824" cy="2363961"/>
          </a:xfrm>
        </p:spPr>
        <p:txBody>
          <a:bodyPr/>
          <a:lstStyle>
            <a:lvl1pPr>
              <a:defRPr/>
            </a:lvl1pPr>
          </a:lstStyle>
          <a:p>
            <a:pPr lvl="0"/>
            <a:r>
              <a:rPr lang="en-GB" dirty="0"/>
              <a:t>Insert text here</a:t>
            </a:r>
          </a:p>
          <a:p>
            <a:pPr lvl="1"/>
            <a:r>
              <a:rPr lang="en-GB" dirty="0"/>
              <a:t>Second level</a:t>
            </a:r>
          </a:p>
          <a:p>
            <a:pPr lvl="2"/>
            <a:r>
              <a:rPr lang="en-GB" dirty="0"/>
              <a:t>Third level</a:t>
            </a:r>
          </a:p>
          <a:p>
            <a:pPr lvl="3"/>
            <a:r>
              <a:rPr lang="en-GB" dirty="0"/>
              <a:t>Fourth level</a:t>
            </a:r>
          </a:p>
          <a:p>
            <a:pPr lvl="4"/>
            <a:r>
              <a:rPr lang="en-GB" dirty="0"/>
              <a:t>Fifth level</a:t>
            </a:r>
          </a:p>
        </p:txBody>
      </p:sp>
      <p:grpSp>
        <p:nvGrpSpPr>
          <p:cNvPr id="45" name="Group 44">
            <a:extLst>
              <a:ext uri="{FF2B5EF4-FFF2-40B4-BE49-F238E27FC236}">
                <a16:creationId xmlns:a16="http://schemas.microsoft.com/office/drawing/2014/main" id="{F2164796-2CCC-CBE7-1966-6119171DF042}"/>
              </a:ext>
            </a:extLst>
          </p:cNvPr>
          <p:cNvGrpSpPr/>
          <p:nvPr/>
        </p:nvGrpSpPr>
        <p:grpSpPr>
          <a:xfrm>
            <a:off x="12287572" y="0"/>
            <a:ext cx="2175021" cy="4839558"/>
            <a:chOff x="838200" y="1150069"/>
            <a:chExt cx="2175021" cy="4839558"/>
          </a:xfrm>
        </p:grpSpPr>
        <p:sp>
          <p:nvSpPr>
            <p:cNvPr id="46" name="Rectangle 45">
              <a:extLst>
                <a:ext uri="{FF2B5EF4-FFF2-40B4-BE49-F238E27FC236}">
                  <a16:creationId xmlns:a16="http://schemas.microsoft.com/office/drawing/2014/main" id="{2B6A15C3-EE3C-94C8-B942-AE8A39F92A05}"/>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47" name="Rectangle 46">
              <a:extLst>
                <a:ext uri="{FF2B5EF4-FFF2-40B4-BE49-F238E27FC236}">
                  <a16:creationId xmlns:a16="http://schemas.microsoft.com/office/drawing/2014/main" id="{3A0DF0A7-2787-C7E5-54D8-09FB2E5F6ADC}"/>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48" name="TextBox 47">
              <a:extLst>
                <a:ext uri="{FF2B5EF4-FFF2-40B4-BE49-F238E27FC236}">
                  <a16:creationId xmlns:a16="http://schemas.microsoft.com/office/drawing/2014/main" id="{80CA38EE-4F46-E778-5288-B481329387AE}"/>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49" name="TextBox 48">
              <a:extLst>
                <a:ext uri="{FF2B5EF4-FFF2-40B4-BE49-F238E27FC236}">
                  <a16:creationId xmlns:a16="http://schemas.microsoft.com/office/drawing/2014/main" id="{5E31A892-9C01-6E6D-C940-A734E750E2F9}"/>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50" name="TextBox 49">
              <a:extLst>
                <a:ext uri="{FF2B5EF4-FFF2-40B4-BE49-F238E27FC236}">
                  <a16:creationId xmlns:a16="http://schemas.microsoft.com/office/drawing/2014/main" id="{073B207D-FC3A-EA9F-6E6C-321EBE9379BB}"/>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51" name="TextBox 50">
              <a:extLst>
                <a:ext uri="{FF2B5EF4-FFF2-40B4-BE49-F238E27FC236}">
                  <a16:creationId xmlns:a16="http://schemas.microsoft.com/office/drawing/2014/main" id="{299A2ADF-7411-68D2-F55F-41BDA299CC6B}"/>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52" name="TextBox 51">
              <a:extLst>
                <a:ext uri="{FF2B5EF4-FFF2-40B4-BE49-F238E27FC236}">
                  <a16:creationId xmlns:a16="http://schemas.microsoft.com/office/drawing/2014/main" id="{D7B4C9CE-150C-90BC-3435-AA6225B9FEA8}"/>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53" name="TextBox 52">
              <a:extLst>
                <a:ext uri="{FF2B5EF4-FFF2-40B4-BE49-F238E27FC236}">
                  <a16:creationId xmlns:a16="http://schemas.microsoft.com/office/drawing/2014/main" id="{179D4B5A-61B6-8876-9E15-4B3E664B3E60}"/>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54" name="TextBox 53">
              <a:extLst>
                <a:ext uri="{FF2B5EF4-FFF2-40B4-BE49-F238E27FC236}">
                  <a16:creationId xmlns:a16="http://schemas.microsoft.com/office/drawing/2014/main" id="{0FBE210D-989F-A916-B487-12BC64AB78C8}"/>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60" name="Date Placeholder 59">
            <a:extLst>
              <a:ext uri="{FF2B5EF4-FFF2-40B4-BE49-F238E27FC236}">
                <a16:creationId xmlns:a16="http://schemas.microsoft.com/office/drawing/2014/main" id="{50197255-FED2-495F-F7E6-0A84AEFC5443}"/>
              </a:ext>
            </a:extLst>
          </p:cNvPr>
          <p:cNvSpPr>
            <a:spLocks noGrp="1"/>
          </p:cNvSpPr>
          <p:nvPr>
            <p:ph type="dt" sz="half" idx="93"/>
          </p:nvPr>
        </p:nvSpPr>
        <p:spPr/>
        <p:txBody>
          <a:bodyPr>
            <a:noAutofit/>
          </a:bodyPr>
          <a:lstStyle/>
          <a:p>
            <a:endParaRPr lang="en-GB" dirty="0"/>
          </a:p>
        </p:txBody>
      </p:sp>
      <p:sp>
        <p:nvSpPr>
          <p:cNvPr id="62" name="Slide Number Placeholder 61">
            <a:extLst>
              <a:ext uri="{FF2B5EF4-FFF2-40B4-BE49-F238E27FC236}">
                <a16:creationId xmlns:a16="http://schemas.microsoft.com/office/drawing/2014/main" id="{970F3AFE-AC05-B4C5-72EF-C659654911B4}"/>
              </a:ext>
            </a:extLst>
          </p:cNvPr>
          <p:cNvSpPr>
            <a:spLocks noGrp="1"/>
          </p:cNvSpPr>
          <p:nvPr>
            <p:ph type="sldNum" sz="quarter" idx="95"/>
          </p:nvPr>
        </p:nvSpPr>
        <p:spPr/>
        <p:txBody>
          <a:bodyPr>
            <a:noAutofit/>
          </a:bodyPr>
          <a:lstStyle/>
          <a:p>
            <a:fld id="{BB07EAE1-021A-493C-B07F-6FE9E5D11BEB}" type="slidenum">
              <a:rPr lang="en-GB" smtClean="0"/>
              <a:pPr/>
              <a:t>‹#›</a:t>
            </a:fld>
            <a:endParaRPr lang="en-GB" dirty="0"/>
          </a:p>
        </p:txBody>
      </p:sp>
      <p:sp>
        <p:nvSpPr>
          <p:cNvPr id="3" name="Text Placeholder 11">
            <a:extLst>
              <a:ext uri="{FF2B5EF4-FFF2-40B4-BE49-F238E27FC236}">
                <a16:creationId xmlns:a16="http://schemas.microsoft.com/office/drawing/2014/main" id="{FAD751D6-2F7C-5E04-C433-117338CE6274}"/>
              </a:ext>
            </a:extLst>
          </p:cNvPr>
          <p:cNvSpPr>
            <a:spLocks noGrp="1"/>
          </p:cNvSpPr>
          <p:nvPr>
            <p:ph type="body" sz="quarter" idx="23" hasCustomPrompt="1"/>
          </p:nvPr>
        </p:nvSpPr>
        <p:spPr>
          <a:xfrm>
            <a:off x="5060136" y="1532547"/>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4" name="Text Placeholder 17">
            <a:extLst>
              <a:ext uri="{FF2B5EF4-FFF2-40B4-BE49-F238E27FC236}">
                <a16:creationId xmlns:a16="http://schemas.microsoft.com/office/drawing/2014/main" id="{8F1811D1-9BCB-9A14-6DC2-FB58EEEFEC32}"/>
              </a:ext>
            </a:extLst>
          </p:cNvPr>
          <p:cNvSpPr>
            <a:spLocks noGrp="1"/>
          </p:cNvSpPr>
          <p:nvPr>
            <p:ph type="body" sz="quarter" idx="24" hasCustomPrompt="1"/>
          </p:nvPr>
        </p:nvSpPr>
        <p:spPr>
          <a:xfrm>
            <a:off x="5171518" y="2863037"/>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5" name="Text Placeholder 17">
            <a:extLst>
              <a:ext uri="{FF2B5EF4-FFF2-40B4-BE49-F238E27FC236}">
                <a16:creationId xmlns:a16="http://schemas.microsoft.com/office/drawing/2014/main" id="{8A53A358-258E-3377-93C1-E4FD4836EEFB}"/>
              </a:ext>
            </a:extLst>
          </p:cNvPr>
          <p:cNvSpPr>
            <a:spLocks noGrp="1"/>
          </p:cNvSpPr>
          <p:nvPr>
            <p:ph type="body" sz="quarter" idx="25" hasCustomPrompt="1"/>
          </p:nvPr>
        </p:nvSpPr>
        <p:spPr>
          <a:xfrm>
            <a:off x="5171518" y="3015386"/>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Surname</a:t>
            </a:r>
          </a:p>
        </p:txBody>
      </p:sp>
      <p:sp>
        <p:nvSpPr>
          <p:cNvPr id="6" name="Picture Placeholder 15">
            <a:extLst>
              <a:ext uri="{FF2B5EF4-FFF2-40B4-BE49-F238E27FC236}">
                <a16:creationId xmlns:a16="http://schemas.microsoft.com/office/drawing/2014/main" id="{79F0DA01-38A1-6DBE-53D2-2FD18D0DF6C5}"/>
              </a:ext>
            </a:extLst>
          </p:cNvPr>
          <p:cNvSpPr>
            <a:spLocks noGrp="1"/>
          </p:cNvSpPr>
          <p:nvPr>
            <p:ph type="pic" sz="quarter" idx="26" hasCustomPrompt="1"/>
          </p:nvPr>
        </p:nvSpPr>
        <p:spPr>
          <a:xfrm>
            <a:off x="5171518" y="1646477"/>
            <a:ext cx="1220320" cy="1125068"/>
          </a:xfrm>
        </p:spPr>
        <p:txBody>
          <a:bodyPr>
            <a:noAutofit/>
          </a:bodyPr>
          <a:lstStyle>
            <a:lvl1pPr algn="ctr">
              <a:defRPr sz="800"/>
            </a:lvl1pPr>
          </a:lstStyle>
          <a:p>
            <a:r>
              <a:rPr lang="en-GB" dirty="0"/>
              <a:t>Click to insert photo</a:t>
            </a:r>
          </a:p>
        </p:txBody>
      </p:sp>
      <p:sp>
        <p:nvSpPr>
          <p:cNvPr id="7" name="Text Placeholder 11">
            <a:extLst>
              <a:ext uri="{FF2B5EF4-FFF2-40B4-BE49-F238E27FC236}">
                <a16:creationId xmlns:a16="http://schemas.microsoft.com/office/drawing/2014/main" id="{B5CBF561-2271-E767-9CAE-A968471F3649}"/>
              </a:ext>
            </a:extLst>
          </p:cNvPr>
          <p:cNvSpPr>
            <a:spLocks noGrp="1"/>
          </p:cNvSpPr>
          <p:nvPr>
            <p:ph type="body" sz="quarter" idx="27" hasCustomPrompt="1"/>
          </p:nvPr>
        </p:nvSpPr>
        <p:spPr>
          <a:xfrm>
            <a:off x="6733235" y="1532547"/>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9" name="Text Placeholder 17">
            <a:extLst>
              <a:ext uri="{FF2B5EF4-FFF2-40B4-BE49-F238E27FC236}">
                <a16:creationId xmlns:a16="http://schemas.microsoft.com/office/drawing/2014/main" id="{18222500-6A67-B518-D052-EF3031925247}"/>
              </a:ext>
            </a:extLst>
          </p:cNvPr>
          <p:cNvSpPr>
            <a:spLocks noGrp="1"/>
          </p:cNvSpPr>
          <p:nvPr>
            <p:ph type="body" sz="quarter" idx="28" hasCustomPrompt="1"/>
          </p:nvPr>
        </p:nvSpPr>
        <p:spPr>
          <a:xfrm>
            <a:off x="6844617" y="2863037"/>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10" name="Text Placeholder 17">
            <a:extLst>
              <a:ext uri="{FF2B5EF4-FFF2-40B4-BE49-F238E27FC236}">
                <a16:creationId xmlns:a16="http://schemas.microsoft.com/office/drawing/2014/main" id="{FF12C91C-5A22-C8E2-C672-A515FD18DFED}"/>
              </a:ext>
            </a:extLst>
          </p:cNvPr>
          <p:cNvSpPr>
            <a:spLocks noGrp="1"/>
          </p:cNvSpPr>
          <p:nvPr>
            <p:ph type="body" sz="quarter" idx="29" hasCustomPrompt="1"/>
          </p:nvPr>
        </p:nvSpPr>
        <p:spPr>
          <a:xfrm>
            <a:off x="6844617" y="3015386"/>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Surname</a:t>
            </a:r>
          </a:p>
        </p:txBody>
      </p:sp>
      <p:sp>
        <p:nvSpPr>
          <p:cNvPr id="11" name="Picture Placeholder 15">
            <a:extLst>
              <a:ext uri="{FF2B5EF4-FFF2-40B4-BE49-F238E27FC236}">
                <a16:creationId xmlns:a16="http://schemas.microsoft.com/office/drawing/2014/main" id="{6CF11C5D-ECA7-8D18-8ACD-EDFC73B693DC}"/>
              </a:ext>
            </a:extLst>
          </p:cNvPr>
          <p:cNvSpPr>
            <a:spLocks noGrp="1"/>
          </p:cNvSpPr>
          <p:nvPr>
            <p:ph type="pic" sz="quarter" idx="30" hasCustomPrompt="1"/>
          </p:nvPr>
        </p:nvSpPr>
        <p:spPr>
          <a:xfrm>
            <a:off x="6844617" y="1646477"/>
            <a:ext cx="1220320" cy="1125068"/>
          </a:xfrm>
        </p:spPr>
        <p:txBody>
          <a:bodyPr>
            <a:noAutofit/>
          </a:bodyPr>
          <a:lstStyle>
            <a:lvl1pPr algn="ctr">
              <a:defRPr sz="800"/>
            </a:lvl1pPr>
          </a:lstStyle>
          <a:p>
            <a:r>
              <a:rPr lang="en-GB" dirty="0"/>
              <a:t>Click to insert photo</a:t>
            </a:r>
          </a:p>
        </p:txBody>
      </p:sp>
      <p:sp>
        <p:nvSpPr>
          <p:cNvPr id="12" name="Text Placeholder 11">
            <a:extLst>
              <a:ext uri="{FF2B5EF4-FFF2-40B4-BE49-F238E27FC236}">
                <a16:creationId xmlns:a16="http://schemas.microsoft.com/office/drawing/2014/main" id="{D48A3E34-F76C-7A8B-D35B-50ED6A51B80C}"/>
              </a:ext>
            </a:extLst>
          </p:cNvPr>
          <p:cNvSpPr>
            <a:spLocks noGrp="1"/>
          </p:cNvSpPr>
          <p:nvPr>
            <p:ph type="body" sz="quarter" idx="31" hasCustomPrompt="1"/>
          </p:nvPr>
        </p:nvSpPr>
        <p:spPr>
          <a:xfrm>
            <a:off x="8406334" y="1532547"/>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13" name="Text Placeholder 17">
            <a:extLst>
              <a:ext uri="{FF2B5EF4-FFF2-40B4-BE49-F238E27FC236}">
                <a16:creationId xmlns:a16="http://schemas.microsoft.com/office/drawing/2014/main" id="{80E0AFD6-D679-1A3D-FB21-A3BA10BEAFC5}"/>
              </a:ext>
            </a:extLst>
          </p:cNvPr>
          <p:cNvSpPr>
            <a:spLocks noGrp="1"/>
          </p:cNvSpPr>
          <p:nvPr>
            <p:ph type="body" sz="quarter" idx="32" hasCustomPrompt="1"/>
          </p:nvPr>
        </p:nvSpPr>
        <p:spPr>
          <a:xfrm>
            <a:off x="8517716" y="2863037"/>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Name</a:t>
            </a:r>
          </a:p>
        </p:txBody>
      </p:sp>
      <p:sp>
        <p:nvSpPr>
          <p:cNvPr id="14" name="Text Placeholder 17">
            <a:extLst>
              <a:ext uri="{FF2B5EF4-FFF2-40B4-BE49-F238E27FC236}">
                <a16:creationId xmlns:a16="http://schemas.microsoft.com/office/drawing/2014/main" id="{C551C29E-58A2-63D9-7D31-B981BC690B32}"/>
              </a:ext>
            </a:extLst>
          </p:cNvPr>
          <p:cNvSpPr>
            <a:spLocks noGrp="1"/>
          </p:cNvSpPr>
          <p:nvPr>
            <p:ph type="body" sz="quarter" idx="33" hasCustomPrompt="1"/>
          </p:nvPr>
        </p:nvSpPr>
        <p:spPr>
          <a:xfrm>
            <a:off x="8517716" y="3015386"/>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Surname</a:t>
            </a:r>
          </a:p>
        </p:txBody>
      </p:sp>
      <p:sp>
        <p:nvSpPr>
          <p:cNvPr id="25" name="Picture Placeholder 15">
            <a:extLst>
              <a:ext uri="{FF2B5EF4-FFF2-40B4-BE49-F238E27FC236}">
                <a16:creationId xmlns:a16="http://schemas.microsoft.com/office/drawing/2014/main" id="{61CEE74D-A617-697A-7841-A96157BACAD1}"/>
              </a:ext>
            </a:extLst>
          </p:cNvPr>
          <p:cNvSpPr>
            <a:spLocks noGrp="1"/>
          </p:cNvSpPr>
          <p:nvPr>
            <p:ph type="pic" sz="quarter" idx="34" hasCustomPrompt="1"/>
          </p:nvPr>
        </p:nvSpPr>
        <p:spPr>
          <a:xfrm>
            <a:off x="8517716" y="1646477"/>
            <a:ext cx="1220320" cy="1125068"/>
          </a:xfrm>
        </p:spPr>
        <p:txBody>
          <a:bodyPr>
            <a:noAutofit/>
          </a:bodyPr>
          <a:lstStyle>
            <a:lvl1pPr algn="ctr">
              <a:defRPr sz="800"/>
            </a:lvl1pPr>
          </a:lstStyle>
          <a:p>
            <a:r>
              <a:rPr lang="en-GB" dirty="0"/>
              <a:t>Click to insert photo</a:t>
            </a:r>
          </a:p>
        </p:txBody>
      </p:sp>
      <p:sp>
        <p:nvSpPr>
          <p:cNvPr id="42" name="Text Placeholder 11">
            <a:extLst>
              <a:ext uri="{FF2B5EF4-FFF2-40B4-BE49-F238E27FC236}">
                <a16:creationId xmlns:a16="http://schemas.microsoft.com/office/drawing/2014/main" id="{A04D7B14-71C0-B287-8AEC-9C89DB0295E5}"/>
              </a:ext>
            </a:extLst>
          </p:cNvPr>
          <p:cNvSpPr>
            <a:spLocks noGrp="1"/>
          </p:cNvSpPr>
          <p:nvPr>
            <p:ph type="body" sz="quarter" idx="35" hasCustomPrompt="1"/>
          </p:nvPr>
        </p:nvSpPr>
        <p:spPr>
          <a:xfrm>
            <a:off x="10079434" y="1532547"/>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43" name="Text Placeholder 17">
            <a:extLst>
              <a:ext uri="{FF2B5EF4-FFF2-40B4-BE49-F238E27FC236}">
                <a16:creationId xmlns:a16="http://schemas.microsoft.com/office/drawing/2014/main" id="{B80CFB99-C460-D8ED-1934-4A730453CF5C}"/>
              </a:ext>
            </a:extLst>
          </p:cNvPr>
          <p:cNvSpPr>
            <a:spLocks noGrp="1"/>
          </p:cNvSpPr>
          <p:nvPr>
            <p:ph type="body" sz="quarter" idx="36" hasCustomPrompt="1"/>
          </p:nvPr>
        </p:nvSpPr>
        <p:spPr>
          <a:xfrm>
            <a:off x="10190816" y="2863037"/>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44" name="Text Placeholder 17">
            <a:extLst>
              <a:ext uri="{FF2B5EF4-FFF2-40B4-BE49-F238E27FC236}">
                <a16:creationId xmlns:a16="http://schemas.microsoft.com/office/drawing/2014/main" id="{5A9F87E6-A52F-9F74-97E8-3B5F12C958EF}"/>
              </a:ext>
            </a:extLst>
          </p:cNvPr>
          <p:cNvSpPr>
            <a:spLocks noGrp="1"/>
          </p:cNvSpPr>
          <p:nvPr>
            <p:ph type="body" sz="quarter" idx="37" hasCustomPrompt="1"/>
          </p:nvPr>
        </p:nvSpPr>
        <p:spPr>
          <a:xfrm>
            <a:off x="10190816" y="3015386"/>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Surname</a:t>
            </a:r>
            <a:endParaRPr lang="en-GB" dirty="0"/>
          </a:p>
        </p:txBody>
      </p:sp>
      <p:sp>
        <p:nvSpPr>
          <p:cNvPr id="55" name="Picture Placeholder 15">
            <a:extLst>
              <a:ext uri="{FF2B5EF4-FFF2-40B4-BE49-F238E27FC236}">
                <a16:creationId xmlns:a16="http://schemas.microsoft.com/office/drawing/2014/main" id="{7B25BB49-FCB7-3FF1-01D8-FD2D9726FC89}"/>
              </a:ext>
            </a:extLst>
          </p:cNvPr>
          <p:cNvSpPr>
            <a:spLocks noGrp="1"/>
          </p:cNvSpPr>
          <p:nvPr>
            <p:ph type="pic" sz="quarter" idx="38" hasCustomPrompt="1"/>
          </p:nvPr>
        </p:nvSpPr>
        <p:spPr>
          <a:xfrm>
            <a:off x="10190816" y="1646477"/>
            <a:ext cx="1220320" cy="1125068"/>
          </a:xfrm>
        </p:spPr>
        <p:txBody>
          <a:bodyPr>
            <a:noAutofit/>
          </a:bodyPr>
          <a:lstStyle>
            <a:lvl1pPr algn="ctr">
              <a:defRPr sz="800"/>
            </a:lvl1pPr>
          </a:lstStyle>
          <a:p>
            <a:r>
              <a:rPr lang="en-GB" dirty="0"/>
              <a:t>Click to insert photo</a:t>
            </a:r>
          </a:p>
        </p:txBody>
      </p:sp>
      <p:sp>
        <p:nvSpPr>
          <p:cNvPr id="63" name="Text Placeholder 11">
            <a:extLst>
              <a:ext uri="{FF2B5EF4-FFF2-40B4-BE49-F238E27FC236}">
                <a16:creationId xmlns:a16="http://schemas.microsoft.com/office/drawing/2014/main" id="{8AF31DB8-2616-E8DB-4FED-97801A26C137}"/>
              </a:ext>
            </a:extLst>
          </p:cNvPr>
          <p:cNvSpPr>
            <a:spLocks noGrp="1"/>
          </p:cNvSpPr>
          <p:nvPr>
            <p:ph type="body" sz="quarter" idx="47" hasCustomPrompt="1"/>
          </p:nvPr>
        </p:nvSpPr>
        <p:spPr>
          <a:xfrm>
            <a:off x="5060136" y="3857590"/>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64" name="Text Placeholder 17">
            <a:extLst>
              <a:ext uri="{FF2B5EF4-FFF2-40B4-BE49-F238E27FC236}">
                <a16:creationId xmlns:a16="http://schemas.microsoft.com/office/drawing/2014/main" id="{3A6BBA34-AC86-DE65-6E55-E7DCE92FB37F}"/>
              </a:ext>
            </a:extLst>
          </p:cNvPr>
          <p:cNvSpPr>
            <a:spLocks noGrp="1"/>
          </p:cNvSpPr>
          <p:nvPr>
            <p:ph type="body" sz="quarter" idx="48" hasCustomPrompt="1"/>
          </p:nvPr>
        </p:nvSpPr>
        <p:spPr>
          <a:xfrm>
            <a:off x="5171518" y="5188080"/>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65" name="Text Placeholder 17">
            <a:extLst>
              <a:ext uri="{FF2B5EF4-FFF2-40B4-BE49-F238E27FC236}">
                <a16:creationId xmlns:a16="http://schemas.microsoft.com/office/drawing/2014/main" id="{A30F8EBE-298D-52A1-30B9-F859D3D0AC2E}"/>
              </a:ext>
            </a:extLst>
          </p:cNvPr>
          <p:cNvSpPr>
            <a:spLocks noGrp="1"/>
          </p:cNvSpPr>
          <p:nvPr>
            <p:ph type="body" sz="quarter" idx="49" hasCustomPrompt="1"/>
          </p:nvPr>
        </p:nvSpPr>
        <p:spPr>
          <a:xfrm>
            <a:off x="5171518" y="5340429"/>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Surname</a:t>
            </a:r>
            <a:endParaRPr lang="en-GB" dirty="0"/>
          </a:p>
        </p:txBody>
      </p:sp>
      <p:sp>
        <p:nvSpPr>
          <p:cNvPr id="66" name="Picture Placeholder 15">
            <a:extLst>
              <a:ext uri="{FF2B5EF4-FFF2-40B4-BE49-F238E27FC236}">
                <a16:creationId xmlns:a16="http://schemas.microsoft.com/office/drawing/2014/main" id="{C5275532-E4A4-CDDC-27D7-5AF08D16DD9E}"/>
              </a:ext>
            </a:extLst>
          </p:cNvPr>
          <p:cNvSpPr>
            <a:spLocks noGrp="1"/>
          </p:cNvSpPr>
          <p:nvPr>
            <p:ph type="pic" sz="quarter" idx="50" hasCustomPrompt="1"/>
          </p:nvPr>
        </p:nvSpPr>
        <p:spPr>
          <a:xfrm>
            <a:off x="5171518" y="3971520"/>
            <a:ext cx="1220320" cy="1125068"/>
          </a:xfrm>
        </p:spPr>
        <p:txBody>
          <a:bodyPr>
            <a:noAutofit/>
          </a:bodyPr>
          <a:lstStyle>
            <a:lvl1pPr algn="ctr">
              <a:defRPr sz="800"/>
            </a:lvl1pPr>
          </a:lstStyle>
          <a:p>
            <a:r>
              <a:rPr lang="en-GB" dirty="0"/>
              <a:t>Click to insert photo</a:t>
            </a:r>
          </a:p>
        </p:txBody>
      </p:sp>
      <p:sp>
        <p:nvSpPr>
          <p:cNvPr id="67" name="Text Placeholder 11">
            <a:extLst>
              <a:ext uri="{FF2B5EF4-FFF2-40B4-BE49-F238E27FC236}">
                <a16:creationId xmlns:a16="http://schemas.microsoft.com/office/drawing/2014/main" id="{D44A6C04-0CEE-401F-2ECB-B9E8FEBE488C}"/>
              </a:ext>
            </a:extLst>
          </p:cNvPr>
          <p:cNvSpPr>
            <a:spLocks noGrp="1"/>
          </p:cNvSpPr>
          <p:nvPr>
            <p:ph type="body" sz="quarter" idx="51" hasCustomPrompt="1"/>
          </p:nvPr>
        </p:nvSpPr>
        <p:spPr>
          <a:xfrm>
            <a:off x="6733235" y="3857590"/>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71" name="Text Placeholder 17">
            <a:extLst>
              <a:ext uri="{FF2B5EF4-FFF2-40B4-BE49-F238E27FC236}">
                <a16:creationId xmlns:a16="http://schemas.microsoft.com/office/drawing/2014/main" id="{7A1B1F81-B9B4-C573-6DEB-8900C0C2D2A0}"/>
              </a:ext>
            </a:extLst>
          </p:cNvPr>
          <p:cNvSpPr>
            <a:spLocks noGrp="1"/>
          </p:cNvSpPr>
          <p:nvPr>
            <p:ph type="body" sz="quarter" idx="52" hasCustomPrompt="1"/>
          </p:nvPr>
        </p:nvSpPr>
        <p:spPr>
          <a:xfrm>
            <a:off x="6844617" y="5188080"/>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72" name="Text Placeholder 17">
            <a:extLst>
              <a:ext uri="{FF2B5EF4-FFF2-40B4-BE49-F238E27FC236}">
                <a16:creationId xmlns:a16="http://schemas.microsoft.com/office/drawing/2014/main" id="{95645752-35F2-0878-8CC5-76B7A93EE754}"/>
              </a:ext>
            </a:extLst>
          </p:cNvPr>
          <p:cNvSpPr>
            <a:spLocks noGrp="1"/>
          </p:cNvSpPr>
          <p:nvPr>
            <p:ph type="body" sz="quarter" idx="53" hasCustomPrompt="1"/>
          </p:nvPr>
        </p:nvSpPr>
        <p:spPr>
          <a:xfrm>
            <a:off x="6844617" y="5340429"/>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Surname</a:t>
            </a:r>
            <a:endParaRPr lang="en-GB" dirty="0"/>
          </a:p>
        </p:txBody>
      </p:sp>
      <p:sp>
        <p:nvSpPr>
          <p:cNvPr id="73" name="Picture Placeholder 15">
            <a:extLst>
              <a:ext uri="{FF2B5EF4-FFF2-40B4-BE49-F238E27FC236}">
                <a16:creationId xmlns:a16="http://schemas.microsoft.com/office/drawing/2014/main" id="{CABBB084-7B0D-7E24-28DB-BD65E3C61617}"/>
              </a:ext>
            </a:extLst>
          </p:cNvPr>
          <p:cNvSpPr>
            <a:spLocks noGrp="1"/>
          </p:cNvSpPr>
          <p:nvPr>
            <p:ph type="pic" sz="quarter" idx="54" hasCustomPrompt="1"/>
          </p:nvPr>
        </p:nvSpPr>
        <p:spPr>
          <a:xfrm>
            <a:off x="6844617" y="3971520"/>
            <a:ext cx="1220320" cy="1125068"/>
          </a:xfrm>
        </p:spPr>
        <p:txBody>
          <a:bodyPr>
            <a:noAutofit/>
          </a:bodyPr>
          <a:lstStyle>
            <a:lvl1pPr algn="ctr">
              <a:defRPr sz="800"/>
            </a:lvl1pPr>
          </a:lstStyle>
          <a:p>
            <a:r>
              <a:rPr lang="en-GB" dirty="0"/>
              <a:t>Click to insert photo</a:t>
            </a:r>
          </a:p>
        </p:txBody>
      </p:sp>
      <p:sp>
        <p:nvSpPr>
          <p:cNvPr id="74" name="Text Placeholder 11">
            <a:extLst>
              <a:ext uri="{FF2B5EF4-FFF2-40B4-BE49-F238E27FC236}">
                <a16:creationId xmlns:a16="http://schemas.microsoft.com/office/drawing/2014/main" id="{6CF6E45F-85D9-BAF4-33DC-9ABD9FDEDC0C}"/>
              </a:ext>
            </a:extLst>
          </p:cNvPr>
          <p:cNvSpPr>
            <a:spLocks noGrp="1"/>
          </p:cNvSpPr>
          <p:nvPr>
            <p:ph type="body" sz="quarter" idx="55" hasCustomPrompt="1"/>
          </p:nvPr>
        </p:nvSpPr>
        <p:spPr>
          <a:xfrm>
            <a:off x="8406334" y="3857590"/>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75" name="Text Placeholder 17">
            <a:extLst>
              <a:ext uri="{FF2B5EF4-FFF2-40B4-BE49-F238E27FC236}">
                <a16:creationId xmlns:a16="http://schemas.microsoft.com/office/drawing/2014/main" id="{B85FE928-8868-88A7-643F-C8804119B514}"/>
              </a:ext>
            </a:extLst>
          </p:cNvPr>
          <p:cNvSpPr>
            <a:spLocks noGrp="1"/>
          </p:cNvSpPr>
          <p:nvPr>
            <p:ph type="body" sz="quarter" idx="56" hasCustomPrompt="1"/>
          </p:nvPr>
        </p:nvSpPr>
        <p:spPr>
          <a:xfrm>
            <a:off x="8517716" y="5188080"/>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76" name="Text Placeholder 17">
            <a:extLst>
              <a:ext uri="{FF2B5EF4-FFF2-40B4-BE49-F238E27FC236}">
                <a16:creationId xmlns:a16="http://schemas.microsoft.com/office/drawing/2014/main" id="{50E25339-6E13-6BF8-7818-5E0941EFD197}"/>
              </a:ext>
            </a:extLst>
          </p:cNvPr>
          <p:cNvSpPr>
            <a:spLocks noGrp="1"/>
          </p:cNvSpPr>
          <p:nvPr>
            <p:ph type="body" sz="quarter" idx="57" hasCustomPrompt="1"/>
          </p:nvPr>
        </p:nvSpPr>
        <p:spPr>
          <a:xfrm>
            <a:off x="8517716" y="5340429"/>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Surname</a:t>
            </a:r>
            <a:endParaRPr lang="en-GB" dirty="0"/>
          </a:p>
        </p:txBody>
      </p:sp>
      <p:sp>
        <p:nvSpPr>
          <p:cNvPr id="77" name="Picture Placeholder 15">
            <a:extLst>
              <a:ext uri="{FF2B5EF4-FFF2-40B4-BE49-F238E27FC236}">
                <a16:creationId xmlns:a16="http://schemas.microsoft.com/office/drawing/2014/main" id="{B3F25C5D-BEC7-75C1-810D-FFEA389F7ABF}"/>
              </a:ext>
            </a:extLst>
          </p:cNvPr>
          <p:cNvSpPr>
            <a:spLocks noGrp="1"/>
          </p:cNvSpPr>
          <p:nvPr>
            <p:ph type="pic" sz="quarter" idx="58" hasCustomPrompt="1"/>
          </p:nvPr>
        </p:nvSpPr>
        <p:spPr>
          <a:xfrm>
            <a:off x="8517716" y="3971520"/>
            <a:ext cx="1220320" cy="1125068"/>
          </a:xfrm>
        </p:spPr>
        <p:txBody>
          <a:bodyPr>
            <a:noAutofit/>
          </a:bodyPr>
          <a:lstStyle>
            <a:lvl1pPr algn="ctr">
              <a:defRPr sz="800"/>
            </a:lvl1pPr>
          </a:lstStyle>
          <a:p>
            <a:r>
              <a:rPr lang="en-GB" dirty="0"/>
              <a:t>Click to insert photo</a:t>
            </a:r>
          </a:p>
        </p:txBody>
      </p:sp>
      <p:sp>
        <p:nvSpPr>
          <p:cNvPr id="78" name="Text Placeholder 11">
            <a:extLst>
              <a:ext uri="{FF2B5EF4-FFF2-40B4-BE49-F238E27FC236}">
                <a16:creationId xmlns:a16="http://schemas.microsoft.com/office/drawing/2014/main" id="{2AC029AD-EE61-76EF-35AD-364E20445875}"/>
              </a:ext>
            </a:extLst>
          </p:cNvPr>
          <p:cNvSpPr>
            <a:spLocks noGrp="1"/>
          </p:cNvSpPr>
          <p:nvPr>
            <p:ph type="body" sz="quarter" idx="59" hasCustomPrompt="1"/>
          </p:nvPr>
        </p:nvSpPr>
        <p:spPr>
          <a:xfrm>
            <a:off x="10079434" y="3857590"/>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79" name="Text Placeholder 17">
            <a:extLst>
              <a:ext uri="{FF2B5EF4-FFF2-40B4-BE49-F238E27FC236}">
                <a16:creationId xmlns:a16="http://schemas.microsoft.com/office/drawing/2014/main" id="{A289AAE0-D8FE-1A37-DFF1-55389BDB039A}"/>
              </a:ext>
            </a:extLst>
          </p:cNvPr>
          <p:cNvSpPr>
            <a:spLocks noGrp="1"/>
          </p:cNvSpPr>
          <p:nvPr>
            <p:ph type="body" sz="quarter" idx="60" hasCustomPrompt="1"/>
          </p:nvPr>
        </p:nvSpPr>
        <p:spPr>
          <a:xfrm>
            <a:off x="10190816" y="5188080"/>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80" name="Text Placeholder 17">
            <a:extLst>
              <a:ext uri="{FF2B5EF4-FFF2-40B4-BE49-F238E27FC236}">
                <a16:creationId xmlns:a16="http://schemas.microsoft.com/office/drawing/2014/main" id="{2A090943-DC88-2938-BADD-9D6C5224655E}"/>
              </a:ext>
            </a:extLst>
          </p:cNvPr>
          <p:cNvSpPr>
            <a:spLocks noGrp="1"/>
          </p:cNvSpPr>
          <p:nvPr>
            <p:ph type="body" sz="quarter" idx="61" hasCustomPrompt="1"/>
          </p:nvPr>
        </p:nvSpPr>
        <p:spPr>
          <a:xfrm>
            <a:off x="10190816" y="5340429"/>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Surname</a:t>
            </a:r>
            <a:endParaRPr lang="en-GB" dirty="0"/>
          </a:p>
        </p:txBody>
      </p:sp>
      <p:sp>
        <p:nvSpPr>
          <p:cNvPr id="81" name="Picture Placeholder 15">
            <a:extLst>
              <a:ext uri="{FF2B5EF4-FFF2-40B4-BE49-F238E27FC236}">
                <a16:creationId xmlns:a16="http://schemas.microsoft.com/office/drawing/2014/main" id="{E484753B-7489-270B-4323-443AB483A0D0}"/>
              </a:ext>
            </a:extLst>
          </p:cNvPr>
          <p:cNvSpPr>
            <a:spLocks noGrp="1"/>
          </p:cNvSpPr>
          <p:nvPr>
            <p:ph type="pic" sz="quarter" idx="62" hasCustomPrompt="1"/>
          </p:nvPr>
        </p:nvSpPr>
        <p:spPr>
          <a:xfrm>
            <a:off x="10190816" y="3971520"/>
            <a:ext cx="1220320" cy="1125068"/>
          </a:xfrm>
        </p:spPr>
        <p:txBody>
          <a:bodyPr>
            <a:noAutofit/>
          </a:bodyPr>
          <a:lstStyle>
            <a:lvl1pPr algn="ctr">
              <a:defRPr sz="800"/>
            </a:lvl1pPr>
          </a:lstStyle>
          <a:p>
            <a:r>
              <a:rPr lang="en-GB" dirty="0"/>
              <a:t>Click to insert photo</a:t>
            </a:r>
          </a:p>
        </p:txBody>
      </p:sp>
      <p:grpSp>
        <p:nvGrpSpPr>
          <p:cNvPr id="15" name="Group 14">
            <a:extLst>
              <a:ext uri="{FF2B5EF4-FFF2-40B4-BE49-F238E27FC236}">
                <a16:creationId xmlns:a16="http://schemas.microsoft.com/office/drawing/2014/main" id="{F5202CC2-0836-BF00-7CB1-96E84C056775}"/>
              </a:ext>
            </a:extLst>
          </p:cNvPr>
          <p:cNvGrpSpPr/>
          <p:nvPr userDrawn="1"/>
        </p:nvGrpSpPr>
        <p:grpSpPr>
          <a:xfrm>
            <a:off x="12287572" y="0"/>
            <a:ext cx="2175021" cy="4839558"/>
            <a:chOff x="838200" y="1150069"/>
            <a:chExt cx="2175021" cy="4839558"/>
          </a:xfrm>
        </p:grpSpPr>
        <p:sp>
          <p:nvSpPr>
            <p:cNvPr id="16" name="Rectangle 15">
              <a:extLst>
                <a:ext uri="{FF2B5EF4-FFF2-40B4-BE49-F238E27FC236}">
                  <a16:creationId xmlns:a16="http://schemas.microsoft.com/office/drawing/2014/main" id="{AFFC0B26-763A-CB52-F50F-6E3157FC249E}"/>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7" name="Rectangle 16">
              <a:extLst>
                <a:ext uri="{FF2B5EF4-FFF2-40B4-BE49-F238E27FC236}">
                  <a16:creationId xmlns:a16="http://schemas.microsoft.com/office/drawing/2014/main" id="{87885472-0012-C422-05CF-499BE4C5348E}"/>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8" name="TextBox 17">
              <a:extLst>
                <a:ext uri="{FF2B5EF4-FFF2-40B4-BE49-F238E27FC236}">
                  <a16:creationId xmlns:a16="http://schemas.microsoft.com/office/drawing/2014/main" id="{5059EDC1-F5EC-A2A7-BC22-F717105B8538}"/>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19" name="TextBox 18">
              <a:extLst>
                <a:ext uri="{FF2B5EF4-FFF2-40B4-BE49-F238E27FC236}">
                  <a16:creationId xmlns:a16="http://schemas.microsoft.com/office/drawing/2014/main" id="{DE5B4A5B-F41E-812D-55EB-6D21149963E3}"/>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20" name="TextBox 19">
              <a:extLst>
                <a:ext uri="{FF2B5EF4-FFF2-40B4-BE49-F238E27FC236}">
                  <a16:creationId xmlns:a16="http://schemas.microsoft.com/office/drawing/2014/main" id="{E4748DD8-8E75-BC4E-CF54-86803F1827BB}"/>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21" name="TextBox 20">
              <a:extLst>
                <a:ext uri="{FF2B5EF4-FFF2-40B4-BE49-F238E27FC236}">
                  <a16:creationId xmlns:a16="http://schemas.microsoft.com/office/drawing/2014/main" id="{E07FFB09-CFF7-54AB-ACBB-08A843DB476A}"/>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22" name="TextBox 21">
              <a:extLst>
                <a:ext uri="{FF2B5EF4-FFF2-40B4-BE49-F238E27FC236}">
                  <a16:creationId xmlns:a16="http://schemas.microsoft.com/office/drawing/2014/main" id="{2E72924B-4F27-E588-18A7-FE7E111B7A26}"/>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23" name="TextBox 22">
              <a:extLst>
                <a:ext uri="{FF2B5EF4-FFF2-40B4-BE49-F238E27FC236}">
                  <a16:creationId xmlns:a16="http://schemas.microsoft.com/office/drawing/2014/main" id="{040613F7-EA29-B3A1-1372-9B44E1A55076}"/>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26" name="TextBox 25">
              <a:extLst>
                <a:ext uri="{FF2B5EF4-FFF2-40B4-BE49-F238E27FC236}">
                  <a16:creationId xmlns:a16="http://schemas.microsoft.com/office/drawing/2014/main" id="{00C9DDC9-199D-5A8C-B49C-0F82C93D5DA7}"/>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27" name="Title 26">
            <a:extLst>
              <a:ext uri="{FF2B5EF4-FFF2-40B4-BE49-F238E27FC236}">
                <a16:creationId xmlns:a16="http://schemas.microsoft.com/office/drawing/2014/main" id="{6C8B4082-47BA-6522-3950-98B0D247545F}"/>
              </a:ext>
            </a:extLst>
          </p:cNvPr>
          <p:cNvSpPr>
            <a:spLocks noGrp="1"/>
          </p:cNvSpPr>
          <p:nvPr>
            <p:ph type="title" hasCustomPrompt="1"/>
          </p:nvPr>
        </p:nvSpPr>
        <p:spPr/>
        <p:txBody>
          <a:bodyPr/>
          <a:lstStyle/>
          <a:p>
            <a:r>
              <a:rPr lang="en-US" dirty="0"/>
              <a:t>Insert page title</a:t>
            </a:r>
            <a:endParaRPr lang="en-GB" dirty="0"/>
          </a:p>
        </p:txBody>
      </p:sp>
      <p:sp>
        <p:nvSpPr>
          <p:cNvPr id="28" name="Footer Placeholder 4">
            <a:extLst>
              <a:ext uri="{FF2B5EF4-FFF2-40B4-BE49-F238E27FC236}">
                <a16:creationId xmlns:a16="http://schemas.microsoft.com/office/drawing/2014/main" id="{E3BA13A0-C87E-D085-FC06-E07C67A8E569}"/>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2" name="Text Placeholder 11">
            <a:extLst>
              <a:ext uri="{FF2B5EF4-FFF2-40B4-BE49-F238E27FC236}">
                <a16:creationId xmlns:a16="http://schemas.microsoft.com/office/drawing/2014/main" id="{63B1C872-3B34-F2A9-263E-EC33A8066FA4}"/>
              </a:ext>
            </a:extLst>
          </p:cNvPr>
          <p:cNvSpPr>
            <a:spLocks noGrp="1"/>
          </p:cNvSpPr>
          <p:nvPr>
            <p:ph type="body" sz="quarter" idx="96" hasCustomPrompt="1"/>
          </p:nvPr>
        </p:nvSpPr>
        <p:spPr>
          <a:xfrm>
            <a:off x="3387037" y="1532547"/>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29" name="Text Placeholder 17">
            <a:extLst>
              <a:ext uri="{FF2B5EF4-FFF2-40B4-BE49-F238E27FC236}">
                <a16:creationId xmlns:a16="http://schemas.microsoft.com/office/drawing/2014/main" id="{80DFDF49-63A1-E1D2-61A6-42665FCA05DC}"/>
              </a:ext>
            </a:extLst>
          </p:cNvPr>
          <p:cNvSpPr>
            <a:spLocks noGrp="1"/>
          </p:cNvSpPr>
          <p:nvPr>
            <p:ph type="body" sz="quarter" idx="97" hasCustomPrompt="1"/>
          </p:nvPr>
        </p:nvSpPr>
        <p:spPr>
          <a:xfrm>
            <a:off x="3498419" y="2863037"/>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30" name="Text Placeholder 17">
            <a:extLst>
              <a:ext uri="{FF2B5EF4-FFF2-40B4-BE49-F238E27FC236}">
                <a16:creationId xmlns:a16="http://schemas.microsoft.com/office/drawing/2014/main" id="{BE81FF1C-F634-D12E-7EC1-3F0924B4A729}"/>
              </a:ext>
            </a:extLst>
          </p:cNvPr>
          <p:cNvSpPr>
            <a:spLocks noGrp="1"/>
          </p:cNvSpPr>
          <p:nvPr>
            <p:ph type="body" sz="quarter" idx="98" hasCustomPrompt="1"/>
          </p:nvPr>
        </p:nvSpPr>
        <p:spPr>
          <a:xfrm>
            <a:off x="3498419" y="3015386"/>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Surname</a:t>
            </a:r>
          </a:p>
        </p:txBody>
      </p:sp>
      <p:sp>
        <p:nvSpPr>
          <p:cNvPr id="31" name="Picture Placeholder 15">
            <a:extLst>
              <a:ext uri="{FF2B5EF4-FFF2-40B4-BE49-F238E27FC236}">
                <a16:creationId xmlns:a16="http://schemas.microsoft.com/office/drawing/2014/main" id="{2FD525D9-FADF-223C-7909-0E0140324C45}"/>
              </a:ext>
            </a:extLst>
          </p:cNvPr>
          <p:cNvSpPr>
            <a:spLocks noGrp="1"/>
          </p:cNvSpPr>
          <p:nvPr>
            <p:ph type="pic" sz="quarter" idx="99" hasCustomPrompt="1"/>
          </p:nvPr>
        </p:nvSpPr>
        <p:spPr>
          <a:xfrm>
            <a:off x="3498419" y="1646477"/>
            <a:ext cx="1220320" cy="1125068"/>
          </a:xfrm>
        </p:spPr>
        <p:txBody>
          <a:bodyPr>
            <a:noAutofit/>
          </a:bodyPr>
          <a:lstStyle>
            <a:lvl1pPr algn="ctr">
              <a:defRPr sz="800"/>
            </a:lvl1pPr>
          </a:lstStyle>
          <a:p>
            <a:r>
              <a:rPr lang="en-GB" dirty="0"/>
              <a:t>Click to insert photo</a:t>
            </a:r>
          </a:p>
        </p:txBody>
      </p:sp>
      <p:sp>
        <p:nvSpPr>
          <p:cNvPr id="32" name="Text Placeholder 11">
            <a:extLst>
              <a:ext uri="{FF2B5EF4-FFF2-40B4-BE49-F238E27FC236}">
                <a16:creationId xmlns:a16="http://schemas.microsoft.com/office/drawing/2014/main" id="{88344CBC-24C5-EB64-E1DB-65A03E77E5CA}"/>
              </a:ext>
            </a:extLst>
          </p:cNvPr>
          <p:cNvSpPr>
            <a:spLocks noGrp="1"/>
          </p:cNvSpPr>
          <p:nvPr>
            <p:ph type="body" sz="quarter" idx="100" hasCustomPrompt="1"/>
          </p:nvPr>
        </p:nvSpPr>
        <p:spPr>
          <a:xfrm>
            <a:off x="3387037" y="3857590"/>
            <a:ext cx="1441054" cy="2092325"/>
          </a:xfrm>
          <a:solidFill>
            <a:schemeClr val="accent4">
              <a:alpha val="50000"/>
            </a:schemeClr>
          </a:solidFill>
          <a:ln w="6350">
            <a:noFill/>
          </a:ln>
        </p:spPr>
        <p:txBody>
          <a:bodyPr lIns="108000" tIns="1692000" rIns="216000">
            <a:noAutofit/>
          </a:bodyPr>
          <a:lstStyle>
            <a:lvl1pPr>
              <a:lnSpc>
                <a:spcPct val="100000"/>
              </a:lnSpc>
              <a:spcAft>
                <a:spcPts val="0"/>
              </a:spcAft>
              <a:defRPr sz="800"/>
            </a:lvl1pPr>
            <a:lvl2pPr>
              <a:defRPr sz="1000"/>
            </a:lvl2pPr>
            <a:lvl3pPr>
              <a:defRPr sz="900"/>
            </a:lvl3pPr>
            <a:lvl4pPr>
              <a:defRPr sz="800"/>
            </a:lvl4pPr>
            <a:lvl5pPr>
              <a:defRPr sz="800"/>
            </a:lvl5pPr>
          </a:lstStyle>
          <a:p>
            <a:pPr lvl="0"/>
            <a:r>
              <a:rPr lang="en-GB"/>
              <a:t>Insert Designation,</a:t>
            </a:r>
            <a:br>
              <a:rPr lang="en-GB"/>
            </a:br>
            <a:r>
              <a:rPr lang="en-GB"/>
              <a:t>Department</a:t>
            </a:r>
            <a:endParaRPr lang="en-GB" dirty="0"/>
          </a:p>
        </p:txBody>
      </p:sp>
      <p:sp>
        <p:nvSpPr>
          <p:cNvPr id="33" name="Text Placeholder 17">
            <a:extLst>
              <a:ext uri="{FF2B5EF4-FFF2-40B4-BE49-F238E27FC236}">
                <a16:creationId xmlns:a16="http://schemas.microsoft.com/office/drawing/2014/main" id="{A57C0EAF-57BE-93BF-A96C-9D4EDE0F8C72}"/>
              </a:ext>
            </a:extLst>
          </p:cNvPr>
          <p:cNvSpPr>
            <a:spLocks noGrp="1"/>
          </p:cNvSpPr>
          <p:nvPr>
            <p:ph type="body" sz="quarter" idx="101" hasCustomPrompt="1"/>
          </p:nvPr>
        </p:nvSpPr>
        <p:spPr>
          <a:xfrm>
            <a:off x="3498419" y="5188080"/>
            <a:ext cx="481014"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Name</a:t>
            </a:r>
            <a:endParaRPr lang="en-GB" dirty="0"/>
          </a:p>
        </p:txBody>
      </p:sp>
      <p:sp>
        <p:nvSpPr>
          <p:cNvPr id="34" name="Text Placeholder 17">
            <a:extLst>
              <a:ext uri="{FF2B5EF4-FFF2-40B4-BE49-F238E27FC236}">
                <a16:creationId xmlns:a16="http://schemas.microsoft.com/office/drawing/2014/main" id="{FC486EC5-4B89-1E3E-9174-02209878A236}"/>
              </a:ext>
            </a:extLst>
          </p:cNvPr>
          <p:cNvSpPr>
            <a:spLocks noGrp="1"/>
          </p:cNvSpPr>
          <p:nvPr>
            <p:ph type="body" sz="quarter" idx="102" hasCustomPrompt="1"/>
          </p:nvPr>
        </p:nvSpPr>
        <p:spPr>
          <a:xfrm>
            <a:off x="3498419" y="5340429"/>
            <a:ext cx="642938" cy="123111"/>
          </a:xfrm>
          <a:solidFill>
            <a:schemeClr val="accent1"/>
          </a:solidFill>
        </p:spPr>
        <p:txBody>
          <a:bodyPr wrap="square" lIns="36000" tIns="0" rIns="0" bIns="0">
            <a:noAutofit/>
          </a:bodyPr>
          <a:lstStyle>
            <a:lvl1pPr>
              <a:defRPr sz="800">
                <a:latin typeface="Gotham Medium" panose="02000604030000020004"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a:t>Surname</a:t>
            </a:r>
            <a:endParaRPr lang="en-GB" dirty="0"/>
          </a:p>
        </p:txBody>
      </p:sp>
      <p:sp>
        <p:nvSpPr>
          <p:cNvPr id="35" name="Picture Placeholder 15">
            <a:extLst>
              <a:ext uri="{FF2B5EF4-FFF2-40B4-BE49-F238E27FC236}">
                <a16:creationId xmlns:a16="http://schemas.microsoft.com/office/drawing/2014/main" id="{9C1D0845-A978-457A-6D8F-06956DEF2CF7}"/>
              </a:ext>
            </a:extLst>
          </p:cNvPr>
          <p:cNvSpPr>
            <a:spLocks noGrp="1"/>
          </p:cNvSpPr>
          <p:nvPr>
            <p:ph type="pic" sz="quarter" idx="103" hasCustomPrompt="1"/>
          </p:nvPr>
        </p:nvSpPr>
        <p:spPr>
          <a:xfrm>
            <a:off x="3498419" y="3971520"/>
            <a:ext cx="1220320" cy="1125068"/>
          </a:xfrm>
        </p:spPr>
        <p:txBody>
          <a:bodyPr>
            <a:noAutofit/>
          </a:bodyPr>
          <a:lstStyle>
            <a:lvl1pPr algn="ctr">
              <a:defRPr sz="800"/>
            </a:lvl1pPr>
          </a:lstStyle>
          <a:p>
            <a:r>
              <a:rPr lang="en-GB" dirty="0"/>
              <a:t>Click to insert photo</a:t>
            </a:r>
          </a:p>
        </p:txBody>
      </p:sp>
    </p:spTree>
    <p:custDataLst>
      <p:tags r:id="rId1"/>
    </p:custDataLst>
    <p:extLst>
      <p:ext uri="{BB962C8B-B14F-4D97-AF65-F5344CB8AC3E}">
        <p14:creationId xmlns:p14="http://schemas.microsoft.com/office/powerpoint/2010/main" val="162632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eam CV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085518F-331F-76AA-45E6-BF51443BB9B0}"/>
              </a:ext>
            </a:extLst>
          </p:cNvPr>
          <p:cNvSpPr>
            <a:spLocks noGrp="1"/>
          </p:cNvSpPr>
          <p:nvPr>
            <p:ph type="pic" sz="quarter" idx="17" hasCustomPrompt="1"/>
          </p:nvPr>
        </p:nvSpPr>
        <p:spPr>
          <a:xfrm>
            <a:off x="6210301" y="0"/>
            <a:ext cx="5981698" cy="6858000"/>
          </a:xfrm>
        </p:spPr>
        <p:txBody>
          <a:bodyPr tIns="2700000"/>
          <a:lstStyle>
            <a:lvl1pPr algn="ctr">
              <a:defRPr/>
            </a:lvl1pPr>
          </a:lstStyle>
          <a:p>
            <a:r>
              <a:rPr lang="en-GB" dirty="0"/>
              <a:t>Click icon to insert image &gt; Right click &gt; Send to Back</a:t>
            </a:r>
          </a:p>
        </p:txBody>
      </p:sp>
      <p:sp>
        <p:nvSpPr>
          <p:cNvPr id="18" name="Text Placeholder 3">
            <a:extLst>
              <a:ext uri="{FF2B5EF4-FFF2-40B4-BE49-F238E27FC236}">
                <a16:creationId xmlns:a16="http://schemas.microsoft.com/office/drawing/2014/main" id="{53A8E016-1D8E-E741-3F9A-1CF2E5DD4C96}"/>
              </a:ext>
            </a:extLst>
          </p:cNvPr>
          <p:cNvSpPr>
            <a:spLocks noGrp="1"/>
          </p:cNvSpPr>
          <p:nvPr>
            <p:ph type="body" sz="quarter" idx="39"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32" name="Text Placeholder 31">
            <a:extLst>
              <a:ext uri="{FF2B5EF4-FFF2-40B4-BE49-F238E27FC236}">
                <a16:creationId xmlns:a16="http://schemas.microsoft.com/office/drawing/2014/main" id="{ECE304AF-A793-1130-8759-882D899E03F0}"/>
              </a:ext>
            </a:extLst>
          </p:cNvPr>
          <p:cNvSpPr>
            <a:spLocks noGrp="1"/>
          </p:cNvSpPr>
          <p:nvPr>
            <p:ph type="body" sz="quarter" idx="38" hasCustomPrompt="1"/>
          </p:nvPr>
        </p:nvSpPr>
        <p:spPr>
          <a:xfrm>
            <a:off x="8639175" y="3514545"/>
            <a:ext cx="2878139" cy="2877501"/>
          </a:xfrm>
          <a:blipFill dpi="0" rotWithShape="1">
            <a:blip r:embed="rId3"/>
            <a:srcRect/>
            <a:tile tx="0" ty="0" sx="70000" sy="70000" flip="none" algn="tl"/>
          </a:blipFill>
        </p:spPr>
        <p:txBody>
          <a:bodyPr>
            <a:normAutofit/>
          </a:bodyPr>
          <a:lstStyle>
            <a:lvl1pPr>
              <a:defRPr/>
            </a:lvl1pPr>
          </a:lstStyle>
          <a:p>
            <a:pPr lvl="0"/>
            <a:r>
              <a:rPr lang="en-GB"/>
              <a:t> </a:t>
            </a:r>
            <a:endParaRPr lang="en-GB" dirty="0"/>
          </a:p>
        </p:txBody>
      </p:sp>
      <p:grpSp>
        <p:nvGrpSpPr>
          <p:cNvPr id="3" name="Group 2">
            <a:extLst>
              <a:ext uri="{FF2B5EF4-FFF2-40B4-BE49-F238E27FC236}">
                <a16:creationId xmlns:a16="http://schemas.microsoft.com/office/drawing/2014/main" id="{BB480043-AD86-5C37-7ECC-E6A48E9F0875}"/>
              </a:ext>
            </a:extLst>
          </p:cNvPr>
          <p:cNvGrpSpPr/>
          <p:nvPr/>
        </p:nvGrpSpPr>
        <p:grpSpPr>
          <a:xfrm>
            <a:off x="-2178417" y="0"/>
            <a:ext cx="2116910" cy="4354799"/>
            <a:chOff x="-2170726" y="0"/>
            <a:chExt cx="2116910" cy="4354799"/>
          </a:xfrm>
        </p:grpSpPr>
        <p:grpSp>
          <p:nvGrpSpPr>
            <p:cNvPr id="7" name="Group 6">
              <a:extLst>
                <a:ext uri="{FF2B5EF4-FFF2-40B4-BE49-F238E27FC236}">
                  <a16:creationId xmlns:a16="http://schemas.microsoft.com/office/drawing/2014/main" id="{767C44FA-7463-05FE-6312-682D694CBFF6}"/>
                </a:ext>
              </a:extLst>
            </p:cNvPr>
            <p:cNvGrpSpPr/>
            <p:nvPr/>
          </p:nvGrpSpPr>
          <p:grpSpPr>
            <a:xfrm>
              <a:off x="-2170726" y="0"/>
              <a:ext cx="2116910" cy="4354799"/>
              <a:chOff x="1841345" y="1593847"/>
              <a:chExt cx="2116910" cy="4354799"/>
            </a:xfrm>
          </p:grpSpPr>
          <p:sp>
            <p:nvSpPr>
              <p:cNvPr id="14" name="Rectangle 13">
                <a:extLst>
                  <a:ext uri="{FF2B5EF4-FFF2-40B4-BE49-F238E27FC236}">
                    <a16:creationId xmlns:a16="http://schemas.microsoft.com/office/drawing/2014/main" id="{8329071C-95D3-454B-A59A-1CB3316FEDBE}"/>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6" name="Rectangle 15">
                <a:extLst>
                  <a:ext uri="{FF2B5EF4-FFF2-40B4-BE49-F238E27FC236}">
                    <a16:creationId xmlns:a16="http://schemas.microsoft.com/office/drawing/2014/main" id="{04978D35-0346-B1C4-7D98-FBECCB3B48AA}"/>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9" name="TextBox 18">
                <a:extLst>
                  <a:ext uri="{FF2B5EF4-FFF2-40B4-BE49-F238E27FC236}">
                    <a16:creationId xmlns:a16="http://schemas.microsoft.com/office/drawing/2014/main" id="{49616910-CA41-7BC0-1210-02D557483375}"/>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21" name="TextBox 20">
                <a:extLst>
                  <a:ext uri="{FF2B5EF4-FFF2-40B4-BE49-F238E27FC236}">
                    <a16:creationId xmlns:a16="http://schemas.microsoft.com/office/drawing/2014/main" id="{70EBC44E-8766-255D-09CC-A5253BCDDC54}"/>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29" name="TextBox 28">
                <a:extLst>
                  <a:ext uri="{FF2B5EF4-FFF2-40B4-BE49-F238E27FC236}">
                    <a16:creationId xmlns:a16="http://schemas.microsoft.com/office/drawing/2014/main" id="{E7B04133-36B1-F9A0-0A04-ED47A0E76570}"/>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30" name="TextBox 29">
                <a:extLst>
                  <a:ext uri="{FF2B5EF4-FFF2-40B4-BE49-F238E27FC236}">
                    <a16:creationId xmlns:a16="http://schemas.microsoft.com/office/drawing/2014/main" id="{5CDCD987-EC03-7F97-C9FE-853070965B57}"/>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8" name="Picture 7">
              <a:extLst>
                <a:ext uri="{FF2B5EF4-FFF2-40B4-BE49-F238E27FC236}">
                  <a16:creationId xmlns:a16="http://schemas.microsoft.com/office/drawing/2014/main" id="{53CA61BA-EC48-42F4-FFFE-757509305C29}"/>
                </a:ext>
              </a:extLst>
            </p:cNvPr>
            <p:cNvPicPr>
              <a:picLocks noChangeAspect="1"/>
            </p:cNvPicPr>
            <p:nvPr/>
          </p:nvPicPr>
          <p:blipFill>
            <a:blip r:embed="rId4"/>
            <a:stretch>
              <a:fillRect/>
            </a:stretch>
          </p:blipFill>
          <p:spPr>
            <a:xfrm>
              <a:off x="-1743959" y="1421385"/>
              <a:ext cx="1257300" cy="733425"/>
            </a:xfrm>
            <a:prstGeom prst="rect">
              <a:avLst/>
            </a:prstGeom>
          </p:spPr>
        </p:pic>
        <p:sp>
          <p:nvSpPr>
            <p:cNvPr id="10" name="Oval 9">
              <a:extLst>
                <a:ext uri="{FF2B5EF4-FFF2-40B4-BE49-F238E27FC236}">
                  <a16:creationId xmlns:a16="http://schemas.microsoft.com/office/drawing/2014/main" id="{99BD7734-2DEF-2CA1-3D4C-A03C8D9FE21B}"/>
                </a:ext>
              </a:extLst>
            </p:cNvPr>
            <p:cNvSpPr/>
            <p:nvPr/>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12" name="Picture 11">
              <a:extLst>
                <a:ext uri="{FF2B5EF4-FFF2-40B4-BE49-F238E27FC236}">
                  <a16:creationId xmlns:a16="http://schemas.microsoft.com/office/drawing/2014/main" id="{E65B6B1D-0710-B182-80AE-723224C30865}"/>
                </a:ext>
              </a:extLst>
            </p:cNvPr>
            <p:cNvPicPr>
              <a:picLocks noChangeAspect="1"/>
            </p:cNvPicPr>
            <p:nvPr/>
          </p:nvPicPr>
          <p:blipFill>
            <a:blip r:embed="rId5"/>
            <a:stretch>
              <a:fillRect/>
            </a:stretch>
          </p:blipFill>
          <p:spPr>
            <a:xfrm>
              <a:off x="-1743959" y="3490852"/>
              <a:ext cx="1257300" cy="723900"/>
            </a:xfrm>
            <a:prstGeom prst="rect">
              <a:avLst/>
            </a:prstGeom>
          </p:spPr>
        </p:pic>
        <p:sp>
          <p:nvSpPr>
            <p:cNvPr id="13" name="Oval 12">
              <a:extLst>
                <a:ext uri="{FF2B5EF4-FFF2-40B4-BE49-F238E27FC236}">
                  <a16:creationId xmlns:a16="http://schemas.microsoft.com/office/drawing/2014/main" id="{052A952C-FD5B-E7DD-6C8D-A147F748BD80}"/>
                </a:ext>
              </a:extLst>
            </p:cNvPr>
            <p:cNvSpPr/>
            <p:nvPr/>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63" name="Date Placeholder 62">
            <a:extLst>
              <a:ext uri="{FF2B5EF4-FFF2-40B4-BE49-F238E27FC236}">
                <a16:creationId xmlns:a16="http://schemas.microsoft.com/office/drawing/2014/main" id="{2971E97C-084E-7AC4-C16D-1F804D60ABCF}"/>
              </a:ext>
            </a:extLst>
          </p:cNvPr>
          <p:cNvSpPr>
            <a:spLocks noGrp="1"/>
          </p:cNvSpPr>
          <p:nvPr>
            <p:ph type="dt" sz="half" idx="41"/>
          </p:nvPr>
        </p:nvSpPr>
        <p:spPr/>
        <p:txBody>
          <a:bodyPr>
            <a:noAutofit/>
          </a:bodyPr>
          <a:lstStyle/>
          <a:p>
            <a:endParaRPr lang="en-GB" dirty="0"/>
          </a:p>
        </p:txBody>
      </p:sp>
      <p:sp>
        <p:nvSpPr>
          <p:cNvPr id="65" name="Slide Number Placeholder 64">
            <a:extLst>
              <a:ext uri="{FF2B5EF4-FFF2-40B4-BE49-F238E27FC236}">
                <a16:creationId xmlns:a16="http://schemas.microsoft.com/office/drawing/2014/main" id="{04CDF7F9-96CD-524C-D772-F0DD6D4EE8F8}"/>
              </a:ext>
            </a:extLst>
          </p:cNvPr>
          <p:cNvSpPr>
            <a:spLocks noGrp="1"/>
          </p:cNvSpPr>
          <p:nvPr>
            <p:ph type="sldNum" sz="quarter" idx="43"/>
          </p:nvPr>
        </p:nvSpPr>
        <p:spPr/>
        <p:txBody>
          <a:bodyPr>
            <a:noAutofit/>
          </a:bodyPr>
          <a:lstStyle/>
          <a:p>
            <a:fld id="{BB07EAE1-021A-493C-B07F-6FE9E5D11BEB}" type="slidenum">
              <a:rPr lang="en-GB" smtClean="0"/>
              <a:pPr/>
              <a:t>‹#›</a:t>
            </a:fld>
            <a:endParaRPr lang="en-GB" dirty="0"/>
          </a:p>
        </p:txBody>
      </p:sp>
      <p:grpSp>
        <p:nvGrpSpPr>
          <p:cNvPr id="4" name="Group 3">
            <a:extLst>
              <a:ext uri="{FF2B5EF4-FFF2-40B4-BE49-F238E27FC236}">
                <a16:creationId xmlns:a16="http://schemas.microsoft.com/office/drawing/2014/main" id="{97648128-FC13-31B7-FFEF-8A51789B7186}"/>
              </a:ext>
            </a:extLst>
          </p:cNvPr>
          <p:cNvGrpSpPr/>
          <p:nvPr userDrawn="1"/>
        </p:nvGrpSpPr>
        <p:grpSpPr>
          <a:xfrm>
            <a:off x="-2178417" y="0"/>
            <a:ext cx="2116910" cy="4354799"/>
            <a:chOff x="-2170726" y="0"/>
            <a:chExt cx="2116910" cy="4354799"/>
          </a:xfrm>
        </p:grpSpPr>
        <p:grpSp>
          <p:nvGrpSpPr>
            <p:cNvPr id="5" name="Group 4">
              <a:extLst>
                <a:ext uri="{FF2B5EF4-FFF2-40B4-BE49-F238E27FC236}">
                  <a16:creationId xmlns:a16="http://schemas.microsoft.com/office/drawing/2014/main" id="{DA9CBC9E-159E-F2F2-3C87-59E8F884575F}"/>
                </a:ext>
              </a:extLst>
            </p:cNvPr>
            <p:cNvGrpSpPr/>
            <p:nvPr userDrawn="1"/>
          </p:nvGrpSpPr>
          <p:grpSpPr>
            <a:xfrm>
              <a:off x="-2170726" y="0"/>
              <a:ext cx="2116910" cy="4354799"/>
              <a:chOff x="1841345" y="1593847"/>
              <a:chExt cx="2116910" cy="4354799"/>
            </a:xfrm>
          </p:grpSpPr>
          <p:sp>
            <p:nvSpPr>
              <p:cNvPr id="35" name="Rectangle 34">
                <a:extLst>
                  <a:ext uri="{FF2B5EF4-FFF2-40B4-BE49-F238E27FC236}">
                    <a16:creationId xmlns:a16="http://schemas.microsoft.com/office/drawing/2014/main" id="{8268218B-B390-2BB5-A729-29BDB3D214A8}"/>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36" name="Rectangle 35">
                <a:extLst>
                  <a:ext uri="{FF2B5EF4-FFF2-40B4-BE49-F238E27FC236}">
                    <a16:creationId xmlns:a16="http://schemas.microsoft.com/office/drawing/2014/main" id="{A7CF3DA6-BC71-144B-748A-073137358757}"/>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7" name="TextBox 36">
                <a:extLst>
                  <a:ext uri="{FF2B5EF4-FFF2-40B4-BE49-F238E27FC236}">
                    <a16:creationId xmlns:a16="http://schemas.microsoft.com/office/drawing/2014/main" id="{705CDF70-1BB9-A71F-A89A-5947799BB24F}"/>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38" name="TextBox 37">
                <a:extLst>
                  <a:ext uri="{FF2B5EF4-FFF2-40B4-BE49-F238E27FC236}">
                    <a16:creationId xmlns:a16="http://schemas.microsoft.com/office/drawing/2014/main" id="{0D1E7E70-80FA-BE11-8F17-1C11362FD8F4}"/>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39" name="TextBox 38">
                <a:extLst>
                  <a:ext uri="{FF2B5EF4-FFF2-40B4-BE49-F238E27FC236}">
                    <a16:creationId xmlns:a16="http://schemas.microsoft.com/office/drawing/2014/main" id="{8BE79C2D-8399-5589-E186-A2BF90698CD9}"/>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40" name="TextBox 39">
                <a:extLst>
                  <a:ext uri="{FF2B5EF4-FFF2-40B4-BE49-F238E27FC236}">
                    <a16:creationId xmlns:a16="http://schemas.microsoft.com/office/drawing/2014/main" id="{B79EE764-1C9B-93B3-F437-39350A0ECB11}"/>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6" name="Picture 5">
              <a:extLst>
                <a:ext uri="{FF2B5EF4-FFF2-40B4-BE49-F238E27FC236}">
                  <a16:creationId xmlns:a16="http://schemas.microsoft.com/office/drawing/2014/main" id="{B3E1E4D0-2C7C-BA1A-0A9F-E220E7C63FF8}"/>
                </a:ext>
              </a:extLst>
            </p:cNvPr>
            <p:cNvPicPr>
              <a:picLocks noChangeAspect="1"/>
            </p:cNvPicPr>
            <p:nvPr userDrawn="1"/>
          </p:nvPicPr>
          <p:blipFill>
            <a:blip r:embed="rId4"/>
            <a:stretch>
              <a:fillRect/>
            </a:stretch>
          </p:blipFill>
          <p:spPr>
            <a:xfrm>
              <a:off x="-1743959" y="1421385"/>
              <a:ext cx="1257300" cy="733425"/>
            </a:xfrm>
            <a:prstGeom prst="rect">
              <a:avLst/>
            </a:prstGeom>
          </p:spPr>
        </p:pic>
        <p:sp>
          <p:nvSpPr>
            <p:cNvPr id="31" name="Oval 30">
              <a:extLst>
                <a:ext uri="{FF2B5EF4-FFF2-40B4-BE49-F238E27FC236}">
                  <a16:creationId xmlns:a16="http://schemas.microsoft.com/office/drawing/2014/main" id="{E01D9791-B48A-6333-25A3-F2EA1A5980B2}"/>
                </a:ext>
              </a:extLst>
            </p:cNvPr>
            <p:cNvSpPr/>
            <p:nvPr userDrawn="1"/>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33" name="Picture 32">
              <a:extLst>
                <a:ext uri="{FF2B5EF4-FFF2-40B4-BE49-F238E27FC236}">
                  <a16:creationId xmlns:a16="http://schemas.microsoft.com/office/drawing/2014/main" id="{794DCFC1-B582-2492-F226-A709735C01D7}"/>
                </a:ext>
              </a:extLst>
            </p:cNvPr>
            <p:cNvPicPr>
              <a:picLocks noChangeAspect="1"/>
            </p:cNvPicPr>
            <p:nvPr userDrawn="1"/>
          </p:nvPicPr>
          <p:blipFill>
            <a:blip r:embed="rId5"/>
            <a:stretch>
              <a:fillRect/>
            </a:stretch>
          </p:blipFill>
          <p:spPr>
            <a:xfrm>
              <a:off x="-1743959" y="3490852"/>
              <a:ext cx="1257300" cy="723900"/>
            </a:xfrm>
            <a:prstGeom prst="rect">
              <a:avLst/>
            </a:prstGeom>
          </p:spPr>
        </p:pic>
        <p:sp>
          <p:nvSpPr>
            <p:cNvPr id="34" name="Oval 33">
              <a:extLst>
                <a:ext uri="{FF2B5EF4-FFF2-40B4-BE49-F238E27FC236}">
                  <a16:creationId xmlns:a16="http://schemas.microsoft.com/office/drawing/2014/main" id="{17EC9C0A-7480-3977-EC89-A01D0609404C}"/>
                </a:ext>
              </a:extLst>
            </p:cNvPr>
            <p:cNvSpPr/>
            <p:nvPr userDrawn="1"/>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grpSp>
        <p:nvGrpSpPr>
          <p:cNvPr id="108" name="Group 107">
            <a:extLst>
              <a:ext uri="{FF2B5EF4-FFF2-40B4-BE49-F238E27FC236}">
                <a16:creationId xmlns:a16="http://schemas.microsoft.com/office/drawing/2014/main" id="{E1F944DE-5102-B4D8-6E71-1391491AF81F}"/>
              </a:ext>
            </a:extLst>
          </p:cNvPr>
          <p:cNvGrpSpPr/>
          <p:nvPr userDrawn="1"/>
        </p:nvGrpSpPr>
        <p:grpSpPr>
          <a:xfrm>
            <a:off x="12287572" y="0"/>
            <a:ext cx="2175021" cy="5486150"/>
            <a:chOff x="12287572" y="0"/>
            <a:chExt cx="2175021" cy="5486150"/>
          </a:xfrm>
        </p:grpSpPr>
        <p:grpSp>
          <p:nvGrpSpPr>
            <p:cNvPr id="109" name="Group 108">
              <a:extLst>
                <a:ext uri="{FF2B5EF4-FFF2-40B4-BE49-F238E27FC236}">
                  <a16:creationId xmlns:a16="http://schemas.microsoft.com/office/drawing/2014/main" id="{1E31CE8A-AED9-42FA-E399-556207088922}"/>
                </a:ext>
              </a:extLst>
            </p:cNvPr>
            <p:cNvGrpSpPr/>
            <p:nvPr/>
          </p:nvGrpSpPr>
          <p:grpSpPr>
            <a:xfrm>
              <a:off x="12287572" y="0"/>
              <a:ext cx="2175021" cy="4839558"/>
              <a:chOff x="838200" y="1150069"/>
              <a:chExt cx="2175021" cy="4839558"/>
            </a:xfrm>
          </p:grpSpPr>
          <p:sp>
            <p:nvSpPr>
              <p:cNvPr id="121" name="Rectangle 120">
                <a:extLst>
                  <a:ext uri="{FF2B5EF4-FFF2-40B4-BE49-F238E27FC236}">
                    <a16:creationId xmlns:a16="http://schemas.microsoft.com/office/drawing/2014/main" id="{2263619D-873D-8E9F-8D36-DEC5F1A82C5E}"/>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22" name="Rectangle 121">
                <a:extLst>
                  <a:ext uri="{FF2B5EF4-FFF2-40B4-BE49-F238E27FC236}">
                    <a16:creationId xmlns:a16="http://schemas.microsoft.com/office/drawing/2014/main" id="{4653E893-27A7-50DA-8EA4-5248CD4A38ED}"/>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23" name="TextBox 122">
                <a:extLst>
                  <a:ext uri="{FF2B5EF4-FFF2-40B4-BE49-F238E27FC236}">
                    <a16:creationId xmlns:a16="http://schemas.microsoft.com/office/drawing/2014/main" id="{6D81F5DC-E7BC-AA26-1AF3-7FD36B24F8F5}"/>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124" name="TextBox 123">
                <a:extLst>
                  <a:ext uri="{FF2B5EF4-FFF2-40B4-BE49-F238E27FC236}">
                    <a16:creationId xmlns:a16="http://schemas.microsoft.com/office/drawing/2014/main" id="{1FE98F61-74CD-32EC-AA19-24D1C4F50305}"/>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125" name="TextBox 124">
                <a:extLst>
                  <a:ext uri="{FF2B5EF4-FFF2-40B4-BE49-F238E27FC236}">
                    <a16:creationId xmlns:a16="http://schemas.microsoft.com/office/drawing/2014/main" id="{AD6B7583-75F0-56AA-E1E2-31CFAECA049D}"/>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126" name="TextBox 125">
                <a:extLst>
                  <a:ext uri="{FF2B5EF4-FFF2-40B4-BE49-F238E27FC236}">
                    <a16:creationId xmlns:a16="http://schemas.microsoft.com/office/drawing/2014/main" id="{B82F1004-37D5-40A9-F34C-3597DFE0D11F}"/>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127" name="TextBox 126">
                <a:extLst>
                  <a:ext uri="{FF2B5EF4-FFF2-40B4-BE49-F238E27FC236}">
                    <a16:creationId xmlns:a16="http://schemas.microsoft.com/office/drawing/2014/main" id="{8C6B6E89-B1B5-A2FD-F19B-8A3CE1C5B812}"/>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128" name="TextBox 127">
                <a:extLst>
                  <a:ext uri="{FF2B5EF4-FFF2-40B4-BE49-F238E27FC236}">
                    <a16:creationId xmlns:a16="http://schemas.microsoft.com/office/drawing/2014/main" id="{8EFA0DDF-8FBA-104D-B35F-1B9DEC25E941}"/>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129" name="TextBox 128">
                <a:extLst>
                  <a:ext uri="{FF2B5EF4-FFF2-40B4-BE49-F238E27FC236}">
                    <a16:creationId xmlns:a16="http://schemas.microsoft.com/office/drawing/2014/main" id="{F4185F72-F355-CDB4-9E9B-D18FCC6DDBEC}"/>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110" name="Group 109">
              <a:extLst>
                <a:ext uri="{FF2B5EF4-FFF2-40B4-BE49-F238E27FC236}">
                  <a16:creationId xmlns:a16="http://schemas.microsoft.com/office/drawing/2014/main" id="{94D70BC5-BFE8-8434-0A4B-622EA131C503}"/>
                </a:ext>
              </a:extLst>
            </p:cNvPr>
            <p:cNvGrpSpPr/>
            <p:nvPr userDrawn="1"/>
          </p:nvGrpSpPr>
          <p:grpSpPr>
            <a:xfrm>
              <a:off x="12287572" y="0"/>
              <a:ext cx="2175021" cy="5486150"/>
              <a:chOff x="838200" y="1150069"/>
              <a:chExt cx="2175021" cy="5486150"/>
            </a:xfrm>
          </p:grpSpPr>
          <p:sp>
            <p:nvSpPr>
              <p:cNvPr id="112" name="Rectangle 111">
                <a:extLst>
                  <a:ext uri="{FF2B5EF4-FFF2-40B4-BE49-F238E27FC236}">
                    <a16:creationId xmlns:a16="http://schemas.microsoft.com/office/drawing/2014/main" id="{4B4A8A95-3FFE-C0A6-8739-F284A5CC0946}"/>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13" name="Rectangle 112">
                <a:extLst>
                  <a:ext uri="{FF2B5EF4-FFF2-40B4-BE49-F238E27FC236}">
                    <a16:creationId xmlns:a16="http://schemas.microsoft.com/office/drawing/2014/main" id="{B3ED9A69-73DA-6AC7-C1C4-6A1FD98B110C}"/>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14" name="TextBox 113">
                <a:extLst>
                  <a:ext uri="{FF2B5EF4-FFF2-40B4-BE49-F238E27FC236}">
                    <a16:creationId xmlns:a16="http://schemas.microsoft.com/office/drawing/2014/main" id="{40B1316E-F42C-ED33-61A3-91C1DA82CDB1}"/>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115" name="TextBox 114">
                <a:extLst>
                  <a:ext uri="{FF2B5EF4-FFF2-40B4-BE49-F238E27FC236}">
                    <a16:creationId xmlns:a16="http://schemas.microsoft.com/office/drawing/2014/main" id="{1EC08659-80A4-7934-C1F8-1AF010A51549}"/>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116" name="TextBox 115">
                <a:extLst>
                  <a:ext uri="{FF2B5EF4-FFF2-40B4-BE49-F238E27FC236}">
                    <a16:creationId xmlns:a16="http://schemas.microsoft.com/office/drawing/2014/main" id="{3162281B-6A68-A41F-5103-BA6BBB22C7A9}"/>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117" name="TextBox 116">
                <a:extLst>
                  <a:ext uri="{FF2B5EF4-FFF2-40B4-BE49-F238E27FC236}">
                    <a16:creationId xmlns:a16="http://schemas.microsoft.com/office/drawing/2014/main" id="{7A2BA7C6-179C-9DBB-87E2-AF93D209553A}"/>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118" name="TextBox 117">
                <a:extLst>
                  <a:ext uri="{FF2B5EF4-FFF2-40B4-BE49-F238E27FC236}">
                    <a16:creationId xmlns:a16="http://schemas.microsoft.com/office/drawing/2014/main" id="{F1B77E62-0D73-0495-4F45-DCDFDA18F457}"/>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119" name="TextBox 118">
                <a:extLst>
                  <a:ext uri="{FF2B5EF4-FFF2-40B4-BE49-F238E27FC236}">
                    <a16:creationId xmlns:a16="http://schemas.microsoft.com/office/drawing/2014/main" id="{83EFBD54-AF4D-3166-E678-80FD29B0A794}"/>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120" name="TextBox 119">
                <a:extLst>
                  <a:ext uri="{FF2B5EF4-FFF2-40B4-BE49-F238E27FC236}">
                    <a16:creationId xmlns:a16="http://schemas.microsoft.com/office/drawing/2014/main" id="{C268DAC4-5259-21AE-6D9A-EADD7F18EE02}"/>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111" name="TextBox 110">
              <a:extLst>
                <a:ext uri="{FF2B5EF4-FFF2-40B4-BE49-F238E27FC236}">
                  <a16:creationId xmlns:a16="http://schemas.microsoft.com/office/drawing/2014/main" id="{985C7CC1-3DFF-E00B-31F8-16E870CB8530}"/>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41" name="Title 40">
            <a:extLst>
              <a:ext uri="{FF2B5EF4-FFF2-40B4-BE49-F238E27FC236}">
                <a16:creationId xmlns:a16="http://schemas.microsoft.com/office/drawing/2014/main" id="{24E29665-EF41-2C7B-C6EB-92C4BD0D8ACF}"/>
              </a:ext>
            </a:extLst>
          </p:cNvPr>
          <p:cNvSpPr>
            <a:spLocks noGrp="1"/>
          </p:cNvSpPr>
          <p:nvPr>
            <p:ph type="title" hasCustomPrompt="1"/>
          </p:nvPr>
        </p:nvSpPr>
        <p:spPr/>
        <p:txBody>
          <a:bodyPr/>
          <a:lstStyle/>
          <a:p>
            <a:r>
              <a:rPr lang="en-US" dirty="0"/>
              <a:t>Insert title here</a:t>
            </a:r>
            <a:endParaRPr lang="en-GB" dirty="0"/>
          </a:p>
        </p:txBody>
      </p:sp>
      <p:sp>
        <p:nvSpPr>
          <p:cNvPr id="43" name="Text Placeholder 10">
            <a:extLst>
              <a:ext uri="{FF2B5EF4-FFF2-40B4-BE49-F238E27FC236}">
                <a16:creationId xmlns:a16="http://schemas.microsoft.com/office/drawing/2014/main" id="{9B63A585-7BA2-A021-44A0-40ADBF227876}"/>
              </a:ext>
            </a:extLst>
          </p:cNvPr>
          <p:cNvSpPr>
            <a:spLocks noGrp="1"/>
          </p:cNvSpPr>
          <p:nvPr>
            <p:ph type="body" sz="quarter" idx="44" hasCustomPrompt="1"/>
          </p:nvPr>
        </p:nvSpPr>
        <p:spPr>
          <a:xfrm>
            <a:off x="10958140" y="449777"/>
            <a:ext cx="565200" cy="565200"/>
          </a:xfrm>
          <a:blipFill>
            <a:blip r:embed="rId6">
              <a:extLst>
                <a:ext uri="{96DAC541-7B7A-43D3-8B79-37D633B846F1}">
                  <asvg:svgBlip xmlns:asvg="http://schemas.microsoft.com/office/drawing/2016/SVG/main" r:embed="rId7"/>
                </a:ext>
              </a:extLst>
            </a:blip>
            <a:stretch>
              <a:fillRect/>
            </a:stretch>
          </a:blipFill>
        </p:spPr>
        <p:txBody>
          <a:bodyPr>
            <a:normAutofit/>
          </a:bodyPr>
          <a:lstStyle>
            <a:lvl1pPr>
              <a:defRPr/>
            </a:lvl1pPr>
          </a:lstStyle>
          <a:p>
            <a:pPr lvl="0"/>
            <a:r>
              <a:rPr lang="en-GB"/>
              <a:t> </a:t>
            </a:r>
            <a:endParaRPr lang="en-GB" dirty="0"/>
          </a:p>
        </p:txBody>
      </p:sp>
      <p:sp>
        <p:nvSpPr>
          <p:cNvPr id="45" name="Footer Placeholder 4">
            <a:extLst>
              <a:ext uri="{FF2B5EF4-FFF2-40B4-BE49-F238E27FC236}">
                <a16:creationId xmlns:a16="http://schemas.microsoft.com/office/drawing/2014/main" id="{93AD29CA-A85E-2B08-8EA3-82CC11A30254}"/>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42" name="Text Placeholder 41">
            <a:extLst>
              <a:ext uri="{FF2B5EF4-FFF2-40B4-BE49-F238E27FC236}">
                <a16:creationId xmlns:a16="http://schemas.microsoft.com/office/drawing/2014/main" id="{95574D09-3C50-DC8E-329E-0DD1E57E9CFB}"/>
              </a:ext>
            </a:extLst>
          </p:cNvPr>
          <p:cNvSpPr>
            <a:spLocks noGrp="1"/>
          </p:cNvSpPr>
          <p:nvPr>
            <p:ph type="body" sz="quarter" idx="45" hasCustomPrompt="1"/>
          </p:nvPr>
        </p:nvSpPr>
        <p:spPr>
          <a:xfrm>
            <a:off x="450850" y="1520825"/>
            <a:ext cx="5307013" cy="276999"/>
          </a:xfrm>
        </p:spPr>
        <p:txBody>
          <a:bodyPr/>
          <a:lstStyle>
            <a:lvl1pPr>
              <a:defRPr/>
            </a:lvl1pPr>
            <a:lvl7pPr>
              <a:defRPr/>
            </a:lvl7pPr>
          </a:lstStyle>
          <a:p>
            <a:pPr marL="0" marR="0" lvl="7"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dirty="0"/>
              <a:t>Insert name</a:t>
            </a:r>
          </a:p>
        </p:txBody>
      </p:sp>
      <p:sp>
        <p:nvSpPr>
          <p:cNvPr id="47" name="Text Placeholder 74">
            <a:extLst>
              <a:ext uri="{FF2B5EF4-FFF2-40B4-BE49-F238E27FC236}">
                <a16:creationId xmlns:a16="http://schemas.microsoft.com/office/drawing/2014/main" id="{F58A7D56-AE82-1830-2814-0DC5B8E128F5}"/>
              </a:ext>
            </a:extLst>
          </p:cNvPr>
          <p:cNvSpPr>
            <a:spLocks noGrp="1"/>
          </p:cNvSpPr>
          <p:nvPr>
            <p:ph type="body" sz="quarter" idx="106" hasCustomPrompt="1"/>
          </p:nvPr>
        </p:nvSpPr>
        <p:spPr>
          <a:xfrm>
            <a:off x="9121710" y="4039469"/>
            <a:ext cx="1965390" cy="1461939"/>
          </a:xfrm>
        </p:spPr>
        <p:txBody>
          <a:bodyPr/>
          <a:lstStyle>
            <a:lvl1pPr>
              <a:defRPr sz="1000"/>
            </a:lvl1pPr>
            <a:lvl2pPr>
              <a:buClr>
                <a:schemeClr val="accent3"/>
              </a:buClr>
              <a:defRPr sz="1000"/>
            </a:lvl2pPr>
            <a:lvl3pPr>
              <a:buClr>
                <a:schemeClr val="accent3"/>
              </a:buClr>
              <a:defRPr sz="1000"/>
            </a:lvl3pPr>
            <a:lvl4pPr>
              <a:defRPr sz="1000"/>
            </a:lvl4pPr>
            <a:lvl5pPr>
              <a:defRPr sz="1000"/>
            </a:lvl5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8" name="Text Placeholder 8">
            <a:extLst>
              <a:ext uri="{FF2B5EF4-FFF2-40B4-BE49-F238E27FC236}">
                <a16:creationId xmlns:a16="http://schemas.microsoft.com/office/drawing/2014/main" id="{70DAD2F6-AE5A-393D-2543-9446B3F665D0}"/>
              </a:ext>
            </a:extLst>
          </p:cNvPr>
          <p:cNvSpPr>
            <a:spLocks noGrp="1"/>
          </p:cNvSpPr>
          <p:nvPr>
            <p:ph type="body" sz="quarter" idx="30" hasCustomPrompt="1"/>
          </p:nvPr>
        </p:nvSpPr>
        <p:spPr>
          <a:xfrm>
            <a:off x="450849" y="1981574"/>
            <a:ext cx="3382964" cy="169277"/>
          </a:xfrm>
        </p:spPr>
        <p:txBody>
          <a:bodyPr/>
          <a:lstStyle>
            <a:lvl1pPr>
              <a:defRPr sz="1100">
                <a:latin typeface="Gotham Medium"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Insert job title here</a:t>
            </a:r>
          </a:p>
        </p:txBody>
      </p:sp>
      <p:sp>
        <p:nvSpPr>
          <p:cNvPr id="49" name="Text Placeholder 10">
            <a:extLst>
              <a:ext uri="{FF2B5EF4-FFF2-40B4-BE49-F238E27FC236}">
                <a16:creationId xmlns:a16="http://schemas.microsoft.com/office/drawing/2014/main" id="{1D4A58BF-9198-25BA-F8F2-D753FF6A0527}"/>
              </a:ext>
            </a:extLst>
          </p:cNvPr>
          <p:cNvSpPr>
            <a:spLocks noGrp="1"/>
          </p:cNvSpPr>
          <p:nvPr>
            <p:ph type="body" sz="quarter" idx="31" hasCustomPrompt="1"/>
          </p:nvPr>
        </p:nvSpPr>
        <p:spPr>
          <a:xfrm>
            <a:off x="450849" y="2193028"/>
            <a:ext cx="3382963" cy="153888"/>
          </a:xfrm>
        </p:spPr>
        <p:txBody>
          <a:bodyPr/>
          <a:lstStyle>
            <a:lvl1pPr>
              <a:defRPr sz="1000"/>
            </a:lvl1pPr>
          </a:lstStyle>
          <a:p>
            <a:pPr lvl="0"/>
            <a:r>
              <a:rPr lang="en-GB" dirty="0"/>
              <a:t>Insert email and number</a:t>
            </a:r>
          </a:p>
        </p:txBody>
      </p:sp>
      <p:sp>
        <p:nvSpPr>
          <p:cNvPr id="50" name="Text Placeholder 14">
            <a:extLst>
              <a:ext uri="{FF2B5EF4-FFF2-40B4-BE49-F238E27FC236}">
                <a16:creationId xmlns:a16="http://schemas.microsoft.com/office/drawing/2014/main" id="{0673C661-25B0-75E2-35D7-097301E201C7}"/>
              </a:ext>
            </a:extLst>
          </p:cNvPr>
          <p:cNvSpPr>
            <a:spLocks noGrp="1"/>
          </p:cNvSpPr>
          <p:nvPr>
            <p:ph type="body" sz="quarter" idx="48"/>
          </p:nvPr>
        </p:nvSpPr>
        <p:spPr>
          <a:xfrm>
            <a:off x="450850" y="2743075"/>
            <a:ext cx="5307013" cy="1532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390104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am CV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98FFA0C-FA52-CDAF-8923-D43E3614654E}"/>
              </a:ext>
            </a:extLst>
          </p:cNvPr>
          <p:cNvSpPr>
            <a:spLocks noGrp="1"/>
          </p:cNvSpPr>
          <p:nvPr>
            <p:ph type="body" sz="quarter" idx="4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33" name="Picture Placeholder 41">
            <a:extLst>
              <a:ext uri="{FF2B5EF4-FFF2-40B4-BE49-F238E27FC236}">
                <a16:creationId xmlns:a16="http://schemas.microsoft.com/office/drawing/2014/main" id="{C86D7B59-DC6D-2C3F-2AAA-F767D909CA28}"/>
              </a:ext>
            </a:extLst>
          </p:cNvPr>
          <p:cNvSpPr>
            <a:spLocks noGrp="1"/>
          </p:cNvSpPr>
          <p:nvPr>
            <p:ph type="pic" sz="quarter" idx="23" hasCustomPrompt="1"/>
          </p:nvPr>
        </p:nvSpPr>
        <p:spPr>
          <a:xfrm>
            <a:off x="450850" y="2714191"/>
            <a:ext cx="3382963" cy="1532812"/>
          </a:xfrm>
        </p:spPr>
        <p:txBody>
          <a:bodyPr/>
          <a:lstStyle>
            <a:lvl1pPr algn="ctr">
              <a:spcAft>
                <a:spcPts val="0"/>
              </a:spcAft>
              <a:defRPr sz="1050"/>
            </a:lvl1pPr>
          </a:lstStyle>
          <a:p>
            <a:r>
              <a:rPr lang="en-GB" dirty="0"/>
              <a:t>Click to insert image</a:t>
            </a:r>
          </a:p>
        </p:txBody>
      </p:sp>
      <p:sp>
        <p:nvSpPr>
          <p:cNvPr id="34" name="Text Placeholder 8">
            <a:extLst>
              <a:ext uri="{FF2B5EF4-FFF2-40B4-BE49-F238E27FC236}">
                <a16:creationId xmlns:a16="http://schemas.microsoft.com/office/drawing/2014/main" id="{EEFF2258-11C1-05FD-9BF8-383E4666702D}"/>
              </a:ext>
            </a:extLst>
          </p:cNvPr>
          <p:cNvSpPr>
            <a:spLocks noGrp="1"/>
          </p:cNvSpPr>
          <p:nvPr>
            <p:ph type="body" sz="quarter" idx="30" hasCustomPrompt="1"/>
          </p:nvPr>
        </p:nvSpPr>
        <p:spPr>
          <a:xfrm>
            <a:off x="450849" y="2132760"/>
            <a:ext cx="3382964" cy="169277"/>
          </a:xfrm>
        </p:spPr>
        <p:txBody>
          <a:bodyPr/>
          <a:lstStyle>
            <a:lvl1pPr>
              <a:defRPr sz="1100">
                <a:latin typeface="Gotham Medium"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Insert job title here</a:t>
            </a:r>
          </a:p>
        </p:txBody>
      </p:sp>
      <p:sp>
        <p:nvSpPr>
          <p:cNvPr id="35" name="Text Placeholder 10">
            <a:extLst>
              <a:ext uri="{FF2B5EF4-FFF2-40B4-BE49-F238E27FC236}">
                <a16:creationId xmlns:a16="http://schemas.microsoft.com/office/drawing/2014/main" id="{E4990F1D-66B4-2B1E-0A76-96002A7EB6EF}"/>
              </a:ext>
            </a:extLst>
          </p:cNvPr>
          <p:cNvSpPr>
            <a:spLocks noGrp="1"/>
          </p:cNvSpPr>
          <p:nvPr>
            <p:ph type="body" sz="quarter" idx="31" hasCustomPrompt="1"/>
          </p:nvPr>
        </p:nvSpPr>
        <p:spPr>
          <a:xfrm>
            <a:off x="450849" y="2344214"/>
            <a:ext cx="3382963" cy="153888"/>
          </a:xfrm>
        </p:spPr>
        <p:txBody>
          <a:bodyPr/>
          <a:lstStyle>
            <a:lvl1pPr>
              <a:defRPr sz="1000"/>
            </a:lvl1pPr>
          </a:lstStyle>
          <a:p>
            <a:pPr lvl="0"/>
            <a:r>
              <a:rPr lang="en-GB" dirty="0"/>
              <a:t>Insert email and number</a:t>
            </a:r>
          </a:p>
        </p:txBody>
      </p:sp>
      <p:grpSp>
        <p:nvGrpSpPr>
          <p:cNvPr id="66" name="Group 65">
            <a:extLst>
              <a:ext uri="{FF2B5EF4-FFF2-40B4-BE49-F238E27FC236}">
                <a16:creationId xmlns:a16="http://schemas.microsoft.com/office/drawing/2014/main" id="{6967863B-103B-9AAC-56E5-14A07B94C31D}"/>
              </a:ext>
            </a:extLst>
          </p:cNvPr>
          <p:cNvGrpSpPr/>
          <p:nvPr/>
        </p:nvGrpSpPr>
        <p:grpSpPr>
          <a:xfrm>
            <a:off x="12287572" y="0"/>
            <a:ext cx="2175021" cy="4839558"/>
            <a:chOff x="838200" y="1150069"/>
            <a:chExt cx="2175021" cy="4839558"/>
          </a:xfrm>
        </p:grpSpPr>
        <p:sp>
          <p:nvSpPr>
            <p:cNvPr id="67" name="Rectangle 66">
              <a:extLst>
                <a:ext uri="{FF2B5EF4-FFF2-40B4-BE49-F238E27FC236}">
                  <a16:creationId xmlns:a16="http://schemas.microsoft.com/office/drawing/2014/main" id="{2D317557-E593-D10E-BB0E-E32EB6E31B58}"/>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68" name="Rectangle 67">
              <a:extLst>
                <a:ext uri="{FF2B5EF4-FFF2-40B4-BE49-F238E27FC236}">
                  <a16:creationId xmlns:a16="http://schemas.microsoft.com/office/drawing/2014/main" id="{82AB975E-01E5-E274-D406-D15843C1B274}"/>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69" name="TextBox 68">
              <a:extLst>
                <a:ext uri="{FF2B5EF4-FFF2-40B4-BE49-F238E27FC236}">
                  <a16:creationId xmlns:a16="http://schemas.microsoft.com/office/drawing/2014/main" id="{E23714D2-BE2E-CFA1-5518-7AF099F24EF4}"/>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70" name="TextBox 69">
              <a:extLst>
                <a:ext uri="{FF2B5EF4-FFF2-40B4-BE49-F238E27FC236}">
                  <a16:creationId xmlns:a16="http://schemas.microsoft.com/office/drawing/2014/main" id="{0FE108C8-A861-AEDC-188E-B7AB7C0922F5}"/>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71" name="TextBox 70">
              <a:extLst>
                <a:ext uri="{FF2B5EF4-FFF2-40B4-BE49-F238E27FC236}">
                  <a16:creationId xmlns:a16="http://schemas.microsoft.com/office/drawing/2014/main" id="{7FFF7F32-CA7C-01CA-387B-CB597BFE55A9}"/>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72" name="TextBox 71">
              <a:extLst>
                <a:ext uri="{FF2B5EF4-FFF2-40B4-BE49-F238E27FC236}">
                  <a16:creationId xmlns:a16="http://schemas.microsoft.com/office/drawing/2014/main" id="{291A5A86-D829-002C-1BA2-416A2BF603B1}"/>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73" name="TextBox 72">
              <a:extLst>
                <a:ext uri="{FF2B5EF4-FFF2-40B4-BE49-F238E27FC236}">
                  <a16:creationId xmlns:a16="http://schemas.microsoft.com/office/drawing/2014/main" id="{EE2E10D5-5C66-DC63-2BA2-7DCDE22CA48B}"/>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74" name="TextBox 73">
              <a:extLst>
                <a:ext uri="{FF2B5EF4-FFF2-40B4-BE49-F238E27FC236}">
                  <a16:creationId xmlns:a16="http://schemas.microsoft.com/office/drawing/2014/main" id="{9FA14F54-8A0F-E5FB-FF98-400F48BB9A59}"/>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75" name="TextBox 74">
              <a:extLst>
                <a:ext uri="{FF2B5EF4-FFF2-40B4-BE49-F238E27FC236}">
                  <a16:creationId xmlns:a16="http://schemas.microsoft.com/office/drawing/2014/main" id="{97F3CE3C-8182-524B-F5A0-E4FFE3B1C019}"/>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32" name="Group 31">
            <a:extLst>
              <a:ext uri="{FF2B5EF4-FFF2-40B4-BE49-F238E27FC236}">
                <a16:creationId xmlns:a16="http://schemas.microsoft.com/office/drawing/2014/main" id="{3F054A75-E91F-EB20-EC1F-3FDD0202F9EB}"/>
              </a:ext>
            </a:extLst>
          </p:cNvPr>
          <p:cNvGrpSpPr/>
          <p:nvPr userDrawn="1"/>
        </p:nvGrpSpPr>
        <p:grpSpPr>
          <a:xfrm>
            <a:off x="12287572" y="0"/>
            <a:ext cx="2175021" cy="4839558"/>
            <a:chOff x="838200" y="1150069"/>
            <a:chExt cx="2175021" cy="4839558"/>
          </a:xfrm>
        </p:grpSpPr>
        <p:sp>
          <p:nvSpPr>
            <p:cNvPr id="36" name="Rectangle 35">
              <a:extLst>
                <a:ext uri="{FF2B5EF4-FFF2-40B4-BE49-F238E27FC236}">
                  <a16:creationId xmlns:a16="http://schemas.microsoft.com/office/drawing/2014/main" id="{C8D9C8B7-A6D8-77DD-D5DF-E79D9F663406}"/>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38" name="Rectangle 37">
              <a:extLst>
                <a:ext uri="{FF2B5EF4-FFF2-40B4-BE49-F238E27FC236}">
                  <a16:creationId xmlns:a16="http://schemas.microsoft.com/office/drawing/2014/main" id="{2BC24D77-8AC4-CA5C-A7A1-10D384EF6924}"/>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9" name="TextBox 38">
              <a:extLst>
                <a:ext uri="{FF2B5EF4-FFF2-40B4-BE49-F238E27FC236}">
                  <a16:creationId xmlns:a16="http://schemas.microsoft.com/office/drawing/2014/main" id="{F7F49143-6A9E-0904-3F92-DD89345ACFC8}"/>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40" name="TextBox 39">
              <a:extLst>
                <a:ext uri="{FF2B5EF4-FFF2-40B4-BE49-F238E27FC236}">
                  <a16:creationId xmlns:a16="http://schemas.microsoft.com/office/drawing/2014/main" id="{2A443A40-BC80-02C3-EA52-954B3907EF29}"/>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42" name="TextBox 41">
              <a:extLst>
                <a:ext uri="{FF2B5EF4-FFF2-40B4-BE49-F238E27FC236}">
                  <a16:creationId xmlns:a16="http://schemas.microsoft.com/office/drawing/2014/main" id="{E9D387FF-36C3-E9A8-E18B-2198996B7C50}"/>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43" name="TextBox 42">
              <a:extLst>
                <a:ext uri="{FF2B5EF4-FFF2-40B4-BE49-F238E27FC236}">
                  <a16:creationId xmlns:a16="http://schemas.microsoft.com/office/drawing/2014/main" id="{A869821D-2398-729B-38A0-BC18DCE0E0BE}"/>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45" name="TextBox 44">
              <a:extLst>
                <a:ext uri="{FF2B5EF4-FFF2-40B4-BE49-F238E27FC236}">
                  <a16:creationId xmlns:a16="http://schemas.microsoft.com/office/drawing/2014/main" id="{0132158E-043B-9E40-9E33-FE2E46B5F206}"/>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46" name="TextBox 45">
              <a:extLst>
                <a:ext uri="{FF2B5EF4-FFF2-40B4-BE49-F238E27FC236}">
                  <a16:creationId xmlns:a16="http://schemas.microsoft.com/office/drawing/2014/main" id="{8B2A8BC9-844F-730B-D299-08B34950F847}"/>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47" name="TextBox 46">
              <a:extLst>
                <a:ext uri="{FF2B5EF4-FFF2-40B4-BE49-F238E27FC236}">
                  <a16:creationId xmlns:a16="http://schemas.microsoft.com/office/drawing/2014/main" id="{75BA7251-BCD5-9EB5-07F8-8BF4DB08C65E}"/>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2" name="Title 1">
            <a:extLst>
              <a:ext uri="{FF2B5EF4-FFF2-40B4-BE49-F238E27FC236}">
                <a16:creationId xmlns:a16="http://schemas.microsoft.com/office/drawing/2014/main" id="{2D872B2D-B411-45BE-D9B7-C760F825848A}"/>
              </a:ext>
            </a:extLst>
          </p:cNvPr>
          <p:cNvSpPr>
            <a:spLocks noGrp="1"/>
          </p:cNvSpPr>
          <p:nvPr>
            <p:ph type="title" hasCustomPrompt="1"/>
          </p:nvPr>
        </p:nvSpPr>
        <p:spPr/>
        <p:txBody>
          <a:bodyPr/>
          <a:lstStyle/>
          <a:p>
            <a:r>
              <a:rPr lang="en-US" dirty="0"/>
              <a:t>Insert title here</a:t>
            </a:r>
            <a:endParaRPr lang="en-GB" dirty="0"/>
          </a:p>
        </p:txBody>
      </p:sp>
      <p:sp>
        <p:nvSpPr>
          <p:cNvPr id="6" name="Date Placeholder 5">
            <a:extLst>
              <a:ext uri="{FF2B5EF4-FFF2-40B4-BE49-F238E27FC236}">
                <a16:creationId xmlns:a16="http://schemas.microsoft.com/office/drawing/2014/main" id="{F2426182-2C5E-6442-6B44-E37CC7F95D0C}"/>
              </a:ext>
            </a:extLst>
          </p:cNvPr>
          <p:cNvSpPr>
            <a:spLocks noGrp="1"/>
          </p:cNvSpPr>
          <p:nvPr>
            <p:ph type="dt" sz="half" idx="44"/>
          </p:nvPr>
        </p:nvSpPr>
        <p:spPr/>
        <p:txBody>
          <a:bodyPr>
            <a:noAutofit/>
          </a:bodyPr>
          <a:lstStyle/>
          <a:p>
            <a:endParaRPr lang="en-GB" dirty="0"/>
          </a:p>
        </p:txBody>
      </p:sp>
      <p:sp>
        <p:nvSpPr>
          <p:cNvPr id="7" name="Footer Placeholder 6">
            <a:extLst>
              <a:ext uri="{FF2B5EF4-FFF2-40B4-BE49-F238E27FC236}">
                <a16:creationId xmlns:a16="http://schemas.microsoft.com/office/drawing/2014/main" id="{3C94BDAF-5333-03C5-D59A-1A6B82F97AB9}"/>
              </a:ext>
            </a:extLst>
          </p:cNvPr>
          <p:cNvSpPr>
            <a:spLocks noGrp="1"/>
          </p:cNvSpPr>
          <p:nvPr>
            <p:ph type="ftr" sz="quarter" idx="45"/>
          </p:nvPr>
        </p:nvSpPr>
        <p:spPr/>
        <p:txBody>
          <a:bodyPr/>
          <a:lstStyle/>
          <a:p>
            <a:pPr>
              <a:lnSpc>
                <a:spcPct val="120000"/>
              </a:lnSpc>
              <a:spcAft>
                <a:spcPts val="1000"/>
              </a:spcAft>
            </a:pPr>
            <a:endParaRPr lang="en-GB" dirty="0"/>
          </a:p>
        </p:txBody>
      </p:sp>
      <p:sp>
        <p:nvSpPr>
          <p:cNvPr id="8" name="Slide Number Placeholder 7">
            <a:extLst>
              <a:ext uri="{FF2B5EF4-FFF2-40B4-BE49-F238E27FC236}">
                <a16:creationId xmlns:a16="http://schemas.microsoft.com/office/drawing/2014/main" id="{DB846092-4A38-AA84-8C36-AF2B7A9E35D5}"/>
              </a:ext>
            </a:extLst>
          </p:cNvPr>
          <p:cNvSpPr>
            <a:spLocks noGrp="1"/>
          </p:cNvSpPr>
          <p:nvPr>
            <p:ph type="sldNum" sz="quarter" idx="46"/>
          </p:nvPr>
        </p:nvSpPr>
        <p:spPr/>
        <p:txBody>
          <a:bodyPr>
            <a:noAutofit/>
          </a:bodyPr>
          <a:lstStyle/>
          <a:p>
            <a:fld id="{BB07EAE1-021A-493C-B07F-6FE9E5D11BEB}" type="slidenum">
              <a:rPr lang="en-GB" smtClean="0"/>
              <a:pPr/>
              <a:t>‹#›</a:t>
            </a:fld>
            <a:endParaRPr lang="en-GB" dirty="0"/>
          </a:p>
        </p:txBody>
      </p:sp>
      <p:sp>
        <p:nvSpPr>
          <p:cNvPr id="10" name="Text Placeholder 9">
            <a:extLst>
              <a:ext uri="{FF2B5EF4-FFF2-40B4-BE49-F238E27FC236}">
                <a16:creationId xmlns:a16="http://schemas.microsoft.com/office/drawing/2014/main" id="{9805E5E3-2DCB-C6D7-4606-448D8851885D}"/>
              </a:ext>
            </a:extLst>
          </p:cNvPr>
          <p:cNvSpPr>
            <a:spLocks noGrp="1"/>
          </p:cNvSpPr>
          <p:nvPr>
            <p:ph type="body" sz="quarter" idx="47" hasCustomPrompt="1"/>
          </p:nvPr>
        </p:nvSpPr>
        <p:spPr>
          <a:xfrm>
            <a:off x="462756" y="1520825"/>
            <a:ext cx="3359150" cy="276999"/>
          </a:xfrm>
        </p:spPr>
        <p:txBody>
          <a:bodyPr/>
          <a:lstStyle/>
          <a:p>
            <a:pPr lvl="7"/>
            <a:r>
              <a:rPr lang="en-GB" dirty="0"/>
              <a:t>Insert name here</a:t>
            </a:r>
          </a:p>
        </p:txBody>
      </p:sp>
      <p:sp>
        <p:nvSpPr>
          <p:cNvPr id="15" name="Text Placeholder 14">
            <a:extLst>
              <a:ext uri="{FF2B5EF4-FFF2-40B4-BE49-F238E27FC236}">
                <a16:creationId xmlns:a16="http://schemas.microsoft.com/office/drawing/2014/main" id="{382FB539-9C07-6E03-AF47-88F6EE420500}"/>
              </a:ext>
            </a:extLst>
          </p:cNvPr>
          <p:cNvSpPr>
            <a:spLocks noGrp="1"/>
          </p:cNvSpPr>
          <p:nvPr>
            <p:ph type="body" sz="quarter" idx="48"/>
          </p:nvPr>
        </p:nvSpPr>
        <p:spPr>
          <a:xfrm>
            <a:off x="450850" y="4399197"/>
            <a:ext cx="3382963" cy="1532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Picture Placeholder 41">
            <a:extLst>
              <a:ext uri="{FF2B5EF4-FFF2-40B4-BE49-F238E27FC236}">
                <a16:creationId xmlns:a16="http://schemas.microsoft.com/office/drawing/2014/main" id="{6EED1832-7FE4-28C2-4B08-32D3A0EF9593}"/>
              </a:ext>
            </a:extLst>
          </p:cNvPr>
          <p:cNvSpPr>
            <a:spLocks noGrp="1"/>
          </p:cNvSpPr>
          <p:nvPr>
            <p:ph type="pic" sz="quarter" idx="49" hasCustomPrompt="1"/>
          </p:nvPr>
        </p:nvSpPr>
        <p:spPr>
          <a:xfrm>
            <a:off x="4296986" y="2714191"/>
            <a:ext cx="3382963" cy="1532812"/>
          </a:xfrm>
        </p:spPr>
        <p:txBody>
          <a:bodyPr/>
          <a:lstStyle>
            <a:lvl1pPr algn="ctr">
              <a:spcAft>
                <a:spcPts val="0"/>
              </a:spcAft>
              <a:defRPr sz="1050"/>
            </a:lvl1pPr>
          </a:lstStyle>
          <a:p>
            <a:r>
              <a:rPr lang="en-GB" dirty="0"/>
              <a:t>Click to insert image</a:t>
            </a:r>
          </a:p>
        </p:txBody>
      </p:sp>
      <p:sp>
        <p:nvSpPr>
          <p:cNvPr id="17" name="Text Placeholder 8">
            <a:extLst>
              <a:ext uri="{FF2B5EF4-FFF2-40B4-BE49-F238E27FC236}">
                <a16:creationId xmlns:a16="http://schemas.microsoft.com/office/drawing/2014/main" id="{571E1875-65E2-14B8-50F4-DCCC2AD4EBAC}"/>
              </a:ext>
            </a:extLst>
          </p:cNvPr>
          <p:cNvSpPr>
            <a:spLocks noGrp="1"/>
          </p:cNvSpPr>
          <p:nvPr>
            <p:ph type="body" sz="quarter" idx="50" hasCustomPrompt="1"/>
          </p:nvPr>
        </p:nvSpPr>
        <p:spPr>
          <a:xfrm>
            <a:off x="4296985" y="2132760"/>
            <a:ext cx="3382964" cy="169277"/>
          </a:xfrm>
        </p:spPr>
        <p:txBody>
          <a:bodyPr/>
          <a:lstStyle>
            <a:lvl1pPr>
              <a:defRPr sz="1100">
                <a:latin typeface="Gotham Medium"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Insert job title here</a:t>
            </a:r>
          </a:p>
        </p:txBody>
      </p:sp>
      <p:sp>
        <p:nvSpPr>
          <p:cNvPr id="18" name="Text Placeholder 10">
            <a:extLst>
              <a:ext uri="{FF2B5EF4-FFF2-40B4-BE49-F238E27FC236}">
                <a16:creationId xmlns:a16="http://schemas.microsoft.com/office/drawing/2014/main" id="{932ED9A8-174B-238F-8E5A-8C4252B5A3C4}"/>
              </a:ext>
            </a:extLst>
          </p:cNvPr>
          <p:cNvSpPr>
            <a:spLocks noGrp="1"/>
          </p:cNvSpPr>
          <p:nvPr>
            <p:ph type="body" sz="quarter" idx="51" hasCustomPrompt="1"/>
          </p:nvPr>
        </p:nvSpPr>
        <p:spPr>
          <a:xfrm>
            <a:off x="4296985" y="2344214"/>
            <a:ext cx="3382963" cy="153888"/>
          </a:xfrm>
        </p:spPr>
        <p:txBody>
          <a:bodyPr/>
          <a:lstStyle>
            <a:lvl1pPr>
              <a:defRPr sz="1000"/>
            </a:lvl1pPr>
          </a:lstStyle>
          <a:p>
            <a:pPr lvl="0"/>
            <a:r>
              <a:rPr lang="en-GB" dirty="0"/>
              <a:t>Insert email and number</a:t>
            </a:r>
          </a:p>
        </p:txBody>
      </p:sp>
      <p:sp>
        <p:nvSpPr>
          <p:cNvPr id="19" name="Text Placeholder 9">
            <a:extLst>
              <a:ext uri="{FF2B5EF4-FFF2-40B4-BE49-F238E27FC236}">
                <a16:creationId xmlns:a16="http://schemas.microsoft.com/office/drawing/2014/main" id="{452F50B8-9929-C146-BC2D-EF5746DBAFF6}"/>
              </a:ext>
            </a:extLst>
          </p:cNvPr>
          <p:cNvSpPr>
            <a:spLocks noGrp="1"/>
          </p:cNvSpPr>
          <p:nvPr>
            <p:ph type="body" sz="quarter" idx="52" hasCustomPrompt="1"/>
          </p:nvPr>
        </p:nvSpPr>
        <p:spPr>
          <a:xfrm>
            <a:off x="4308892" y="1520825"/>
            <a:ext cx="3359150" cy="276999"/>
          </a:xfrm>
        </p:spPr>
        <p:txBody>
          <a:bodyPr/>
          <a:lstStyle/>
          <a:p>
            <a:pPr lvl="7"/>
            <a:r>
              <a:rPr lang="en-GB" dirty="0"/>
              <a:t>Insert name here</a:t>
            </a:r>
          </a:p>
        </p:txBody>
      </p:sp>
      <p:sp>
        <p:nvSpPr>
          <p:cNvPr id="20" name="Text Placeholder 14">
            <a:extLst>
              <a:ext uri="{FF2B5EF4-FFF2-40B4-BE49-F238E27FC236}">
                <a16:creationId xmlns:a16="http://schemas.microsoft.com/office/drawing/2014/main" id="{EB613D4A-3F13-2807-E1E0-200A963F7ACF}"/>
              </a:ext>
            </a:extLst>
          </p:cNvPr>
          <p:cNvSpPr>
            <a:spLocks noGrp="1"/>
          </p:cNvSpPr>
          <p:nvPr>
            <p:ph type="body" sz="quarter" idx="53"/>
          </p:nvPr>
        </p:nvSpPr>
        <p:spPr>
          <a:xfrm>
            <a:off x="4296986" y="4399197"/>
            <a:ext cx="3382963" cy="1532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Picture Placeholder 41">
            <a:extLst>
              <a:ext uri="{FF2B5EF4-FFF2-40B4-BE49-F238E27FC236}">
                <a16:creationId xmlns:a16="http://schemas.microsoft.com/office/drawing/2014/main" id="{862C3E38-FD59-22AD-3548-672FD90E9ACA}"/>
              </a:ext>
            </a:extLst>
          </p:cNvPr>
          <p:cNvSpPr>
            <a:spLocks noGrp="1"/>
          </p:cNvSpPr>
          <p:nvPr>
            <p:ph type="pic" sz="quarter" idx="54" hasCustomPrompt="1"/>
          </p:nvPr>
        </p:nvSpPr>
        <p:spPr>
          <a:xfrm>
            <a:off x="8143122" y="2714191"/>
            <a:ext cx="3382963" cy="1532812"/>
          </a:xfrm>
        </p:spPr>
        <p:txBody>
          <a:bodyPr/>
          <a:lstStyle>
            <a:lvl1pPr algn="ctr">
              <a:spcAft>
                <a:spcPts val="0"/>
              </a:spcAft>
              <a:defRPr sz="1050"/>
            </a:lvl1pPr>
          </a:lstStyle>
          <a:p>
            <a:r>
              <a:rPr lang="en-GB" dirty="0"/>
              <a:t>Click to insert image</a:t>
            </a:r>
          </a:p>
        </p:txBody>
      </p:sp>
      <p:sp>
        <p:nvSpPr>
          <p:cNvPr id="22" name="Text Placeholder 8">
            <a:extLst>
              <a:ext uri="{FF2B5EF4-FFF2-40B4-BE49-F238E27FC236}">
                <a16:creationId xmlns:a16="http://schemas.microsoft.com/office/drawing/2014/main" id="{C0373F81-971A-9843-6778-BB67502A64E8}"/>
              </a:ext>
            </a:extLst>
          </p:cNvPr>
          <p:cNvSpPr>
            <a:spLocks noGrp="1"/>
          </p:cNvSpPr>
          <p:nvPr>
            <p:ph type="body" sz="quarter" idx="55" hasCustomPrompt="1"/>
          </p:nvPr>
        </p:nvSpPr>
        <p:spPr>
          <a:xfrm>
            <a:off x="8143121" y="2132760"/>
            <a:ext cx="3382964" cy="169277"/>
          </a:xfrm>
        </p:spPr>
        <p:txBody>
          <a:bodyPr/>
          <a:lstStyle>
            <a:lvl1pPr>
              <a:defRPr sz="1100">
                <a:latin typeface="Gotham Medium" pitchFamily="50" charset="0"/>
              </a:defRPr>
            </a:lvl1pPr>
            <a:lvl2pPr>
              <a:defRPr>
                <a:latin typeface="Gotham Bold" pitchFamily="50" charset="0"/>
              </a:defRPr>
            </a:lvl2pPr>
            <a:lvl3pPr>
              <a:defRPr>
                <a:latin typeface="Gotham Bold" pitchFamily="50" charset="0"/>
              </a:defRPr>
            </a:lvl3pPr>
            <a:lvl4pPr>
              <a:defRPr>
                <a:latin typeface="Gotham Bold" pitchFamily="50" charset="0"/>
              </a:defRPr>
            </a:lvl4pPr>
            <a:lvl5pPr>
              <a:defRPr>
                <a:latin typeface="Gotham Bold" pitchFamily="50" charset="0"/>
              </a:defRPr>
            </a:lvl5pPr>
          </a:lstStyle>
          <a:p>
            <a:pPr lvl="0"/>
            <a:r>
              <a:rPr lang="en-GB" dirty="0"/>
              <a:t>Insert job title here</a:t>
            </a:r>
          </a:p>
        </p:txBody>
      </p:sp>
      <p:sp>
        <p:nvSpPr>
          <p:cNvPr id="23" name="Text Placeholder 10">
            <a:extLst>
              <a:ext uri="{FF2B5EF4-FFF2-40B4-BE49-F238E27FC236}">
                <a16:creationId xmlns:a16="http://schemas.microsoft.com/office/drawing/2014/main" id="{9D7D2798-FF31-B051-8C33-44E8AEEE00E7}"/>
              </a:ext>
            </a:extLst>
          </p:cNvPr>
          <p:cNvSpPr>
            <a:spLocks noGrp="1"/>
          </p:cNvSpPr>
          <p:nvPr>
            <p:ph type="body" sz="quarter" idx="56" hasCustomPrompt="1"/>
          </p:nvPr>
        </p:nvSpPr>
        <p:spPr>
          <a:xfrm>
            <a:off x="8143121" y="2344214"/>
            <a:ext cx="3382963" cy="153888"/>
          </a:xfrm>
        </p:spPr>
        <p:txBody>
          <a:bodyPr/>
          <a:lstStyle>
            <a:lvl1pPr>
              <a:defRPr sz="1000"/>
            </a:lvl1pPr>
          </a:lstStyle>
          <a:p>
            <a:pPr lvl="0"/>
            <a:r>
              <a:rPr lang="en-GB" dirty="0"/>
              <a:t>Insert email and number</a:t>
            </a:r>
          </a:p>
        </p:txBody>
      </p:sp>
      <p:sp>
        <p:nvSpPr>
          <p:cNvPr id="24" name="Text Placeholder 9">
            <a:extLst>
              <a:ext uri="{FF2B5EF4-FFF2-40B4-BE49-F238E27FC236}">
                <a16:creationId xmlns:a16="http://schemas.microsoft.com/office/drawing/2014/main" id="{CD6D5931-3E0D-02CF-99BA-28D1812CAA95}"/>
              </a:ext>
            </a:extLst>
          </p:cNvPr>
          <p:cNvSpPr>
            <a:spLocks noGrp="1"/>
          </p:cNvSpPr>
          <p:nvPr>
            <p:ph type="body" sz="quarter" idx="57" hasCustomPrompt="1"/>
          </p:nvPr>
        </p:nvSpPr>
        <p:spPr>
          <a:xfrm>
            <a:off x="8155028" y="1520825"/>
            <a:ext cx="3359150" cy="276999"/>
          </a:xfrm>
        </p:spPr>
        <p:txBody>
          <a:bodyPr/>
          <a:lstStyle/>
          <a:p>
            <a:pPr lvl="7"/>
            <a:r>
              <a:rPr lang="en-GB" dirty="0"/>
              <a:t>Insert name here</a:t>
            </a:r>
          </a:p>
        </p:txBody>
      </p:sp>
      <p:sp>
        <p:nvSpPr>
          <p:cNvPr id="25" name="Text Placeholder 14">
            <a:extLst>
              <a:ext uri="{FF2B5EF4-FFF2-40B4-BE49-F238E27FC236}">
                <a16:creationId xmlns:a16="http://schemas.microsoft.com/office/drawing/2014/main" id="{89ADF4E1-6A5E-465E-3CAF-B2F589CAB867}"/>
              </a:ext>
            </a:extLst>
          </p:cNvPr>
          <p:cNvSpPr>
            <a:spLocks noGrp="1"/>
          </p:cNvSpPr>
          <p:nvPr>
            <p:ph type="body" sz="quarter" idx="58"/>
          </p:nvPr>
        </p:nvSpPr>
        <p:spPr>
          <a:xfrm>
            <a:off x="8143122" y="4399197"/>
            <a:ext cx="3382963" cy="1532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30" name="Straight Connector 29">
            <a:extLst>
              <a:ext uri="{FF2B5EF4-FFF2-40B4-BE49-F238E27FC236}">
                <a16:creationId xmlns:a16="http://schemas.microsoft.com/office/drawing/2014/main" id="{66C53B25-46DE-83A0-16EA-DA688396FA2C}"/>
              </a:ext>
            </a:extLst>
          </p:cNvPr>
          <p:cNvCxnSpPr>
            <a:cxnSpLocks/>
          </p:cNvCxnSpPr>
          <p:nvPr userDrawn="1"/>
        </p:nvCxnSpPr>
        <p:spPr>
          <a:xfrm>
            <a:off x="4075211" y="1520825"/>
            <a:ext cx="0" cy="44291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BB7D704-523B-90B8-9504-9C0B29CD0733}"/>
              </a:ext>
            </a:extLst>
          </p:cNvPr>
          <p:cNvCxnSpPr>
            <a:cxnSpLocks/>
          </p:cNvCxnSpPr>
          <p:nvPr userDrawn="1"/>
        </p:nvCxnSpPr>
        <p:spPr>
          <a:xfrm>
            <a:off x="7911535" y="1520825"/>
            <a:ext cx="0" cy="44291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2077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navy box with image">
    <p:bg>
      <p:bgPr>
        <a:solidFill>
          <a:schemeClr val="accent4"/>
        </a:solidFill>
        <a:effectLst/>
      </p:bgPr>
    </p:bg>
    <p:spTree>
      <p:nvGrpSpPr>
        <p:cNvPr id="1" name=""/>
        <p:cNvGrpSpPr/>
        <p:nvPr/>
      </p:nvGrpSpPr>
      <p:grpSpPr>
        <a:xfrm>
          <a:off x="0" y="0"/>
          <a:ext cx="0" cy="0"/>
          <a:chOff x="0" y="0"/>
          <a:chExt cx="0" cy="0"/>
        </a:xfrm>
      </p:grpSpPr>
      <p:sp>
        <p:nvSpPr>
          <p:cNvPr id="6" name="Picture Placeholder 11">
            <a:extLst>
              <a:ext uri="{FF2B5EF4-FFF2-40B4-BE49-F238E27FC236}">
                <a16:creationId xmlns:a16="http://schemas.microsoft.com/office/drawing/2014/main" id="{76F7737C-B734-A778-7841-040685E8E4ED}"/>
              </a:ext>
            </a:extLst>
          </p:cNvPr>
          <p:cNvSpPr>
            <a:spLocks noGrp="1"/>
          </p:cNvSpPr>
          <p:nvPr>
            <p:ph type="pic" sz="quarter" idx="17" hasCustomPrompt="1"/>
          </p:nvPr>
        </p:nvSpPr>
        <p:spPr>
          <a:xfrm>
            <a:off x="0" y="0"/>
            <a:ext cx="12192000" cy="6858000"/>
          </a:xfrm>
        </p:spPr>
        <p:txBody>
          <a:bodyPr/>
          <a:lstStyle>
            <a:lvl1pPr algn="ctr">
              <a:defRPr>
                <a:solidFill>
                  <a:schemeClr val="bg2"/>
                </a:solidFill>
              </a:defRPr>
            </a:lvl1pPr>
          </a:lstStyle>
          <a:p>
            <a:r>
              <a:rPr lang="en-GB" dirty="0"/>
              <a:t>Click icon to insert image</a:t>
            </a:r>
          </a:p>
        </p:txBody>
      </p:sp>
      <p:sp>
        <p:nvSpPr>
          <p:cNvPr id="8" name="Title 1">
            <a:extLst>
              <a:ext uri="{FF2B5EF4-FFF2-40B4-BE49-F238E27FC236}">
                <a16:creationId xmlns:a16="http://schemas.microsoft.com/office/drawing/2014/main" id="{D4D78DB4-4F4C-AA79-6397-27A0452B1307}"/>
              </a:ext>
            </a:extLst>
          </p:cNvPr>
          <p:cNvSpPr>
            <a:spLocks noGrp="1"/>
          </p:cNvSpPr>
          <p:nvPr>
            <p:ph type="title" hasCustomPrompt="1"/>
          </p:nvPr>
        </p:nvSpPr>
        <p:spPr>
          <a:xfrm>
            <a:off x="885190" y="1221105"/>
            <a:ext cx="4387850" cy="4388400"/>
          </a:xfrm>
          <a:blipFill dpi="0" rotWithShape="1">
            <a:blip r:embed="rId3"/>
            <a:srcRect/>
            <a:tile tx="0" ty="0" sx="70000" sy="70000" flip="none" algn="tl"/>
          </a:blipFill>
        </p:spPr>
        <p:txBody>
          <a:bodyPr lIns="360000" tIns="1404000" rIns="360000">
            <a:noAutofit/>
          </a:bodyPr>
          <a:lstStyle>
            <a:lvl1pPr>
              <a:defRPr sz="4800">
                <a:latin typeface="+mn-lt"/>
              </a:defRPr>
            </a:lvl1pPr>
          </a:lstStyle>
          <a:p>
            <a:r>
              <a:rPr lang="en-GB" dirty="0"/>
              <a:t> </a:t>
            </a:r>
          </a:p>
        </p:txBody>
      </p:sp>
      <p:grpSp>
        <p:nvGrpSpPr>
          <p:cNvPr id="39" name="Group 38">
            <a:extLst>
              <a:ext uri="{FF2B5EF4-FFF2-40B4-BE49-F238E27FC236}">
                <a16:creationId xmlns:a16="http://schemas.microsoft.com/office/drawing/2014/main" id="{84DF421F-1C1F-00B2-C65E-8201CD269BFE}"/>
              </a:ext>
            </a:extLst>
          </p:cNvPr>
          <p:cNvGrpSpPr/>
          <p:nvPr userDrawn="1"/>
        </p:nvGrpSpPr>
        <p:grpSpPr>
          <a:xfrm>
            <a:off x="12287571" y="0"/>
            <a:ext cx="2175022" cy="5067300"/>
            <a:chOff x="838199" y="1150069"/>
            <a:chExt cx="2175022" cy="5067300"/>
          </a:xfrm>
        </p:grpSpPr>
        <p:sp>
          <p:nvSpPr>
            <p:cNvPr id="40" name="Rectangle 39">
              <a:extLst>
                <a:ext uri="{FF2B5EF4-FFF2-40B4-BE49-F238E27FC236}">
                  <a16:creationId xmlns:a16="http://schemas.microsoft.com/office/drawing/2014/main" id="{817C0A67-B994-7A08-D734-E5008C167A84}"/>
                </a:ext>
              </a:extLst>
            </p:cNvPr>
            <p:cNvSpPr/>
            <p:nvPr/>
          </p:nvSpPr>
          <p:spPr>
            <a:xfrm>
              <a:off x="838199" y="1669942"/>
              <a:ext cx="2146446" cy="454742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41" name="Rectangle 40">
              <a:extLst>
                <a:ext uri="{FF2B5EF4-FFF2-40B4-BE49-F238E27FC236}">
                  <a16:creationId xmlns:a16="http://schemas.microsoft.com/office/drawing/2014/main" id="{3243EA7D-235F-6204-FD64-F71F1623FCF9}"/>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42" name="TextBox 41">
              <a:extLst>
                <a:ext uri="{FF2B5EF4-FFF2-40B4-BE49-F238E27FC236}">
                  <a16:creationId xmlns:a16="http://schemas.microsoft.com/office/drawing/2014/main" id="{A41BE9A4-BCBE-FC5C-A5A8-E9A7DF10395F}"/>
                </a:ext>
              </a:extLst>
            </p:cNvPr>
            <p:cNvSpPr txBox="1"/>
            <p:nvPr/>
          </p:nvSpPr>
          <p:spPr>
            <a:xfrm>
              <a:off x="866775" y="1753646"/>
              <a:ext cx="2087197"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43" name="TextBox 42">
              <a:extLst>
                <a:ext uri="{FF2B5EF4-FFF2-40B4-BE49-F238E27FC236}">
                  <a16:creationId xmlns:a16="http://schemas.microsoft.com/office/drawing/2014/main" id="{3F9B4E05-573C-FDE4-33A5-E087F31EE273}"/>
                </a:ext>
              </a:extLst>
            </p:cNvPr>
            <p:cNvSpPr txBox="1"/>
            <p:nvPr/>
          </p:nvSpPr>
          <p:spPr>
            <a:xfrm>
              <a:off x="866774" y="2507829"/>
              <a:ext cx="2146447"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44" name="TextBox 43">
              <a:extLst>
                <a:ext uri="{FF2B5EF4-FFF2-40B4-BE49-F238E27FC236}">
                  <a16:creationId xmlns:a16="http://schemas.microsoft.com/office/drawing/2014/main" id="{A1178DFB-83B5-80B7-E825-4A6BD8F87B52}"/>
                </a:ext>
              </a:extLst>
            </p:cNvPr>
            <p:cNvSpPr txBox="1"/>
            <p:nvPr/>
          </p:nvSpPr>
          <p:spPr>
            <a:xfrm>
              <a:off x="866773" y="3108124"/>
              <a:ext cx="2146447" cy="1169551"/>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45" name="TextBox 44">
              <a:extLst>
                <a:ext uri="{FF2B5EF4-FFF2-40B4-BE49-F238E27FC236}">
                  <a16:creationId xmlns:a16="http://schemas.microsoft.com/office/drawing/2014/main" id="{37FB00F2-EDF7-9D7E-BF38-7240EE3A4BE5}"/>
                </a:ext>
              </a:extLst>
            </p:cNvPr>
            <p:cNvSpPr txBox="1"/>
            <p:nvPr/>
          </p:nvSpPr>
          <p:spPr>
            <a:xfrm>
              <a:off x="866774" y="4323972"/>
              <a:ext cx="2146447"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46" name="TextBox 45">
              <a:extLst>
                <a:ext uri="{FF2B5EF4-FFF2-40B4-BE49-F238E27FC236}">
                  <a16:creationId xmlns:a16="http://schemas.microsoft.com/office/drawing/2014/main" id="{55F43388-3E35-9C8B-0F46-1215ABFD88AF}"/>
                </a:ext>
              </a:extLst>
            </p:cNvPr>
            <p:cNvSpPr txBox="1"/>
            <p:nvPr/>
          </p:nvSpPr>
          <p:spPr>
            <a:xfrm>
              <a:off x="866774" y="4924267"/>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47" name="TextBox 46">
              <a:extLst>
                <a:ext uri="{FF2B5EF4-FFF2-40B4-BE49-F238E27FC236}">
                  <a16:creationId xmlns:a16="http://schemas.microsoft.com/office/drawing/2014/main" id="{2B139C21-B0B8-C68B-4523-F54AA3E774E3}"/>
                </a:ext>
              </a:extLst>
            </p:cNvPr>
            <p:cNvSpPr txBox="1"/>
            <p:nvPr/>
          </p:nvSpPr>
          <p:spPr>
            <a:xfrm>
              <a:off x="1026885" y="1179173"/>
              <a:ext cx="1826222"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AN IMAGE</a:t>
              </a:r>
            </a:p>
          </p:txBody>
        </p:sp>
        <p:sp>
          <p:nvSpPr>
            <p:cNvPr id="48" name="TextBox 47">
              <a:extLst>
                <a:ext uri="{FF2B5EF4-FFF2-40B4-BE49-F238E27FC236}">
                  <a16:creationId xmlns:a16="http://schemas.microsoft.com/office/drawing/2014/main" id="{865100DE-CCCB-9896-1C03-E69AF194D102}"/>
                </a:ext>
              </a:extLst>
            </p:cNvPr>
            <p:cNvSpPr txBox="1"/>
            <p:nvPr userDrawn="1"/>
          </p:nvSpPr>
          <p:spPr>
            <a:xfrm>
              <a:off x="866774" y="5522715"/>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grpSp>
        <p:nvGrpSpPr>
          <p:cNvPr id="49" name="Group 48">
            <a:extLst>
              <a:ext uri="{FF2B5EF4-FFF2-40B4-BE49-F238E27FC236}">
                <a16:creationId xmlns:a16="http://schemas.microsoft.com/office/drawing/2014/main" id="{31C87E36-1D83-8A66-7D37-FDF1A4591336}"/>
              </a:ext>
            </a:extLst>
          </p:cNvPr>
          <p:cNvGrpSpPr/>
          <p:nvPr userDrawn="1"/>
        </p:nvGrpSpPr>
        <p:grpSpPr>
          <a:xfrm>
            <a:off x="12287572" y="0"/>
            <a:ext cx="2175021" cy="5486150"/>
            <a:chOff x="12287572" y="0"/>
            <a:chExt cx="2175021" cy="5486150"/>
          </a:xfrm>
        </p:grpSpPr>
        <p:grpSp>
          <p:nvGrpSpPr>
            <p:cNvPr id="50" name="Group 49">
              <a:extLst>
                <a:ext uri="{FF2B5EF4-FFF2-40B4-BE49-F238E27FC236}">
                  <a16:creationId xmlns:a16="http://schemas.microsoft.com/office/drawing/2014/main" id="{C16003F0-C73D-CCE4-888F-F7D5F1D49487}"/>
                </a:ext>
              </a:extLst>
            </p:cNvPr>
            <p:cNvGrpSpPr/>
            <p:nvPr/>
          </p:nvGrpSpPr>
          <p:grpSpPr>
            <a:xfrm>
              <a:off x="12287572" y="0"/>
              <a:ext cx="2175021" cy="4839558"/>
              <a:chOff x="838200" y="1150069"/>
              <a:chExt cx="2175021" cy="4839558"/>
            </a:xfrm>
          </p:grpSpPr>
          <p:sp>
            <p:nvSpPr>
              <p:cNvPr id="62" name="Rectangle 61">
                <a:extLst>
                  <a:ext uri="{FF2B5EF4-FFF2-40B4-BE49-F238E27FC236}">
                    <a16:creationId xmlns:a16="http://schemas.microsoft.com/office/drawing/2014/main" id="{E2ED8564-6309-40D4-9612-8321AD3B2CE9}"/>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63" name="Rectangle 62">
                <a:extLst>
                  <a:ext uri="{FF2B5EF4-FFF2-40B4-BE49-F238E27FC236}">
                    <a16:creationId xmlns:a16="http://schemas.microsoft.com/office/drawing/2014/main" id="{E583E3D9-0A12-0403-4998-C552A9929906}"/>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64" name="TextBox 63">
                <a:extLst>
                  <a:ext uri="{FF2B5EF4-FFF2-40B4-BE49-F238E27FC236}">
                    <a16:creationId xmlns:a16="http://schemas.microsoft.com/office/drawing/2014/main" id="{E206C88A-6367-6BF1-8AA6-6F59A723EC38}"/>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65" name="TextBox 64">
                <a:extLst>
                  <a:ext uri="{FF2B5EF4-FFF2-40B4-BE49-F238E27FC236}">
                    <a16:creationId xmlns:a16="http://schemas.microsoft.com/office/drawing/2014/main" id="{760D0811-53BC-2C7C-9DC9-22225A662FA6}"/>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66" name="TextBox 65">
                <a:extLst>
                  <a:ext uri="{FF2B5EF4-FFF2-40B4-BE49-F238E27FC236}">
                    <a16:creationId xmlns:a16="http://schemas.microsoft.com/office/drawing/2014/main" id="{3F45767B-73A4-AE0E-FE56-23F7978B5287}"/>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67" name="TextBox 66">
                <a:extLst>
                  <a:ext uri="{FF2B5EF4-FFF2-40B4-BE49-F238E27FC236}">
                    <a16:creationId xmlns:a16="http://schemas.microsoft.com/office/drawing/2014/main" id="{6B6ECD1F-602C-CB5E-0BE7-3B045A21ED5A}"/>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68" name="TextBox 67">
                <a:extLst>
                  <a:ext uri="{FF2B5EF4-FFF2-40B4-BE49-F238E27FC236}">
                    <a16:creationId xmlns:a16="http://schemas.microsoft.com/office/drawing/2014/main" id="{D2AFF238-207E-658F-62DF-3C7F759AD5AA}"/>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69" name="TextBox 68">
                <a:extLst>
                  <a:ext uri="{FF2B5EF4-FFF2-40B4-BE49-F238E27FC236}">
                    <a16:creationId xmlns:a16="http://schemas.microsoft.com/office/drawing/2014/main" id="{D56B6DDC-5D09-0771-CA4D-6B2E17530ECC}"/>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70" name="TextBox 69">
                <a:extLst>
                  <a:ext uri="{FF2B5EF4-FFF2-40B4-BE49-F238E27FC236}">
                    <a16:creationId xmlns:a16="http://schemas.microsoft.com/office/drawing/2014/main" id="{46170BA5-09F0-755E-0A66-B4BFD2134680}"/>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51" name="Group 50">
              <a:extLst>
                <a:ext uri="{FF2B5EF4-FFF2-40B4-BE49-F238E27FC236}">
                  <a16:creationId xmlns:a16="http://schemas.microsoft.com/office/drawing/2014/main" id="{DB1DB39C-85B6-647A-6E6B-911859B8224F}"/>
                </a:ext>
              </a:extLst>
            </p:cNvPr>
            <p:cNvGrpSpPr/>
            <p:nvPr userDrawn="1"/>
          </p:nvGrpSpPr>
          <p:grpSpPr>
            <a:xfrm>
              <a:off x="12287572" y="0"/>
              <a:ext cx="2175021" cy="5486150"/>
              <a:chOff x="838200" y="1150069"/>
              <a:chExt cx="2175021" cy="5486150"/>
            </a:xfrm>
          </p:grpSpPr>
          <p:sp>
            <p:nvSpPr>
              <p:cNvPr id="53" name="Rectangle 52">
                <a:extLst>
                  <a:ext uri="{FF2B5EF4-FFF2-40B4-BE49-F238E27FC236}">
                    <a16:creationId xmlns:a16="http://schemas.microsoft.com/office/drawing/2014/main" id="{4D2358AB-5A55-F04D-F653-B84FB9747783}"/>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54" name="Rectangle 53">
                <a:extLst>
                  <a:ext uri="{FF2B5EF4-FFF2-40B4-BE49-F238E27FC236}">
                    <a16:creationId xmlns:a16="http://schemas.microsoft.com/office/drawing/2014/main" id="{A0A95F61-3FE8-C1A3-422D-227E690CB724}"/>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55" name="TextBox 54">
                <a:extLst>
                  <a:ext uri="{FF2B5EF4-FFF2-40B4-BE49-F238E27FC236}">
                    <a16:creationId xmlns:a16="http://schemas.microsoft.com/office/drawing/2014/main" id="{8AEA1544-807A-27D8-F455-6A5D49A342D7}"/>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56" name="TextBox 55">
                <a:extLst>
                  <a:ext uri="{FF2B5EF4-FFF2-40B4-BE49-F238E27FC236}">
                    <a16:creationId xmlns:a16="http://schemas.microsoft.com/office/drawing/2014/main" id="{79172C37-F1B4-78D5-DEF0-F23279368D59}"/>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57" name="TextBox 56">
                <a:extLst>
                  <a:ext uri="{FF2B5EF4-FFF2-40B4-BE49-F238E27FC236}">
                    <a16:creationId xmlns:a16="http://schemas.microsoft.com/office/drawing/2014/main" id="{4A838565-0933-B5D4-0313-D8F335CCFF98}"/>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58" name="TextBox 57">
                <a:extLst>
                  <a:ext uri="{FF2B5EF4-FFF2-40B4-BE49-F238E27FC236}">
                    <a16:creationId xmlns:a16="http://schemas.microsoft.com/office/drawing/2014/main" id="{69957472-C585-5639-2B48-A7EA22D5C387}"/>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59" name="TextBox 58">
                <a:extLst>
                  <a:ext uri="{FF2B5EF4-FFF2-40B4-BE49-F238E27FC236}">
                    <a16:creationId xmlns:a16="http://schemas.microsoft.com/office/drawing/2014/main" id="{4FB3DC59-34DC-84AF-2640-9115ED607E69}"/>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60" name="TextBox 59">
                <a:extLst>
                  <a:ext uri="{FF2B5EF4-FFF2-40B4-BE49-F238E27FC236}">
                    <a16:creationId xmlns:a16="http://schemas.microsoft.com/office/drawing/2014/main" id="{865FF080-669F-AFAA-2812-6897CC8003C0}"/>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61" name="TextBox 60">
                <a:extLst>
                  <a:ext uri="{FF2B5EF4-FFF2-40B4-BE49-F238E27FC236}">
                    <a16:creationId xmlns:a16="http://schemas.microsoft.com/office/drawing/2014/main" id="{26D8C8A7-079F-CCD1-9541-1FB05D1FF145}"/>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52" name="TextBox 51">
              <a:extLst>
                <a:ext uri="{FF2B5EF4-FFF2-40B4-BE49-F238E27FC236}">
                  <a16:creationId xmlns:a16="http://schemas.microsoft.com/office/drawing/2014/main" id="{BC64C6A1-3AD7-00F4-A847-8DA77585571F}"/>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grpSp>
        <p:nvGrpSpPr>
          <p:cNvPr id="3" name="Group 2">
            <a:extLst>
              <a:ext uri="{FF2B5EF4-FFF2-40B4-BE49-F238E27FC236}">
                <a16:creationId xmlns:a16="http://schemas.microsoft.com/office/drawing/2014/main" id="{732622BD-252B-B51E-D059-9AD49267FAFA}"/>
              </a:ext>
            </a:extLst>
          </p:cNvPr>
          <p:cNvGrpSpPr/>
          <p:nvPr userDrawn="1"/>
        </p:nvGrpSpPr>
        <p:grpSpPr>
          <a:xfrm>
            <a:off x="-2190526" y="0"/>
            <a:ext cx="2094954" cy="3335867"/>
            <a:chOff x="-2178418" y="4487679"/>
            <a:chExt cx="2094954" cy="3335867"/>
          </a:xfrm>
        </p:grpSpPr>
        <p:sp>
          <p:nvSpPr>
            <p:cNvPr id="4" name="Rectangle 3">
              <a:extLst>
                <a:ext uri="{FF2B5EF4-FFF2-40B4-BE49-F238E27FC236}">
                  <a16:creationId xmlns:a16="http://schemas.microsoft.com/office/drawing/2014/main" id="{091484F6-E53C-3527-6F2D-3A73361E0F6B}"/>
                </a:ext>
              </a:extLst>
            </p:cNvPr>
            <p:cNvSpPr/>
            <p:nvPr/>
          </p:nvSpPr>
          <p:spPr>
            <a:xfrm>
              <a:off x="-2178418" y="4487680"/>
              <a:ext cx="2094954" cy="333586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 name="Rectangle 4">
              <a:extLst>
                <a:ext uri="{FF2B5EF4-FFF2-40B4-BE49-F238E27FC236}">
                  <a16:creationId xmlns:a16="http://schemas.microsoft.com/office/drawing/2014/main" id="{0BD2C266-608A-4D8E-93C4-7681170EAB01}"/>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 name="TextBox 6">
              <a:extLst>
                <a:ext uri="{FF2B5EF4-FFF2-40B4-BE49-F238E27FC236}">
                  <a16:creationId xmlns:a16="http://schemas.microsoft.com/office/drawing/2014/main" id="{B5387E7D-FC0D-953C-4784-5A3EE816C185}"/>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 LOGO</a:t>
              </a:r>
            </a:p>
          </p:txBody>
        </p:sp>
        <p:sp>
          <p:nvSpPr>
            <p:cNvPr id="9" name="TextBox 8">
              <a:extLst>
                <a:ext uri="{FF2B5EF4-FFF2-40B4-BE49-F238E27FC236}">
                  <a16:creationId xmlns:a16="http://schemas.microsoft.com/office/drawing/2014/main" id="{23459A8F-1BD6-ED47-DC1A-A7B4B50770FB}"/>
                </a:ext>
              </a:extLst>
            </p:cNvPr>
            <p:cNvSpPr txBox="1"/>
            <p:nvPr/>
          </p:nvSpPr>
          <p:spPr>
            <a:xfrm>
              <a:off x="-2156460" y="5547394"/>
              <a:ext cx="2032272"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Bold" pitchFamily="50" charset="0"/>
                </a:rPr>
                <a:t>icon </a:t>
              </a:r>
              <a:r>
                <a:rPr lang="en-GB" sz="1000" dirty="0">
                  <a:solidFill>
                    <a:srgbClr val="333333"/>
                  </a:solidFill>
                </a:rPr>
                <a:t>in the middle of the placeholder and choose the logo needed from your computer.</a:t>
              </a:r>
            </a:p>
          </p:txBody>
        </p:sp>
        <p:sp>
          <p:nvSpPr>
            <p:cNvPr id="13" name="TextBox 12">
              <a:extLst>
                <a:ext uri="{FF2B5EF4-FFF2-40B4-BE49-F238E27FC236}">
                  <a16:creationId xmlns:a16="http://schemas.microsoft.com/office/drawing/2014/main" id="{A47D88F4-79B4-0453-A4E8-586C022D61AB}"/>
                </a:ext>
              </a:extLst>
            </p:cNvPr>
            <p:cNvSpPr txBox="1"/>
            <p:nvPr/>
          </p:nvSpPr>
          <p:spPr>
            <a:xfrm>
              <a:off x="-2156460" y="6282027"/>
              <a:ext cx="1881569" cy="861774"/>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Bold" pitchFamily="50" charset="0"/>
                </a:rPr>
                <a:t>Picture Format </a:t>
              </a:r>
              <a:r>
                <a:rPr lang="en-GB" sz="1000" dirty="0">
                  <a:solidFill>
                    <a:srgbClr val="333333"/>
                  </a:solidFill>
                </a:rPr>
                <a:t>tab in the ribbon and choose </a:t>
              </a:r>
              <a:r>
                <a:rPr lang="en-GB" sz="1000" b="0" dirty="0">
                  <a:solidFill>
                    <a:srgbClr val="333333"/>
                  </a:solidFill>
                  <a:latin typeface="Gotham Bold" pitchFamily="50" charset="0"/>
                </a:rPr>
                <a:t>Crop</a:t>
              </a:r>
              <a:r>
                <a:rPr lang="en-GB" sz="1000" dirty="0">
                  <a:solidFill>
                    <a:srgbClr val="333333"/>
                  </a:solidFill>
                </a:rPr>
                <a:t> option to edit the position and composition of your icon.</a:t>
              </a:r>
            </a:p>
          </p:txBody>
        </p:sp>
        <p:sp>
          <p:nvSpPr>
            <p:cNvPr id="14" name="TextBox 13">
              <a:extLst>
                <a:ext uri="{FF2B5EF4-FFF2-40B4-BE49-F238E27FC236}">
                  <a16:creationId xmlns:a16="http://schemas.microsoft.com/office/drawing/2014/main" id="{2526075E-D1AE-607C-8935-6D4F18F940F6}"/>
                </a:ext>
              </a:extLst>
            </p:cNvPr>
            <p:cNvSpPr txBox="1"/>
            <p:nvPr/>
          </p:nvSpPr>
          <p:spPr>
            <a:xfrm>
              <a:off x="-2156460" y="7170548"/>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Bold" pitchFamily="50" charset="0"/>
                </a:rPr>
                <a:t>Fit</a:t>
              </a:r>
              <a:r>
                <a:rPr lang="en-GB" sz="1000" dirty="0">
                  <a:solidFill>
                    <a:srgbClr val="333333"/>
                  </a:solidFill>
                </a:rPr>
                <a:t> to fit the icon to the placeholder.</a:t>
              </a:r>
            </a:p>
          </p:txBody>
        </p:sp>
        <p:sp>
          <p:nvSpPr>
            <p:cNvPr id="15" name="TextBox 14">
              <a:extLst>
                <a:ext uri="{FF2B5EF4-FFF2-40B4-BE49-F238E27FC236}">
                  <a16:creationId xmlns:a16="http://schemas.microsoft.com/office/drawing/2014/main" id="{44B7B5C9-FC68-CEC0-91C7-1C171D513B4E}"/>
                </a:ext>
              </a:extLst>
            </p:cNvPr>
            <p:cNvSpPr txBox="1"/>
            <p:nvPr userDrawn="1"/>
          </p:nvSpPr>
          <p:spPr>
            <a:xfrm>
              <a:off x="-2156460" y="5119692"/>
              <a:ext cx="1976174"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logo, first delete it. </a:t>
              </a:r>
              <a:endParaRPr lang="en-GB" sz="1000" dirty="0">
                <a:solidFill>
                  <a:srgbClr val="333333"/>
                </a:solidFill>
                <a:latin typeface="Gotham Bold" pitchFamily="50" charset="0"/>
              </a:endParaRPr>
            </a:p>
          </p:txBody>
        </p:sp>
      </p:grpSp>
      <p:sp>
        <p:nvSpPr>
          <p:cNvPr id="16" name="Title 1">
            <a:extLst>
              <a:ext uri="{FF2B5EF4-FFF2-40B4-BE49-F238E27FC236}">
                <a16:creationId xmlns:a16="http://schemas.microsoft.com/office/drawing/2014/main" id="{10933B65-0289-40BE-4E29-17208DB708B2}"/>
              </a:ext>
            </a:extLst>
          </p:cNvPr>
          <p:cNvSpPr txBox="1">
            <a:spLocks/>
          </p:cNvSpPr>
          <p:nvPr userDrawn="1"/>
        </p:nvSpPr>
        <p:spPr>
          <a:xfrm>
            <a:off x="1151736" y="2554498"/>
            <a:ext cx="3768607"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6000" kern="1200">
                <a:solidFill>
                  <a:schemeClr val="tx1"/>
                </a:solidFill>
                <a:latin typeface="+mn-lt"/>
                <a:ea typeface="+mj-ea"/>
                <a:cs typeface="+mj-cs"/>
              </a:defRPr>
            </a:lvl1pPr>
          </a:lstStyle>
          <a:p>
            <a:r>
              <a:rPr lang="en-GB" sz="4800" dirty="0"/>
              <a:t>Insert </a:t>
            </a:r>
            <a:br>
              <a:rPr lang="en-GB" sz="4800" dirty="0"/>
            </a:br>
            <a:r>
              <a:rPr lang="en-GB" sz="4800" dirty="0"/>
              <a:t>title here</a:t>
            </a:r>
          </a:p>
        </p:txBody>
      </p:sp>
      <p:sp>
        <p:nvSpPr>
          <p:cNvPr id="17" name="Text Placeholder 8">
            <a:extLst>
              <a:ext uri="{FF2B5EF4-FFF2-40B4-BE49-F238E27FC236}">
                <a16:creationId xmlns:a16="http://schemas.microsoft.com/office/drawing/2014/main" id="{E668296A-CB7B-E059-1038-F5EE9D0D1485}"/>
              </a:ext>
            </a:extLst>
          </p:cNvPr>
          <p:cNvSpPr>
            <a:spLocks noGrp="1"/>
          </p:cNvSpPr>
          <p:nvPr>
            <p:ph type="body" sz="quarter" idx="13" hasCustomPrompt="1"/>
          </p:nvPr>
        </p:nvSpPr>
        <p:spPr>
          <a:xfrm>
            <a:off x="1151737" y="2043561"/>
            <a:ext cx="1305980" cy="330072"/>
          </a:xfrm>
          <a:solidFill>
            <a:schemeClr val="accent1"/>
          </a:solidFill>
        </p:spPr>
        <p:txBody>
          <a:bodyPr wrap="none" lIns="72000" tIns="72000" rIns="72000" bIns="72000" anchor="ctr">
            <a:spAutoFit/>
          </a:bodyPr>
          <a:lstStyle>
            <a:lvl1pPr algn="l">
              <a:defRPr sz="1200" cap="all" spc="70" baseline="0">
                <a:solidFill>
                  <a:schemeClr val="bg2"/>
                </a:solidFill>
                <a:latin typeface="+mj-lt"/>
              </a:defRPr>
            </a:lvl1pPr>
          </a:lstStyle>
          <a:p>
            <a:pPr lvl="0"/>
            <a:r>
              <a:rPr lang="en-GB" dirty="0" err="1"/>
              <a:t>SubheadinG</a:t>
            </a:r>
            <a:endParaRPr lang="en-GB" dirty="0"/>
          </a:p>
        </p:txBody>
      </p:sp>
      <p:sp>
        <p:nvSpPr>
          <p:cNvPr id="18" name="Picture Placeholder 11">
            <a:extLst>
              <a:ext uri="{FF2B5EF4-FFF2-40B4-BE49-F238E27FC236}">
                <a16:creationId xmlns:a16="http://schemas.microsoft.com/office/drawing/2014/main" id="{D28D2F97-79F2-A6D9-3255-892B56A55B54}"/>
              </a:ext>
            </a:extLst>
          </p:cNvPr>
          <p:cNvSpPr>
            <a:spLocks noGrp="1"/>
          </p:cNvSpPr>
          <p:nvPr>
            <p:ph type="pic" sz="quarter" idx="14" hasCustomPrompt="1"/>
          </p:nvPr>
        </p:nvSpPr>
        <p:spPr>
          <a:xfrm>
            <a:off x="1151736" y="4854894"/>
            <a:ext cx="1493832" cy="537004"/>
          </a:xfrm>
        </p:spPr>
        <p:txBody>
          <a:bodyPr/>
          <a:lstStyle>
            <a:lvl1pPr algn="ctr">
              <a:defRPr/>
            </a:lvl1pPr>
          </a:lstStyle>
          <a:p>
            <a:r>
              <a:rPr lang="en-GB" dirty="0"/>
              <a:t>Insert client logo</a:t>
            </a:r>
          </a:p>
        </p:txBody>
      </p:sp>
      <p:sp>
        <p:nvSpPr>
          <p:cNvPr id="19" name="Text Placeholder 14">
            <a:extLst>
              <a:ext uri="{FF2B5EF4-FFF2-40B4-BE49-F238E27FC236}">
                <a16:creationId xmlns:a16="http://schemas.microsoft.com/office/drawing/2014/main" id="{E524E4C6-2435-AD8F-3DDE-B6617CAB6AE2}"/>
              </a:ext>
            </a:extLst>
          </p:cNvPr>
          <p:cNvSpPr>
            <a:spLocks noGrp="1"/>
          </p:cNvSpPr>
          <p:nvPr>
            <p:ph type="body" sz="quarter" idx="15" hasCustomPrompt="1"/>
          </p:nvPr>
        </p:nvSpPr>
        <p:spPr>
          <a:xfrm>
            <a:off x="1151736" y="4649524"/>
            <a:ext cx="1184269" cy="205370"/>
          </a:xfrm>
          <a:blipFill>
            <a:blip r:embed="rId4" cstate="hq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a:blipFill>
        </p:spPr>
        <p:txBody>
          <a:bodyPr>
            <a:normAutofit/>
          </a:bodyPr>
          <a:lstStyle>
            <a:lvl1pPr>
              <a:defRPr>
                <a:solidFill>
                  <a:schemeClr val="tx1"/>
                </a:solidFill>
              </a:defRPr>
            </a:lvl1pPr>
          </a:lstStyle>
          <a:p>
            <a:pPr lvl="0"/>
            <a:r>
              <a:rPr lang="en-GB"/>
              <a:t> </a:t>
            </a:r>
            <a:endParaRPr lang="en-GB" dirty="0"/>
          </a:p>
        </p:txBody>
      </p:sp>
      <p:sp>
        <p:nvSpPr>
          <p:cNvPr id="2" name="Text Placeholder 10">
            <a:extLst>
              <a:ext uri="{FF2B5EF4-FFF2-40B4-BE49-F238E27FC236}">
                <a16:creationId xmlns:a16="http://schemas.microsoft.com/office/drawing/2014/main" id="{A93AFA91-DC71-B075-FEFF-594035DE74A5}"/>
              </a:ext>
            </a:extLst>
          </p:cNvPr>
          <p:cNvSpPr>
            <a:spLocks noGrp="1"/>
          </p:cNvSpPr>
          <p:nvPr>
            <p:ph type="body" sz="quarter" idx="18" hasCustomPrompt="1"/>
          </p:nvPr>
        </p:nvSpPr>
        <p:spPr>
          <a:xfrm>
            <a:off x="10484645" y="665464"/>
            <a:ext cx="1035843" cy="1035843"/>
          </a:xfrm>
          <a:blipFill>
            <a:blip r:embed="rId6">
              <a:extLst>
                <a:ext uri="{96DAC541-7B7A-43D3-8B79-37D633B846F1}">
                  <asvg:svgBlip xmlns:asvg="http://schemas.microsoft.com/office/drawing/2016/SVG/main" r:embed="rId7"/>
                </a:ext>
              </a:extLst>
            </a:blip>
            <a:stretch>
              <a:fillRect/>
            </a:stretch>
          </a:blipFill>
        </p:spPr>
        <p:txBody>
          <a:bodyPr>
            <a:normAutofit/>
          </a:bodyPr>
          <a:lstStyle>
            <a:lvl1pPr>
              <a:defRPr/>
            </a:lvl1pPr>
          </a:lstStyle>
          <a:p>
            <a:pPr lvl="0"/>
            <a:r>
              <a:rPr lang="en-GB"/>
              <a:t> </a:t>
            </a:r>
            <a:endParaRPr lang="en-GB" dirty="0"/>
          </a:p>
        </p:txBody>
      </p:sp>
    </p:spTree>
    <p:custDataLst>
      <p:tags r:id="rId1"/>
    </p:custDataLst>
    <p:extLst>
      <p:ext uri="{BB962C8B-B14F-4D97-AF65-F5344CB8AC3E}">
        <p14:creationId xmlns:p14="http://schemas.microsoft.com/office/powerpoint/2010/main" val="1307100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am structure 2 rows  (12)">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58F77799-293E-3E20-83D0-1541AA619BD4}"/>
              </a:ext>
            </a:extLst>
          </p:cNvPr>
          <p:cNvSpPr>
            <a:spLocks noGrp="1"/>
          </p:cNvSpPr>
          <p:nvPr>
            <p:ph type="body" sz="quarter" idx="109"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9" name="Picture Placeholder 9">
            <a:extLst>
              <a:ext uri="{FF2B5EF4-FFF2-40B4-BE49-F238E27FC236}">
                <a16:creationId xmlns:a16="http://schemas.microsoft.com/office/drawing/2014/main" id="{8249EA98-AB52-E050-0EA2-60C60A44C244}"/>
              </a:ext>
            </a:extLst>
          </p:cNvPr>
          <p:cNvSpPr>
            <a:spLocks noGrp="1"/>
          </p:cNvSpPr>
          <p:nvPr>
            <p:ph type="pic" sz="quarter" idx="14" hasCustomPrompt="1"/>
          </p:nvPr>
        </p:nvSpPr>
        <p:spPr>
          <a:xfrm>
            <a:off x="450849" y="1942310"/>
            <a:ext cx="1416051" cy="1169746"/>
          </a:xfrm>
        </p:spPr>
        <p:txBody>
          <a:bodyPr/>
          <a:lstStyle>
            <a:lvl1pPr algn="ctr">
              <a:defRPr sz="800"/>
            </a:lvl1pPr>
          </a:lstStyle>
          <a:p>
            <a:r>
              <a:rPr lang="en-GB" dirty="0"/>
              <a:t>Click icon to insert image</a:t>
            </a:r>
          </a:p>
        </p:txBody>
      </p:sp>
      <p:grpSp>
        <p:nvGrpSpPr>
          <p:cNvPr id="29" name="Group 28">
            <a:extLst>
              <a:ext uri="{FF2B5EF4-FFF2-40B4-BE49-F238E27FC236}">
                <a16:creationId xmlns:a16="http://schemas.microsoft.com/office/drawing/2014/main" id="{742A6225-A054-3808-4788-70D8408B2240}"/>
              </a:ext>
            </a:extLst>
          </p:cNvPr>
          <p:cNvGrpSpPr/>
          <p:nvPr/>
        </p:nvGrpSpPr>
        <p:grpSpPr>
          <a:xfrm>
            <a:off x="12287572" y="0"/>
            <a:ext cx="2175021" cy="4839558"/>
            <a:chOff x="838200" y="1150069"/>
            <a:chExt cx="2175021" cy="4839558"/>
          </a:xfrm>
        </p:grpSpPr>
        <p:sp>
          <p:nvSpPr>
            <p:cNvPr id="30" name="Rectangle 29">
              <a:extLst>
                <a:ext uri="{FF2B5EF4-FFF2-40B4-BE49-F238E27FC236}">
                  <a16:creationId xmlns:a16="http://schemas.microsoft.com/office/drawing/2014/main" id="{48FD1D66-A4D0-F87E-14BC-D27C3388E2A9}"/>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31" name="Rectangle 30">
              <a:extLst>
                <a:ext uri="{FF2B5EF4-FFF2-40B4-BE49-F238E27FC236}">
                  <a16:creationId xmlns:a16="http://schemas.microsoft.com/office/drawing/2014/main" id="{7CA2C4F5-FCFF-43B5-D44B-FC1615619C07}"/>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2" name="TextBox 31">
              <a:extLst>
                <a:ext uri="{FF2B5EF4-FFF2-40B4-BE49-F238E27FC236}">
                  <a16:creationId xmlns:a16="http://schemas.microsoft.com/office/drawing/2014/main" id="{00615049-A9F2-6C25-2EFF-17409E990FDD}"/>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65" name="TextBox 64">
              <a:extLst>
                <a:ext uri="{FF2B5EF4-FFF2-40B4-BE49-F238E27FC236}">
                  <a16:creationId xmlns:a16="http://schemas.microsoft.com/office/drawing/2014/main" id="{40976D71-1AD4-297D-C145-E8016276A2DD}"/>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66" name="TextBox 65">
              <a:extLst>
                <a:ext uri="{FF2B5EF4-FFF2-40B4-BE49-F238E27FC236}">
                  <a16:creationId xmlns:a16="http://schemas.microsoft.com/office/drawing/2014/main" id="{726DBA57-815C-6768-CA79-5B375A9EBBC4}"/>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67" name="TextBox 66">
              <a:extLst>
                <a:ext uri="{FF2B5EF4-FFF2-40B4-BE49-F238E27FC236}">
                  <a16:creationId xmlns:a16="http://schemas.microsoft.com/office/drawing/2014/main" id="{C9F8BB05-C6AD-0550-C6F4-4FEC1EA6CDC9}"/>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68" name="TextBox 67">
              <a:extLst>
                <a:ext uri="{FF2B5EF4-FFF2-40B4-BE49-F238E27FC236}">
                  <a16:creationId xmlns:a16="http://schemas.microsoft.com/office/drawing/2014/main" id="{713A56C0-9A18-6D2C-AF50-EF821C72249B}"/>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75" name="TextBox 74">
              <a:extLst>
                <a:ext uri="{FF2B5EF4-FFF2-40B4-BE49-F238E27FC236}">
                  <a16:creationId xmlns:a16="http://schemas.microsoft.com/office/drawing/2014/main" id="{930DDCFE-B4C6-49D8-4E1F-06F5A5393873}"/>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76" name="TextBox 75">
              <a:extLst>
                <a:ext uri="{FF2B5EF4-FFF2-40B4-BE49-F238E27FC236}">
                  <a16:creationId xmlns:a16="http://schemas.microsoft.com/office/drawing/2014/main" id="{A33878C5-9A71-9273-F910-5148606F1056}"/>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78" name="Date Placeholder 77">
            <a:extLst>
              <a:ext uri="{FF2B5EF4-FFF2-40B4-BE49-F238E27FC236}">
                <a16:creationId xmlns:a16="http://schemas.microsoft.com/office/drawing/2014/main" id="{077811E6-1831-3FF7-1EA3-9F0A855EA757}"/>
              </a:ext>
            </a:extLst>
          </p:cNvPr>
          <p:cNvSpPr>
            <a:spLocks noGrp="1"/>
          </p:cNvSpPr>
          <p:nvPr>
            <p:ph type="dt" sz="half" idx="110"/>
          </p:nvPr>
        </p:nvSpPr>
        <p:spPr/>
        <p:txBody>
          <a:bodyPr>
            <a:noAutofit/>
          </a:bodyPr>
          <a:lstStyle/>
          <a:p>
            <a:endParaRPr lang="en-GB" dirty="0"/>
          </a:p>
        </p:txBody>
      </p:sp>
      <p:sp>
        <p:nvSpPr>
          <p:cNvPr id="80" name="Slide Number Placeholder 79">
            <a:extLst>
              <a:ext uri="{FF2B5EF4-FFF2-40B4-BE49-F238E27FC236}">
                <a16:creationId xmlns:a16="http://schemas.microsoft.com/office/drawing/2014/main" id="{D5DFE042-D61E-4FEE-D982-FA697785F890}"/>
              </a:ext>
            </a:extLst>
          </p:cNvPr>
          <p:cNvSpPr>
            <a:spLocks noGrp="1"/>
          </p:cNvSpPr>
          <p:nvPr>
            <p:ph type="sldNum" sz="quarter" idx="112"/>
          </p:nvPr>
        </p:nvSpPr>
        <p:spPr/>
        <p:txBody>
          <a:bodyPr>
            <a:noAutofit/>
          </a:bodyPr>
          <a:lstStyle/>
          <a:p>
            <a:fld id="{BB07EAE1-021A-493C-B07F-6FE9E5D11BEB}" type="slidenum">
              <a:rPr lang="en-GB" smtClean="0"/>
              <a:pPr/>
              <a:t>‹#›</a:t>
            </a:fld>
            <a:endParaRPr lang="en-GB" dirty="0"/>
          </a:p>
        </p:txBody>
      </p:sp>
      <p:grpSp>
        <p:nvGrpSpPr>
          <p:cNvPr id="3" name="Group 2">
            <a:extLst>
              <a:ext uri="{FF2B5EF4-FFF2-40B4-BE49-F238E27FC236}">
                <a16:creationId xmlns:a16="http://schemas.microsoft.com/office/drawing/2014/main" id="{BD023891-8579-10D2-FB4F-0FAD3AFA4B3B}"/>
              </a:ext>
            </a:extLst>
          </p:cNvPr>
          <p:cNvGrpSpPr/>
          <p:nvPr userDrawn="1"/>
        </p:nvGrpSpPr>
        <p:grpSpPr>
          <a:xfrm>
            <a:off x="12287572" y="0"/>
            <a:ext cx="2175021" cy="4839558"/>
            <a:chOff x="838200" y="1150069"/>
            <a:chExt cx="2175021" cy="4839558"/>
          </a:xfrm>
        </p:grpSpPr>
        <p:sp>
          <p:nvSpPr>
            <p:cNvPr id="5" name="Rectangle 4">
              <a:extLst>
                <a:ext uri="{FF2B5EF4-FFF2-40B4-BE49-F238E27FC236}">
                  <a16:creationId xmlns:a16="http://schemas.microsoft.com/office/drawing/2014/main" id="{275BCA04-1858-4BB7-89F9-8E91C35A3411}"/>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6" name="Rectangle 5">
              <a:extLst>
                <a:ext uri="{FF2B5EF4-FFF2-40B4-BE49-F238E27FC236}">
                  <a16:creationId xmlns:a16="http://schemas.microsoft.com/office/drawing/2014/main" id="{4578C988-278E-37AF-A052-A61E4E19197C}"/>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7" name="TextBox 6">
              <a:extLst>
                <a:ext uri="{FF2B5EF4-FFF2-40B4-BE49-F238E27FC236}">
                  <a16:creationId xmlns:a16="http://schemas.microsoft.com/office/drawing/2014/main" id="{65F0C5C9-B0E1-A186-5916-1FF9B5BD1397}"/>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15" name="TextBox 14">
              <a:extLst>
                <a:ext uri="{FF2B5EF4-FFF2-40B4-BE49-F238E27FC236}">
                  <a16:creationId xmlns:a16="http://schemas.microsoft.com/office/drawing/2014/main" id="{20C97F74-3DF2-D0EE-CA18-214AEEBF841C}"/>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16" name="TextBox 15">
              <a:extLst>
                <a:ext uri="{FF2B5EF4-FFF2-40B4-BE49-F238E27FC236}">
                  <a16:creationId xmlns:a16="http://schemas.microsoft.com/office/drawing/2014/main" id="{D30D0391-9768-131A-B513-7A2428771E64}"/>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17" name="TextBox 16">
              <a:extLst>
                <a:ext uri="{FF2B5EF4-FFF2-40B4-BE49-F238E27FC236}">
                  <a16:creationId xmlns:a16="http://schemas.microsoft.com/office/drawing/2014/main" id="{968CD6C2-4BF7-E49A-09AE-B76EFA4C78EF}"/>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18" name="TextBox 17">
              <a:extLst>
                <a:ext uri="{FF2B5EF4-FFF2-40B4-BE49-F238E27FC236}">
                  <a16:creationId xmlns:a16="http://schemas.microsoft.com/office/drawing/2014/main" id="{D99ECB98-7B63-4856-3EDF-C7771D993F48}"/>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19" name="TextBox 18">
              <a:extLst>
                <a:ext uri="{FF2B5EF4-FFF2-40B4-BE49-F238E27FC236}">
                  <a16:creationId xmlns:a16="http://schemas.microsoft.com/office/drawing/2014/main" id="{EDC694F7-C40E-48E9-70E1-0AAFE549944B}"/>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20" name="TextBox 19">
              <a:extLst>
                <a:ext uri="{FF2B5EF4-FFF2-40B4-BE49-F238E27FC236}">
                  <a16:creationId xmlns:a16="http://schemas.microsoft.com/office/drawing/2014/main" id="{79034618-DC06-2013-970D-85954C66B6B7}"/>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23" name="Picture Placeholder 9">
            <a:extLst>
              <a:ext uri="{FF2B5EF4-FFF2-40B4-BE49-F238E27FC236}">
                <a16:creationId xmlns:a16="http://schemas.microsoft.com/office/drawing/2014/main" id="{0886F927-A324-8305-79CB-FCBD81CE1103}"/>
              </a:ext>
            </a:extLst>
          </p:cNvPr>
          <p:cNvSpPr>
            <a:spLocks noGrp="1"/>
          </p:cNvSpPr>
          <p:nvPr>
            <p:ph type="pic" sz="quarter" idx="113" hasCustomPrompt="1"/>
          </p:nvPr>
        </p:nvSpPr>
        <p:spPr>
          <a:xfrm>
            <a:off x="2381250" y="1942310"/>
            <a:ext cx="1416051" cy="1169746"/>
          </a:xfrm>
        </p:spPr>
        <p:txBody>
          <a:bodyPr/>
          <a:lstStyle>
            <a:lvl1pPr algn="ctr">
              <a:defRPr sz="800"/>
            </a:lvl1pPr>
          </a:lstStyle>
          <a:p>
            <a:r>
              <a:rPr lang="en-GB" dirty="0"/>
              <a:t>Click icon to insert image</a:t>
            </a:r>
          </a:p>
        </p:txBody>
      </p:sp>
      <p:sp>
        <p:nvSpPr>
          <p:cNvPr id="24" name="Text Placeholder 12">
            <a:extLst>
              <a:ext uri="{FF2B5EF4-FFF2-40B4-BE49-F238E27FC236}">
                <a16:creationId xmlns:a16="http://schemas.microsoft.com/office/drawing/2014/main" id="{247F2971-AF1B-BA37-0802-80259746DA06}"/>
              </a:ext>
            </a:extLst>
          </p:cNvPr>
          <p:cNvSpPr>
            <a:spLocks noGrp="1"/>
          </p:cNvSpPr>
          <p:nvPr>
            <p:ph type="body" sz="quarter" idx="114" hasCustomPrompt="1"/>
          </p:nvPr>
        </p:nvSpPr>
        <p:spPr>
          <a:xfrm>
            <a:off x="2381566" y="3196480"/>
            <a:ext cx="1416052" cy="374461"/>
          </a:xfrm>
        </p:spPr>
        <p:txBody>
          <a:bodyPr lIns="0" tIns="0" rIns="0" bIns="0"/>
          <a:lstStyle>
            <a:lvl1pPr>
              <a:spcAft>
                <a:spcPts val="400"/>
              </a:spcAft>
              <a:defRPr sz="1100">
                <a:latin typeface="Gotham Medium" pitchFamily="50" charset="0"/>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a:p>
            <a:pPr lvl="1"/>
            <a:r>
              <a:rPr lang="en-GB" dirty="0"/>
              <a:t>Insert position</a:t>
            </a:r>
          </a:p>
        </p:txBody>
      </p:sp>
      <p:sp>
        <p:nvSpPr>
          <p:cNvPr id="26" name="Picture Placeholder 9">
            <a:extLst>
              <a:ext uri="{FF2B5EF4-FFF2-40B4-BE49-F238E27FC236}">
                <a16:creationId xmlns:a16="http://schemas.microsoft.com/office/drawing/2014/main" id="{BE0B7A83-AF4B-51BA-AA98-2221DFC55CF4}"/>
              </a:ext>
            </a:extLst>
          </p:cNvPr>
          <p:cNvSpPr>
            <a:spLocks noGrp="1"/>
          </p:cNvSpPr>
          <p:nvPr>
            <p:ph type="pic" sz="quarter" idx="116" hasCustomPrompt="1"/>
          </p:nvPr>
        </p:nvSpPr>
        <p:spPr>
          <a:xfrm>
            <a:off x="4311651" y="1942310"/>
            <a:ext cx="1416051" cy="1169746"/>
          </a:xfrm>
        </p:spPr>
        <p:txBody>
          <a:bodyPr/>
          <a:lstStyle>
            <a:lvl1pPr algn="ctr">
              <a:defRPr sz="800"/>
            </a:lvl1pPr>
          </a:lstStyle>
          <a:p>
            <a:r>
              <a:rPr lang="en-GB" dirty="0"/>
              <a:t>Click icon to insert image</a:t>
            </a:r>
          </a:p>
        </p:txBody>
      </p:sp>
      <p:sp>
        <p:nvSpPr>
          <p:cNvPr id="77" name="Picture Placeholder 9">
            <a:extLst>
              <a:ext uri="{FF2B5EF4-FFF2-40B4-BE49-F238E27FC236}">
                <a16:creationId xmlns:a16="http://schemas.microsoft.com/office/drawing/2014/main" id="{540F8B5F-6909-3892-01DE-685FD35328BA}"/>
              </a:ext>
            </a:extLst>
          </p:cNvPr>
          <p:cNvSpPr>
            <a:spLocks noGrp="1"/>
          </p:cNvSpPr>
          <p:nvPr>
            <p:ph type="pic" sz="quarter" idx="119" hasCustomPrompt="1"/>
          </p:nvPr>
        </p:nvSpPr>
        <p:spPr>
          <a:xfrm>
            <a:off x="6242052" y="1942310"/>
            <a:ext cx="1416051" cy="1169746"/>
          </a:xfrm>
        </p:spPr>
        <p:txBody>
          <a:bodyPr/>
          <a:lstStyle>
            <a:lvl1pPr algn="ctr">
              <a:defRPr sz="800"/>
            </a:lvl1pPr>
          </a:lstStyle>
          <a:p>
            <a:r>
              <a:rPr lang="en-GB" dirty="0"/>
              <a:t>Click icon to insert image</a:t>
            </a:r>
          </a:p>
        </p:txBody>
      </p:sp>
      <p:sp>
        <p:nvSpPr>
          <p:cNvPr id="125" name="Picture Placeholder 9">
            <a:extLst>
              <a:ext uri="{FF2B5EF4-FFF2-40B4-BE49-F238E27FC236}">
                <a16:creationId xmlns:a16="http://schemas.microsoft.com/office/drawing/2014/main" id="{C9E57000-8190-3824-1A73-A285A83337D4}"/>
              </a:ext>
            </a:extLst>
          </p:cNvPr>
          <p:cNvSpPr>
            <a:spLocks noGrp="1"/>
          </p:cNvSpPr>
          <p:nvPr>
            <p:ph type="pic" sz="quarter" idx="134" hasCustomPrompt="1"/>
          </p:nvPr>
        </p:nvSpPr>
        <p:spPr>
          <a:xfrm>
            <a:off x="8172453" y="1942310"/>
            <a:ext cx="1416051" cy="1169746"/>
          </a:xfrm>
        </p:spPr>
        <p:txBody>
          <a:bodyPr/>
          <a:lstStyle>
            <a:lvl1pPr algn="ctr">
              <a:defRPr sz="800"/>
            </a:lvl1pPr>
          </a:lstStyle>
          <a:p>
            <a:r>
              <a:rPr lang="en-GB" dirty="0"/>
              <a:t>Click icon to insert image</a:t>
            </a:r>
          </a:p>
        </p:txBody>
      </p:sp>
      <p:sp>
        <p:nvSpPr>
          <p:cNvPr id="128" name="Picture Placeholder 9">
            <a:extLst>
              <a:ext uri="{FF2B5EF4-FFF2-40B4-BE49-F238E27FC236}">
                <a16:creationId xmlns:a16="http://schemas.microsoft.com/office/drawing/2014/main" id="{580AA6AD-1C33-613E-DDA5-9CC6BCE521B4}"/>
              </a:ext>
            </a:extLst>
          </p:cNvPr>
          <p:cNvSpPr>
            <a:spLocks noGrp="1"/>
          </p:cNvSpPr>
          <p:nvPr>
            <p:ph type="pic" sz="quarter" idx="137" hasCustomPrompt="1"/>
          </p:nvPr>
        </p:nvSpPr>
        <p:spPr>
          <a:xfrm>
            <a:off x="10102852" y="1942310"/>
            <a:ext cx="1416051" cy="1169746"/>
          </a:xfrm>
        </p:spPr>
        <p:txBody>
          <a:bodyPr/>
          <a:lstStyle>
            <a:lvl1pPr algn="ctr">
              <a:defRPr sz="800"/>
            </a:lvl1pPr>
          </a:lstStyle>
          <a:p>
            <a:r>
              <a:rPr lang="en-GB" dirty="0"/>
              <a:t>Click icon to insert image</a:t>
            </a:r>
          </a:p>
        </p:txBody>
      </p:sp>
      <p:sp>
        <p:nvSpPr>
          <p:cNvPr id="138" name="Text Placeholder 12">
            <a:extLst>
              <a:ext uri="{FF2B5EF4-FFF2-40B4-BE49-F238E27FC236}">
                <a16:creationId xmlns:a16="http://schemas.microsoft.com/office/drawing/2014/main" id="{0040CB90-F62C-931D-3F5E-ECD3502C951C}"/>
              </a:ext>
            </a:extLst>
          </p:cNvPr>
          <p:cNvSpPr>
            <a:spLocks noGrp="1"/>
          </p:cNvSpPr>
          <p:nvPr>
            <p:ph type="body" sz="quarter" idx="147" hasCustomPrompt="1"/>
          </p:nvPr>
        </p:nvSpPr>
        <p:spPr>
          <a:xfrm>
            <a:off x="450849" y="3196480"/>
            <a:ext cx="1416052" cy="374461"/>
          </a:xfrm>
        </p:spPr>
        <p:txBody>
          <a:bodyPr lIns="0" tIns="0" rIns="0" bIns="0"/>
          <a:lstStyle>
            <a:lvl1pPr>
              <a:spcAft>
                <a:spcPts val="400"/>
              </a:spcAft>
              <a:defRPr sz="1100">
                <a:latin typeface="Gotham Medium" pitchFamily="50" charset="0"/>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a:p>
            <a:pPr lvl="1"/>
            <a:r>
              <a:rPr lang="en-GB" dirty="0"/>
              <a:t>Insert position</a:t>
            </a:r>
          </a:p>
        </p:txBody>
      </p:sp>
      <p:sp>
        <p:nvSpPr>
          <p:cNvPr id="139" name="Text Placeholder 12">
            <a:extLst>
              <a:ext uri="{FF2B5EF4-FFF2-40B4-BE49-F238E27FC236}">
                <a16:creationId xmlns:a16="http://schemas.microsoft.com/office/drawing/2014/main" id="{AED81986-F039-DE80-DF38-5158B2340CE9}"/>
              </a:ext>
            </a:extLst>
          </p:cNvPr>
          <p:cNvSpPr>
            <a:spLocks noGrp="1"/>
          </p:cNvSpPr>
          <p:nvPr>
            <p:ph type="body" sz="quarter" idx="148" hasCustomPrompt="1"/>
          </p:nvPr>
        </p:nvSpPr>
        <p:spPr>
          <a:xfrm>
            <a:off x="4312283" y="3196480"/>
            <a:ext cx="1416052" cy="374461"/>
          </a:xfrm>
        </p:spPr>
        <p:txBody>
          <a:bodyPr lIns="0" tIns="0" rIns="0" bIns="0"/>
          <a:lstStyle>
            <a:lvl1pPr>
              <a:spcAft>
                <a:spcPts val="400"/>
              </a:spcAft>
              <a:defRPr sz="1100">
                <a:latin typeface="Gotham Medium" pitchFamily="50" charset="0"/>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a:p>
            <a:pPr lvl="1"/>
            <a:r>
              <a:rPr lang="en-GB" dirty="0"/>
              <a:t>Insert position</a:t>
            </a:r>
          </a:p>
        </p:txBody>
      </p:sp>
      <p:sp>
        <p:nvSpPr>
          <p:cNvPr id="140" name="Text Placeholder 12">
            <a:extLst>
              <a:ext uri="{FF2B5EF4-FFF2-40B4-BE49-F238E27FC236}">
                <a16:creationId xmlns:a16="http://schemas.microsoft.com/office/drawing/2014/main" id="{670EFC21-1FD4-29DA-FEC0-CB924E58D6B2}"/>
              </a:ext>
            </a:extLst>
          </p:cNvPr>
          <p:cNvSpPr>
            <a:spLocks noGrp="1"/>
          </p:cNvSpPr>
          <p:nvPr>
            <p:ph type="body" sz="quarter" idx="149" hasCustomPrompt="1"/>
          </p:nvPr>
        </p:nvSpPr>
        <p:spPr>
          <a:xfrm>
            <a:off x="6243000" y="3196480"/>
            <a:ext cx="1416052" cy="374461"/>
          </a:xfrm>
        </p:spPr>
        <p:txBody>
          <a:bodyPr lIns="0" tIns="0" rIns="0" bIns="0"/>
          <a:lstStyle>
            <a:lvl1pPr>
              <a:spcAft>
                <a:spcPts val="400"/>
              </a:spcAft>
              <a:defRPr sz="1100">
                <a:latin typeface="Gotham Medium" pitchFamily="50" charset="0"/>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a:p>
            <a:pPr lvl="1"/>
            <a:r>
              <a:rPr lang="en-GB" dirty="0"/>
              <a:t>Insert position</a:t>
            </a:r>
          </a:p>
        </p:txBody>
      </p:sp>
      <p:sp>
        <p:nvSpPr>
          <p:cNvPr id="141" name="Text Placeholder 12">
            <a:extLst>
              <a:ext uri="{FF2B5EF4-FFF2-40B4-BE49-F238E27FC236}">
                <a16:creationId xmlns:a16="http://schemas.microsoft.com/office/drawing/2014/main" id="{91943364-68B4-BEB4-C4A7-25339C315D44}"/>
              </a:ext>
            </a:extLst>
          </p:cNvPr>
          <p:cNvSpPr>
            <a:spLocks noGrp="1"/>
          </p:cNvSpPr>
          <p:nvPr>
            <p:ph type="body" sz="quarter" idx="150" hasCustomPrompt="1"/>
          </p:nvPr>
        </p:nvSpPr>
        <p:spPr>
          <a:xfrm>
            <a:off x="8173717" y="3196480"/>
            <a:ext cx="1416052" cy="374461"/>
          </a:xfrm>
        </p:spPr>
        <p:txBody>
          <a:bodyPr lIns="0" tIns="0" rIns="0" bIns="0"/>
          <a:lstStyle>
            <a:lvl1pPr>
              <a:spcAft>
                <a:spcPts val="400"/>
              </a:spcAft>
              <a:defRPr sz="1100">
                <a:latin typeface="Gotham Medium" pitchFamily="50" charset="0"/>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a:p>
            <a:pPr lvl="1"/>
            <a:r>
              <a:rPr lang="en-GB" dirty="0"/>
              <a:t>Insert position</a:t>
            </a:r>
          </a:p>
        </p:txBody>
      </p:sp>
      <p:sp>
        <p:nvSpPr>
          <p:cNvPr id="142" name="Text Placeholder 12">
            <a:extLst>
              <a:ext uri="{FF2B5EF4-FFF2-40B4-BE49-F238E27FC236}">
                <a16:creationId xmlns:a16="http://schemas.microsoft.com/office/drawing/2014/main" id="{90248EFF-93D2-7AD2-A4FF-7E65A2D5EA25}"/>
              </a:ext>
            </a:extLst>
          </p:cNvPr>
          <p:cNvSpPr>
            <a:spLocks noGrp="1"/>
          </p:cNvSpPr>
          <p:nvPr>
            <p:ph type="body" sz="quarter" idx="151" hasCustomPrompt="1"/>
          </p:nvPr>
        </p:nvSpPr>
        <p:spPr>
          <a:xfrm>
            <a:off x="10104436" y="3196480"/>
            <a:ext cx="1416052" cy="374461"/>
          </a:xfrm>
        </p:spPr>
        <p:txBody>
          <a:bodyPr lIns="0" tIns="0" rIns="0" bIns="0"/>
          <a:lstStyle>
            <a:lvl1pPr>
              <a:spcAft>
                <a:spcPts val="400"/>
              </a:spcAft>
              <a:defRPr sz="1100">
                <a:latin typeface="Gotham Medium" pitchFamily="50" charset="0"/>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a:p>
            <a:pPr lvl="1"/>
            <a:r>
              <a:rPr lang="en-GB" dirty="0"/>
              <a:t>Insert position</a:t>
            </a:r>
          </a:p>
        </p:txBody>
      </p:sp>
      <p:sp>
        <p:nvSpPr>
          <p:cNvPr id="11" name="Title 10">
            <a:extLst>
              <a:ext uri="{FF2B5EF4-FFF2-40B4-BE49-F238E27FC236}">
                <a16:creationId xmlns:a16="http://schemas.microsoft.com/office/drawing/2014/main" id="{A02DB62C-B759-0F5C-DEF3-EF09E607025B}"/>
              </a:ext>
            </a:extLst>
          </p:cNvPr>
          <p:cNvSpPr>
            <a:spLocks noGrp="1"/>
          </p:cNvSpPr>
          <p:nvPr>
            <p:ph type="title" hasCustomPrompt="1"/>
          </p:nvPr>
        </p:nvSpPr>
        <p:spPr/>
        <p:txBody>
          <a:bodyPr/>
          <a:lstStyle/>
          <a:p>
            <a:r>
              <a:rPr lang="en-US" dirty="0"/>
              <a:t>Insert title here</a:t>
            </a:r>
            <a:endParaRPr lang="en-GB" dirty="0"/>
          </a:p>
        </p:txBody>
      </p:sp>
      <p:sp>
        <p:nvSpPr>
          <p:cNvPr id="12" name="Footer Placeholder 4">
            <a:extLst>
              <a:ext uri="{FF2B5EF4-FFF2-40B4-BE49-F238E27FC236}">
                <a16:creationId xmlns:a16="http://schemas.microsoft.com/office/drawing/2014/main" id="{0F231FA9-049A-83AC-F588-E8479B76AC21}"/>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4" name="Text Placeholder 3">
            <a:extLst>
              <a:ext uri="{FF2B5EF4-FFF2-40B4-BE49-F238E27FC236}">
                <a16:creationId xmlns:a16="http://schemas.microsoft.com/office/drawing/2014/main" id="{197E521F-273E-142D-534B-15CDCC4E1698}"/>
              </a:ext>
            </a:extLst>
          </p:cNvPr>
          <p:cNvSpPr>
            <a:spLocks noGrp="1"/>
          </p:cNvSpPr>
          <p:nvPr>
            <p:ph type="body" sz="quarter" idx="159" hasCustomPrompt="1"/>
          </p:nvPr>
        </p:nvSpPr>
        <p:spPr>
          <a:xfrm>
            <a:off x="450849" y="1520825"/>
            <a:ext cx="3386138" cy="215444"/>
          </a:xfrm>
        </p:spPr>
        <p:txBody>
          <a:bodyPr/>
          <a:lstStyle/>
          <a:p>
            <a:pPr lvl="4"/>
            <a:r>
              <a:rPr lang="en-GB" dirty="0"/>
              <a:t>Insert text here</a:t>
            </a:r>
          </a:p>
        </p:txBody>
      </p:sp>
      <p:sp>
        <p:nvSpPr>
          <p:cNvPr id="10" name="Picture Placeholder 9">
            <a:extLst>
              <a:ext uri="{FF2B5EF4-FFF2-40B4-BE49-F238E27FC236}">
                <a16:creationId xmlns:a16="http://schemas.microsoft.com/office/drawing/2014/main" id="{992E9811-46F7-6DF7-FD31-64A8CAB3091D}"/>
              </a:ext>
            </a:extLst>
          </p:cNvPr>
          <p:cNvSpPr>
            <a:spLocks noGrp="1"/>
          </p:cNvSpPr>
          <p:nvPr>
            <p:ph type="pic" sz="quarter" idx="160" hasCustomPrompt="1"/>
          </p:nvPr>
        </p:nvSpPr>
        <p:spPr>
          <a:xfrm>
            <a:off x="450849" y="4327292"/>
            <a:ext cx="1416051" cy="1169746"/>
          </a:xfrm>
        </p:spPr>
        <p:txBody>
          <a:bodyPr/>
          <a:lstStyle>
            <a:lvl1pPr algn="ctr">
              <a:defRPr sz="800"/>
            </a:lvl1pPr>
          </a:lstStyle>
          <a:p>
            <a:r>
              <a:rPr lang="en-GB" dirty="0"/>
              <a:t>Click icon to insert image</a:t>
            </a:r>
          </a:p>
        </p:txBody>
      </p:sp>
      <p:sp>
        <p:nvSpPr>
          <p:cNvPr id="13" name="Picture Placeholder 9">
            <a:extLst>
              <a:ext uri="{FF2B5EF4-FFF2-40B4-BE49-F238E27FC236}">
                <a16:creationId xmlns:a16="http://schemas.microsoft.com/office/drawing/2014/main" id="{25A15A48-1BDA-A410-92F6-00FEE8AE3FD4}"/>
              </a:ext>
            </a:extLst>
          </p:cNvPr>
          <p:cNvSpPr>
            <a:spLocks noGrp="1"/>
          </p:cNvSpPr>
          <p:nvPr>
            <p:ph type="pic" sz="quarter" idx="161" hasCustomPrompt="1"/>
          </p:nvPr>
        </p:nvSpPr>
        <p:spPr>
          <a:xfrm>
            <a:off x="2381250" y="4327292"/>
            <a:ext cx="1416051" cy="1169746"/>
          </a:xfrm>
        </p:spPr>
        <p:txBody>
          <a:bodyPr/>
          <a:lstStyle>
            <a:lvl1pPr algn="ctr">
              <a:defRPr sz="800"/>
            </a:lvl1pPr>
          </a:lstStyle>
          <a:p>
            <a:r>
              <a:rPr lang="en-GB" dirty="0"/>
              <a:t>Click icon to insert image</a:t>
            </a:r>
          </a:p>
        </p:txBody>
      </p:sp>
      <p:sp>
        <p:nvSpPr>
          <p:cNvPr id="14" name="Text Placeholder 12">
            <a:extLst>
              <a:ext uri="{FF2B5EF4-FFF2-40B4-BE49-F238E27FC236}">
                <a16:creationId xmlns:a16="http://schemas.microsoft.com/office/drawing/2014/main" id="{58D6C223-D95E-18D3-9B57-49D2EED30520}"/>
              </a:ext>
            </a:extLst>
          </p:cNvPr>
          <p:cNvSpPr>
            <a:spLocks noGrp="1"/>
          </p:cNvSpPr>
          <p:nvPr>
            <p:ph type="body" sz="quarter" idx="162" hasCustomPrompt="1"/>
          </p:nvPr>
        </p:nvSpPr>
        <p:spPr>
          <a:xfrm>
            <a:off x="2381566" y="5581462"/>
            <a:ext cx="1416052" cy="374461"/>
          </a:xfrm>
        </p:spPr>
        <p:txBody>
          <a:bodyPr lIns="0" tIns="0" rIns="0" bIns="0"/>
          <a:lstStyle>
            <a:lvl1pPr>
              <a:spcAft>
                <a:spcPts val="400"/>
              </a:spcAft>
              <a:defRPr sz="1100">
                <a:latin typeface="Gotham Medium" pitchFamily="50" charset="0"/>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a:p>
            <a:pPr lvl="1"/>
            <a:r>
              <a:rPr lang="en-GB" dirty="0"/>
              <a:t>Insert position</a:t>
            </a:r>
          </a:p>
        </p:txBody>
      </p:sp>
      <p:sp>
        <p:nvSpPr>
          <p:cNvPr id="21" name="Picture Placeholder 9">
            <a:extLst>
              <a:ext uri="{FF2B5EF4-FFF2-40B4-BE49-F238E27FC236}">
                <a16:creationId xmlns:a16="http://schemas.microsoft.com/office/drawing/2014/main" id="{928BB801-C101-AC59-7F24-25A124070B52}"/>
              </a:ext>
            </a:extLst>
          </p:cNvPr>
          <p:cNvSpPr>
            <a:spLocks noGrp="1"/>
          </p:cNvSpPr>
          <p:nvPr>
            <p:ph type="pic" sz="quarter" idx="163" hasCustomPrompt="1"/>
          </p:nvPr>
        </p:nvSpPr>
        <p:spPr>
          <a:xfrm>
            <a:off x="4311651" y="4327292"/>
            <a:ext cx="1416051" cy="1169746"/>
          </a:xfrm>
        </p:spPr>
        <p:txBody>
          <a:bodyPr/>
          <a:lstStyle>
            <a:lvl1pPr algn="ctr">
              <a:defRPr sz="800"/>
            </a:lvl1pPr>
          </a:lstStyle>
          <a:p>
            <a:r>
              <a:rPr lang="en-GB" dirty="0"/>
              <a:t>Click icon to insert image</a:t>
            </a:r>
          </a:p>
        </p:txBody>
      </p:sp>
      <p:sp>
        <p:nvSpPr>
          <p:cNvPr id="25" name="Picture Placeholder 9">
            <a:extLst>
              <a:ext uri="{FF2B5EF4-FFF2-40B4-BE49-F238E27FC236}">
                <a16:creationId xmlns:a16="http://schemas.microsoft.com/office/drawing/2014/main" id="{2E89A157-6C9D-E2F2-29E7-F27A01F66F27}"/>
              </a:ext>
            </a:extLst>
          </p:cNvPr>
          <p:cNvSpPr>
            <a:spLocks noGrp="1"/>
          </p:cNvSpPr>
          <p:nvPr>
            <p:ph type="pic" sz="quarter" idx="164" hasCustomPrompt="1"/>
          </p:nvPr>
        </p:nvSpPr>
        <p:spPr>
          <a:xfrm>
            <a:off x="6242052" y="4327292"/>
            <a:ext cx="1416051" cy="1169746"/>
          </a:xfrm>
        </p:spPr>
        <p:txBody>
          <a:bodyPr/>
          <a:lstStyle>
            <a:lvl1pPr algn="ctr">
              <a:defRPr sz="800"/>
            </a:lvl1pPr>
          </a:lstStyle>
          <a:p>
            <a:r>
              <a:rPr lang="en-GB" dirty="0"/>
              <a:t>Click icon to insert image</a:t>
            </a:r>
          </a:p>
        </p:txBody>
      </p:sp>
      <p:sp>
        <p:nvSpPr>
          <p:cNvPr id="27" name="Picture Placeholder 9">
            <a:extLst>
              <a:ext uri="{FF2B5EF4-FFF2-40B4-BE49-F238E27FC236}">
                <a16:creationId xmlns:a16="http://schemas.microsoft.com/office/drawing/2014/main" id="{7EB94B7A-1732-60AF-646D-3F9976D8117D}"/>
              </a:ext>
            </a:extLst>
          </p:cNvPr>
          <p:cNvSpPr>
            <a:spLocks noGrp="1"/>
          </p:cNvSpPr>
          <p:nvPr>
            <p:ph type="pic" sz="quarter" idx="165" hasCustomPrompt="1"/>
          </p:nvPr>
        </p:nvSpPr>
        <p:spPr>
          <a:xfrm>
            <a:off x="8172453" y="4327292"/>
            <a:ext cx="1416051" cy="1169746"/>
          </a:xfrm>
        </p:spPr>
        <p:txBody>
          <a:bodyPr/>
          <a:lstStyle>
            <a:lvl1pPr algn="ctr">
              <a:defRPr sz="800"/>
            </a:lvl1pPr>
          </a:lstStyle>
          <a:p>
            <a:r>
              <a:rPr lang="en-GB" dirty="0"/>
              <a:t>Click icon to insert image</a:t>
            </a:r>
          </a:p>
        </p:txBody>
      </p:sp>
      <p:sp>
        <p:nvSpPr>
          <p:cNvPr id="28" name="Picture Placeholder 9">
            <a:extLst>
              <a:ext uri="{FF2B5EF4-FFF2-40B4-BE49-F238E27FC236}">
                <a16:creationId xmlns:a16="http://schemas.microsoft.com/office/drawing/2014/main" id="{AC1C539F-B653-DEA5-3D95-B61053C1BAEC}"/>
              </a:ext>
            </a:extLst>
          </p:cNvPr>
          <p:cNvSpPr>
            <a:spLocks noGrp="1"/>
          </p:cNvSpPr>
          <p:nvPr>
            <p:ph type="pic" sz="quarter" idx="166" hasCustomPrompt="1"/>
          </p:nvPr>
        </p:nvSpPr>
        <p:spPr>
          <a:xfrm>
            <a:off x="10102852" y="4327292"/>
            <a:ext cx="1416051" cy="1169746"/>
          </a:xfrm>
        </p:spPr>
        <p:txBody>
          <a:bodyPr/>
          <a:lstStyle>
            <a:lvl1pPr algn="ctr">
              <a:defRPr sz="800"/>
            </a:lvl1pPr>
          </a:lstStyle>
          <a:p>
            <a:r>
              <a:rPr lang="en-GB" dirty="0"/>
              <a:t>Click icon to insert image</a:t>
            </a:r>
          </a:p>
        </p:txBody>
      </p:sp>
      <p:sp>
        <p:nvSpPr>
          <p:cNvPr id="33" name="Text Placeholder 12">
            <a:extLst>
              <a:ext uri="{FF2B5EF4-FFF2-40B4-BE49-F238E27FC236}">
                <a16:creationId xmlns:a16="http://schemas.microsoft.com/office/drawing/2014/main" id="{7F462AE2-AEAB-1F2A-4C16-7063E683C4DE}"/>
              </a:ext>
            </a:extLst>
          </p:cNvPr>
          <p:cNvSpPr>
            <a:spLocks noGrp="1"/>
          </p:cNvSpPr>
          <p:nvPr>
            <p:ph type="body" sz="quarter" idx="167" hasCustomPrompt="1"/>
          </p:nvPr>
        </p:nvSpPr>
        <p:spPr>
          <a:xfrm>
            <a:off x="450849" y="5581462"/>
            <a:ext cx="1416052" cy="374461"/>
          </a:xfrm>
        </p:spPr>
        <p:txBody>
          <a:bodyPr lIns="0" tIns="0" rIns="0" bIns="0"/>
          <a:lstStyle>
            <a:lvl1pPr>
              <a:spcAft>
                <a:spcPts val="400"/>
              </a:spcAft>
              <a:defRPr sz="1100">
                <a:latin typeface="Gotham Medium" pitchFamily="50" charset="0"/>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a:p>
            <a:pPr lvl="1"/>
            <a:r>
              <a:rPr lang="en-GB" dirty="0"/>
              <a:t>Insert position</a:t>
            </a:r>
          </a:p>
        </p:txBody>
      </p:sp>
      <p:sp>
        <p:nvSpPr>
          <p:cNvPr id="34" name="Text Placeholder 12">
            <a:extLst>
              <a:ext uri="{FF2B5EF4-FFF2-40B4-BE49-F238E27FC236}">
                <a16:creationId xmlns:a16="http://schemas.microsoft.com/office/drawing/2014/main" id="{44BBCC37-9049-82D7-8991-4A94D2894D16}"/>
              </a:ext>
            </a:extLst>
          </p:cNvPr>
          <p:cNvSpPr>
            <a:spLocks noGrp="1"/>
          </p:cNvSpPr>
          <p:nvPr>
            <p:ph type="body" sz="quarter" idx="168" hasCustomPrompt="1"/>
          </p:nvPr>
        </p:nvSpPr>
        <p:spPr>
          <a:xfrm>
            <a:off x="4312283" y="5581462"/>
            <a:ext cx="1416052" cy="374461"/>
          </a:xfrm>
        </p:spPr>
        <p:txBody>
          <a:bodyPr lIns="0" tIns="0" rIns="0" bIns="0"/>
          <a:lstStyle>
            <a:lvl1pPr>
              <a:spcAft>
                <a:spcPts val="400"/>
              </a:spcAft>
              <a:defRPr sz="1100">
                <a:latin typeface="Gotham Medium" pitchFamily="50" charset="0"/>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a:p>
            <a:pPr lvl="1"/>
            <a:r>
              <a:rPr lang="en-GB" dirty="0"/>
              <a:t>Insert position</a:t>
            </a:r>
          </a:p>
        </p:txBody>
      </p:sp>
      <p:sp>
        <p:nvSpPr>
          <p:cNvPr id="35" name="Text Placeholder 12">
            <a:extLst>
              <a:ext uri="{FF2B5EF4-FFF2-40B4-BE49-F238E27FC236}">
                <a16:creationId xmlns:a16="http://schemas.microsoft.com/office/drawing/2014/main" id="{74B6127C-FB18-BA1E-F932-B5D58221E72B}"/>
              </a:ext>
            </a:extLst>
          </p:cNvPr>
          <p:cNvSpPr>
            <a:spLocks noGrp="1"/>
          </p:cNvSpPr>
          <p:nvPr>
            <p:ph type="body" sz="quarter" idx="169" hasCustomPrompt="1"/>
          </p:nvPr>
        </p:nvSpPr>
        <p:spPr>
          <a:xfrm>
            <a:off x="6243000" y="5581462"/>
            <a:ext cx="1416052" cy="374461"/>
          </a:xfrm>
        </p:spPr>
        <p:txBody>
          <a:bodyPr lIns="0" tIns="0" rIns="0" bIns="0"/>
          <a:lstStyle>
            <a:lvl1pPr>
              <a:spcAft>
                <a:spcPts val="400"/>
              </a:spcAft>
              <a:defRPr sz="1100">
                <a:latin typeface="Gotham Medium" pitchFamily="50" charset="0"/>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a:p>
            <a:pPr lvl="1"/>
            <a:r>
              <a:rPr lang="en-GB" dirty="0"/>
              <a:t>Insert position</a:t>
            </a:r>
          </a:p>
        </p:txBody>
      </p:sp>
      <p:sp>
        <p:nvSpPr>
          <p:cNvPr id="36" name="Text Placeholder 12">
            <a:extLst>
              <a:ext uri="{FF2B5EF4-FFF2-40B4-BE49-F238E27FC236}">
                <a16:creationId xmlns:a16="http://schemas.microsoft.com/office/drawing/2014/main" id="{51FC2BAA-ACD2-BF9D-0596-573A1A4E4414}"/>
              </a:ext>
            </a:extLst>
          </p:cNvPr>
          <p:cNvSpPr>
            <a:spLocks noGrp="1"/>
          </p:cNvSpPr>
          <p:nvPr>
            <p:ph type="body" sz="quarter" idx="170" hasCustomPrompt="1"/>
          </p:nvPr>
        </p:nvSpPr>
        <p:spPr>
          <a:xfrm>
            <a:off x="8173717" y="5581462"/>
            <a:ext cx="1416052" cy="374461"/>
          </a:xfrm>
        </p:spPr>
        <p:txBody>
          <a:bodyPr lIns="0" tIns="0" rIns="0" bIns="0"/>
          <a:lstStyle>
            <a:lvl1pPr>
              <a:spcAft>
                <a:spcPts val="400"/>
              </a:spcAft>
              <a:defRPr sz="1100">
                <a:latin typeface="Gotham Medium" pitchFamily="50" charset="0"/>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a:p>
            <a:pPr lvl="1"/>
            <a:r>
              <a:rPr lang="en-GB" dirty="0"/>
              <a:t>Insert position</a:t>
            </a:r>
          </a:p>
        </p:txBody>
      </p:sp>
      <p:sp>
        <p:nvSpPr>
          <p:cNvPr id="37" name="Text Placeholder 12">
            <a:extLst>
              <a:ext uri="{FF2B5EF4-FFF2-40B4-BE49-F238E27FC236}">
                <a16:creationId xmlns:a16="http://schemas.microsoft.com/office/drawing/2014/main" id="{BED79B8F-A9CE-4FA9-C5C8-597F8475963F}"/>
              </a:ext>
            </a:extLst>
          </p:cNvPr>
          <p:cNvSpPr>
            <a:spLocks noGrp="1"/>
          </p:cNvSpPr>
          <p:nvPr>
            <p:ph type="body" sz="quarter" idx="171" hasCustomPrompt="1"/>
          </p:nvPr>
        </p:nvSpPr>
        <p:spPr>
          <a:xfrm>
            <a:off x="10104436" y="5581462"/>
            <a:ext cx="1416052" cy="374461"/>
          </a:xfrm>
        </p:spPr>
        <p:txBody>
          <a:bodyPr lIns="0" tIns="0" rIns="0" bIns="0"/>
          <a:lstStyle>
            <a:lvl1pPr>
              <a:spcAft>
                <a:spcPts val="400"/>
              </a:spcAft>
              <a:defRPr sz="1100">
                <a:latin typeface="Gotham Medium" pitchFamily="50" charset="0"/>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a:p>
            <a:pPr lvl="1"/>
            <a:r>
              <a:rPr lang="en-GB" dirty="0"/>
              <a:t>Insert position</a:t>
            </a:r>
          </a:p>
        </p:txBody>
      </p:sp>
      <p:sp>
        <p:nvSpPr>
          <p:cNvPr id="38" name="Text Placeholder 3">
            <a:extLst>
              <a:ext uri="{FF2B5EF4-FFF2-40B4-BE49-F238E27FC236}">
                <a16:creationId xmlns:a16="http://schemas.microsoft.com/office/drawing/2014/main" id="{3A074258-8F34-AC1E-1413-4BD8CE9CD350}"/>
              </a:ext>
            </a:extLst>
          </p:cNvPr>
          <p:cNvSpPr>
            <a:spLocks noGrp="1"/>
          </p:cNvSpPr>
          <p:nvPr>
            <p:ph type="body" sz="quarter" idx="172" hasCustomPrompt="1"/>
          </p:nvPr>
        </p:nvSpPr>
        <p:spPr>
          <a:xfrm>
            <a:off x="450849" y="3905807"/>
            <a:ext cx="3386138" cy="215444"/>
          </a:xfrm>
        </p:spPr>
        <p:txBody>
          <a:bodyPr/>
          <a:lstStyle/>
          <a:p>
            <a:pPr lvl="4"/>
            <a:r>
              <a:rPr lang="en-GB" dirty="0"/>
              <a:t>Insert text here</a:t>
            </a:r>
          </a:p>
        </p:txBody>
      </p:sp>
    </p:spTree>
    <p:custDataLst>
      <p:tags r:id="rId1"/>
    </p:custDataLst>
    <p:extLst>
      <p:ext uri="{BB962C8B-B14F-4D97-AF65-F5344CB8AC3E}">
        <p14:creationId xmlns:p14="http://schemas.microsoft.com/office/powerpoint/2010/main" val="196969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am structure 2 rows (10) with text">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58F77799-293E-3E20-83D0-1541AA619BD4}"/>
              </a:ext>
            </a:extLst>
          </p:cNvPr>
          <p:cNvSpPr>
            <a:spLocks noGrp="1"/>
          </p:cNvSpPr>
          <p:nvPr>
            <p:ph type="body" sz="quarter" idx="109"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grpSp>
        <p:nvGrpSpPr>
          <p:cNvPr id="27" name="Group 26">
            <a:extLst>
              <a:ext uri="{FF2B5EF4-FFF2-40B4-BE49-F238E27FC236}">
                <a16:creationId xmlns:a16="http://schemas.microsoft.com/office/drawing/2014/main" id="{18F7CB25-41F6-8792-7B04-53C309EA743E}"/>
              </a:ext>
            </a:extLst>
          </p:cNvPr>
          <p:cNvGrpSpPr/>
          <p:nvPr/>
        </p:nvGrpSpPr>
        <p:grpSpPr>
          <a:xfrm>
            <a:off x="12287572" y="0"/>
            <a:ext cx="2175021" cy="4839558"/>
            <a:chOff x="838200" y="1150069"/>
            <a:chExt cx="2175021" cy="4839558"/>
          </a:xfrm>
        </p:grpSpPr>
        <p:sp>
          <p:nvSpPr>
            <p:cNvPr id="28" name="Rectangle 27">
              <a:extLst>
                <a:ext uri="{FF2B5EF4-FFF2-40B4-BE49-F238E27FC236}">
                  <a16:creationId xmlns:a16="http://schemas.microsoft.com/office/drawing/2014/main" id="{4EB08644-073B-6D35-4E14-18F6724DFAEE}"/>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9" name="Rectangle 28">
              <a:extLst>
                <a:ext uri="{FF2B5EF4-FFF2-40B4-BE49-F238E27FC236}">
                  <a16:creationId xmlns:a16="http://schemas.microsoft.com/office/drawing/2014/main" id="{9336DCF4-85CB-1A9F-C795-3CC3258568D4}"/>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0" name="TextBox 29">
              <a:extLst>
                <a:ext uri="{FF2B5EF4-FFF2-40B4-BE49-F238E27FC236}">
                  <a16:creationId xmlns:a16="http://schemas.microsoft.com/office/drawing/2014/main" id="{B989A630-7B31-F1B7-7C1A-52AECB3D17C9}"/>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31" name="TextBox 30">
              <a:extLst>
                <a:ext uri="{FF2B5EF4-FFF2-40B4-BE49-F238E27FC236}">
                  <a16:creationId xmlns:a16="http://schemas.microsoft.com/office/drawing/2014/main" id="{3303D0AE-73F6-D6D6-DA3E-9F6F46D40428}"/>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32" name="TextBox 31">
              <a:extLst>
                <a:ext uri="{FF2B5EF4-FFF2-40B4-BE49-F238E27FC236}">
                  <a16:creationId xmlns:a16="http://schemas.microsoft.com/office/drawing/2014/main" id="{A10D7B80-A338-8C09-DB52-89F725A7D7DD}"/>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65" name="TextBox 64">
              <a:extLst>
                <a:ext uri="{FF2B5EF4-FFF2-40B4-BE49-F238E27FC236}">
                  <a16:creationId xmlns:a16="http://schemas.microsoft.com/office/drawing/2014/main" id="{C1AE0AD5-47F5-8A35-A9AF-295C0C82AD8E}"/>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66" name="TextBox 65">
              <a:extLst>
                <a:ext uri="{FF2B5EF4-FFF2-40B4-BE49-F238E27FC236}">
                  <a16:creationId xmlns:a16="http://schemas.microsoft.com/office/drawing/2014/main" id="{B23E7AD7-3AB9-9657-6255-CDEFFACB609C}"/>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67" name="TextBox 66">
              <a:extLst>
                <a:ext uri="{FF2B5EF4-FFF2-40B4-BE49-F238E27FC236}">
                  <a16:creationId xmlns:a16="http://schemas.microsoft.com/office/drawing/2014/main" id="{C2A49339-8B4D-A6D8-62F7-710778465395}"/>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68" name="TextBox 67">
              <a:extLst>
                <a:ext uri="{FF2B5EF4-FFF2-40B4-BE49-F238E27FC236}">
                  <a16:creationId xmlns:a16="http://schemas.microsoft.com/office/drawing/2014/main" id="{5D6DA3FD-198D-92BB-69CD-6EEEFE3FDDB3}"/>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76" name="Date Placeholder 75">
            <a:extLst>
              <a:ext uri="{FF2B5EF4-FFF2-40B4-BE49-F238E27FC236}">
                <a16:creationId xmlns:a16="http://schemas.microsoft.com/office/drawing/2014/main" id="{3D19E9CF-F187-0479-E6CF-7E3FEF72305E}"/>
              </a:ext>
            </a:extLst>
          </p:cNvPr>
          <p:cNvSpPr>
            <a:spLocks noGrp="1"/>
          </p:cNvSpPr>
          <p:nvPr>
            <p:ph type="dt" sz="half" idx="111"/>
          </p:nvPr>
        </p:nvSpPr>
        <p:spPr/>
        <p:txBody>
          <a:bodyPr>
            <a:noAutofit/>
          </a:bodyPr>
          <a:lstStyle/>
          <a:p>
            <a:endParaRPr lang="en-GB" dirty="0"/>
          </a:p>
        </p:txBody>
      </p:sp>
      <p:sp>
        <p:nvSpPr>
          <p:cNvPr id="78" name="Slide Number Placeholder 77">
            <a:extLst>
              <a:ext uri="{FF2B5EF4-FFF2-40B4-BE49-F238E27FC236}">
                <a16:creationId xmlns:a16="http://schemas.microsoft.com/office/drawing/2014/main" id="{A1ECAD12-80E9-2964-7CBD-ED830CAC2C5B}"/>
              </a:ext>
            </a:extLst>
          </p:cNvPr>
          <p:cNvSpPr>
            <a:spLocks noGrp="1"/>
          </p:cNvSpPr>
          <p:nvPr>
            <p:ph type="sldNum" sz="quarter" idx="113"/>
          </p:nvPr>
        </p:nvSpPr>
        <p:spPr/>
        <p:txBody>
          <a:bodyPr>
            <a:noAutofit/>
          </a:bodyPr>
          <a:lstStyle/>
          <a:p>
            <a:fld id="{BB07EAE1-021A-493C-B07F-6FE9E5D11BEB}" type="slidenum">
              <a:rPr lang="en-GB" smtClean="0"/>
              <a:pPr/>
              <a:t>‹#›</a:t>
            </a:fld>
            <a:endParaRPr lang="en-GB" dirty="0"/>
          </a:p>
        </p:txBody>
      </p:sp>
      <p:grpSp>
        <p:nvGrpSpPr>
          <p:cNvPr id="5" name="Group 4">
            <a:extLst>
              <a:ext uri="{FF2B5EF4-FFF2-40B4-BE49-F238E27FC236}">
                <a16:creationId xmlns:a16="http://schemas.microsoft.com/office/drawing/2014/main" id="{83137734-400D-98F2-7954-698723D419DE}"/>
              </a:ext>
            </a:extLst>
          </p:cNvPr>
          <p:cNvGrpSpPr/>
          <p:nvPr userDrawn="1"/>
        </p:nvGrpSpPr>
        <p:grpSpPr>
          <a:xfrm>
            <a:off x="12287572" y="0"/>
            <a:ext cx="2175021" cy="4839558"/>
            <a:chOff x="838200" y="1150069"/>
            <a:chExt cx="2175021" cy="4839558"/>
          </a:xfrm>
        </p:grpSpPr>
        <p:sp>
          <p:nvSpPr>
            <p:cNvPr id="6" name="Rectangle 5">
              <a:extLst>
                <a:ext uri="{FF2B5EF4-FFF2-40B4-BE49-F238E27FC236}">
                  <a16:creationId xmlns:a16="http://schemas.microsoft.com/office/drawing/2014/main" id="{7D01E421-D8A4-CE15-7D06-00F2E7261EB5}"/>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7" name="Rectangle 6">
              <a:extLst>
                <a:ext uri="{FF2B5EF4-FFF2-40B4-BE49-F238E27FC236}">
                  <a16:creationId xmlns:a16="http://schemas.microsoft.com/office/drawing/2014/main" id="{D9B294EA-AD21-B55E-7CA3-B28D403D9F7E}"/>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5" name="TextBox 14">
              <a:extLst>
                <a:ext uri="{FF2B5EF4-FFF2-40B4-BE49-F238E27FC236}">
                  <a16:creationId xmlns:a16="http://schemas.microsoft.com/office/drawing/2014/main" id="{85A915A6-A8DD-14B4-2DB9-9974466A9BDA}"/>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16" name="TextBox 15">
              <a:extLst>
                <a:ext uri="{FF2B5EF4-FFF2-40B4-BE49-F238E27FC236}">
                  <a16:creationId xmlns:a16="http://schemas.microsoft.com/office/drawing/2014/main" id="{9FF6DB8D-8D9D-9766-D0D2-CDE3B4022BF8}"/>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17" name="TextBox 16">
              <a:extLst>
                <a:ext uri="{FF2B5EF4-FFF2-40B4-BE49-F238E27FC236}">
                  <a16:creationId xmlns:a16="http://schemas.microsoft.com/office/drawing/2014/main" id="{C663DEA9-65C2-9130-CC0F-3755C2CCEF58}"/>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18" name="TextBox 17">
              <a:extLst>
                <a:ext uri="{FF2B5EF4-FFF2-40B4-BE49-F238E27FC236}">
                  <a16:creationId xmlns:a16="http://schemas.microsoft.com/office/drawing/2014/main" id="{CE0DA733-AE50-A401-73BE-D83741618A6D}"/>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19" name="TextBox 18">
              <a:extLst>
                <a:ext uri="{FF2B5EF4-FFF2-40B4-BE49-F238E27FC236}">
                  <a16:creationId xmlns:a16="http://schemas.microsoft.com/office/drawing/2014/main" id="{F6AC2269-BC1A-D51E-D3D4-E5364F079B0B}"/>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20" name="TextBox 19">
              <a:extLst>
                <a:ext uri="{FF2B5EF4-FFF2-40B4-BE49-F238E27FC236}">
                  <a16:creationId xmlns:a16="http://schemas.microsoft.com/office/drawing/2014/main" id="{4FBFC4EA-133A-020B-8829-2A0080A7815A}"/>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21" name="TextBox 20">
              <a:extLst>
                <a:ext uri="{FF2B5EF4-FFF2-40B4-BE49-F238E27FC236}">
                  <a16:creationId xmlns:a16="http://schemas.microsoft.com/office/drawing/2014/main" id="{0AC31579-704F-6A14-9717-F5F6B450B793}"/>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25" name="Picture Placeholder 9">
            <a:extLst>
              <a:ext uri="{FF2B5EF4-FFF2-40B4-BE49-F238E27FC236}">
                <a16:creationId xmlns:a16="http://schemas.microsoft.com/office/drawing/2014/main" id="{9521C5CA-17D7-2F75-036A-D88E5677DAB1}"/>
              </a:ext>
            </a:extLst>
          </p:cNvPr>
          <p:cNvSpPr>
            <a:spLocks noGrp="1"/>
          </p:cNvSpPr>
          <p:nvPr>
            <p:ph type="pic" sz="quarter" idx="14" hasCustomPrompt="1"/>
          </p:nvPr>
        </p:nvSpPr>
        <p:spPr>
          <a:xfrm>
            <a:off x="4293811" y="1958346"/>
            <a:ext cx="1083953" cy="909282"/>
          </a:xfrm>
        </p:spPr>
        <p:txBody>
          <a:bodyPr/>
          <a:lstStyle>
            <a:lvl1pPr algn="ctr">
              <a:defRPr sz="800"/>
            </a:lvl1pPr>
          </a:lstStyle>
          <a:p>
            <a:r>
              <a:rPr lang="en-GB" dirty="0"/>
              <a:t>Click icon to insert image</a:t>
            </a:r>
          </a:p>
        </p:txBody>
      </p:sp>
      <p:sp>
        <p:nvSpPr>
          <p:cNvPr id="95" name="Picture Placeholder 9">
            <a:extLst>
              <a:ext uri="{FF2B5EF4-FFF2-40B4-BE49-F238E27FC236}">
                <a16:creationId xmlns:a16="http://schemas.microsoft.com/office/drawing/2014/main" id="{C6BFC79B-47CF-DCFF-EDA4-D830D4EC4944}"/>
              </a:ext>
            </a:extLst>
          </p:cNvPr>
          <p:cNvSpPr>
            <a:spLocks noGrp="1"/>
          </p:cNvSpPr>
          <p:nvPr>
            <p:ph type="pic" sz="quarter" idx="119" hasCustomPrompt="1"/>
          </p:nvPr>
        </p:nvSpPr>
        <p:spPr>
          <a:xfrm>
            <a:off x="5828870" y="1958346"/>
            <a:ext cx="1083953" cy="909282"/>
          </a:xfrm>
        </p:spPr>
        <p:txBody>
          <a:bodyPr/>
          <a:lstStyle>
            <a:lvl1pPr algn="ctr">
              <a:defRPr sz="800"/>
            </a:lvl1pPr>
          </a:lstStyle>
          <a:p>
            <a:r>
              <a:rPr lang="en-GB" dirty="0"/>
              <a:t>Click icon to insert image</a:t>
            </a:r>
          </a:p>
        </p:txBody>
      </p:sp>
      <p:sp>
        <p:nvSpPr>
          <p:cNvPr id="98" name="Picture Placeholder 9">
            <a:extLst>
              <a:ext uri="{FF2B5EF4-FFF2-40B4-BE49-F238E27FC236}">
                <a16:creationId xmlns:a16="http://schemas.microsoft.com/office/drawing/2014/main" id="{F5C14B66-9F51-D53E-BB27-9F77A2CB2F4E}"/>
              </a:ext>
            </a:extLst>
          </p:cNvPr>
          <p:cNvSpPr>
            <a:spLocks noGrp="1"/>
          </p:cNvSpPr>
          <p:nvPr>
            <p:ph type="pic" sz="quarter" idx="122" hasCustomPrompt="1"/>
          </p:nvPr>
        </p:nvSpPr>
        <p:spPr>
          <a:xfrm>
            <a:off x="7363929" y="1958346"/>
            <a:ext cx="1083953" cy="909282"/>
          </a:xfrm>
        </p:spPr>
        <p:txBody>
          <a:bodyPr/>
          <a:lstStyle>
            <a:lvl1pPr algn="ctr">
              <a:defRPr sz="800"/>
            </a:lvl1pPr>
          </a:lstStyle>
          <a:p>
            <a:r>
              <a:rPr lang="en-GB" dirty="0"/>
              <a:t>Click icon to insert image</a:t>
            </a:r>
          </a:p>
        </p:txBody>
      </p:sp>
      <p:sp>
        <p:nvSpPr>
          <p:cNvPr id="101" name="Picture Placeholder 9">
            <a:extLst>
              <a:ext uri="{FF2B5EF4-FFF2-40B4-BE49-F238E27FC236}">
                <a16:creationId xmlns:a16="http://schemas.microsoft.com/office/drawing/2014/main" id="{A8EDD4BB-2868-DA4E-9C3B-4118F0308AF3}"/>
              </a:ext>
            </a:extLst>
          </p:cNvPr>
          <p:cNvSpPr>
            <a:spLocks noGrp="1"/>
          </p:cNvSpPr>
          <p:nvPr>
            <p:ph type="pic" sz="quarter" idx="125" hasCustomPrompt="1"/>
          </p:nvPr>
        </p:nvSpPr>
        <p:spPr>
          <a:xfrm>
            <a:off x="8898988" y="1958346"/>
            <a:ext cx="1083953" cy="909282"/>
          </a:xfrm>
        </p:spPr>
        <p:txBody>
          <a:bodyPr/>
          <a:lstStyle>
            <a:lvl1pPr algn="ctr">
              <a:defRPr sz="800"/>
            </a:lvl1pPr>
          </a:lstStyle>
          <a:p>
            <a:r>
              <a:rPr lang="en-GB" dirty="0"/>
              <a:t>Click icon to insert image</a:t>
            </a:r>
          </a:p>
        </p:txBody>
      </p:sp>
      <p:sp>
        <p:nvSpPr>
          <p:cNvPr id="104" name="Picture Placeholder 9">
            <a:extLst>
              <a:ext uri="{FF2B5EF4-FFF2-40B4-BE49-F238E27FC236}">
                <a16:creationId xmlns:a16="http://schemas.microsoft.com/office/drawing/2014/main" id="{B484EC49-1699-02DB-A14A-0E10355DB487}"/>
              </a:ext>
            </a:extLst>
          </p:cNvPr>
          <p:cNvSpPr>
            <a:spLocks noGrp="1"/>
          </p:cNvSpPr>
          <p:nvPr>
            <p:ph type="pic" sz="quarter" idx="128" hasCustomPrompt="1"/>
          </p:nvPr>
        </p:nvSpPr>
        <p:spPr>
          <a:xfrm>
            <a:off x="10434047" y="1958346"/>
            <a:ext cx="1083953" cy="909282"/>
          </a:xfrm>
        </p:spPr>
        <p:txBody>
          <a:bodyPr/>
          <a:lstStyle>
            <a:lvl1pPr algn="ctr">
              <a:defRPr sz="800"/>
            </a:lvl1pPr>
          </a:lstStyle>
          <a:p>
            <a:r>
              <a:rPr lang="en-GB" dirty="0"/>
              <a:t>Click icon to insert image</a:t>
            </a:r>
          </a:p>
        </p:txBody>
      </p:sp>
      <p:sp>
        <p:nvSpPr>
          <p:cNvPr id="134" name="Text Placeholder 12">
            <a:extLst>
              <a:ext uri="{FF2B5EF4-FFF2-40B4-BE49-F238E27FC236}">
                <a16:creationId xmlns:a16="http://schemas.microsoft.com/office/drawing/2014/main" id="{03ECC5DA-483D-0E48-D1F5-BD236475FBAF}"/>
              </a:ext>
            </a:extLst>
          </p:cNvPr>
          <p:cNvSpPr>
            <a:spLocks noGrp="1"/>
          </p:cNvSpPr>
          <p:nvPr>
            <p:ph type="body" sz="quarter" idx="147" hasCustomPrompt="1"/>
          </p:nvPr>
        </p:nvSpPr>
        <p:spPr>
          <a:xfrm>
            <a:off x="4293811" y="2949115"/>
            <a:ext cx="1083953" cy="374461"/>
          </a:xfrm>
        </p:spPr>
        <p:txBody>
          <a:bodyPr lIns="0" tIns="0" rIns="0" bIns="0"/>
          <a:lstStyle>
            <a:lvl1pPr>
              <a:spcAft>
                <a:spcPts val="400"/>
              </a:spcAft>
              <a:defRPr sz="1100">
                <a:latin typeface="Gotham Medium" pitchFamily="50" charset="0"/>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lvl="0"/>
            <a:r>
              <a:rPr lang="en-GB" dirty="0"/>
              <a:t>Insert name</a:t>
            </a:r>
          </a:p>
          <a:p>
            <a:pPr lvl="1"/>
            <a:r>
              <a:rPr lang="en-GB" dirty="0"/>
              <a:t>Insert position</a:t>
            </a:r>
          </a:p>
        </p:txBody>
      </p:sp>
      <p:sp>
        <p:nvSpPr>
          <p:cNvPr id="135" name="Text Placeholder 12">
            <a:extLst>
              <a:ext uri="{FF2B5EF4-FFF2-40B4-BE49-F238E27FC236}">
                <a16:creationId xmlns:a16="http://schemas.microsoft.com/office/drawing/2014/main" id="{BD692DD5-5F68-2B30-614F-9DFA03ABB97B}"/>
              </a:ext>
            </a:extLst>
          </p:cNvPr>
          <p:cNvSpPr>
            <a:spLocks noGrp="1"/>
          </p:cNvSpPr>
          <p:nvPr>
            <p:ph type="body" sz="quarter" idx="148" hasCustomPrompt="1"/>
          </p:nvPr>
        </p:nvSpPr>
        <p:spPr>
          <a:xfrm>
            <a:off x="5828870" y="2949115"/>
            <a:ext cx="1083953" cy="374461"/>
          </a:xfrm>
        </p:spPr>
        <p:txBody>
          <a:bodyPr lIns="0" tIns="0" rIns="0" bIns="0"/>
          <a:lstStyle>
            <a:lvl1pPr>
              <a:spcAft>
                <a:spcPts val="400"/>
              </a:spcAft>
              <a:defRPr lang="en-GB" sz="1100" kern="1200" dirty="0">
                <a:solidFill>
                  <a:schemeClr val="tx1"/>
                </a:solidFill>
                <a:latin typeface="Gotham Medium" pitchFamily="50" charset="0"/>
                <a:ea typeface="+mn-ea"/>
                <a:cs typeface="+mn-cs"/>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marL="0" lvl="0" indent="0" algn="l" defTabSz="914400" rtl="0" eaLnBrk="1" latinLnBrk="0" hangingPunct="1">
              <a:lnSpc>
                <a:spcPct val="100000"/>
              </a:lnSpc>
              <a:spcBef>
                <a:spcPts val="0"/>
              </a:spcBef>
              <a:spcAft>
                <a:spcPts val="400"/>
              </a:spcAft>
              <a:buFont typeface="Arial" panose="020B0604020202020204" pitchFamily="34" charset="0"/>
              <a:buNone/>
            </a:pPr>
            <a:r>
              <a:rPr lang="en-GB" dirty="0"/>
              <a:t>Insert name</a:t>
            </a:r>
          </a:p>
          <a:p>
            <a:pPr lvl="1"/>
            <a:r>
              <a:rPr lang="en-GB" dirty="0"/>
              <a:t>Insert position</a:t>
            </a:r>
          </a:p>
        </p:txBody>
      </p:sp>
      <p:sp>
        <p:nvSpPr>
          <p:cNvPr id="136" name="Text Placeholder 12">
            <a:extLst>
              <a:ext uri="{FF2B5EF4-FFF2-40B4-BE49-F238E27FC236}">
                <a16:creationId xmlns:a16="http://schemas.microsoft.com/office/drawing/2014/main" id="{9CA64BB5-E861-C2ED-1664-51525856EE3E}"/>
              </a:ext>
            </a:extLst>
          </p:cNvPr>
          <p:cNvSpPr>
            <a:spLocks noGrp="1"/>
          </p:cNvSpPr>
          <p:nvPr>
            <p:ph type="body" sz="quarter" idx="149" hasCustomPrompt="1"/>
          </p:nvPr>
        </p:nvSpPr>
        <p:spPr>
          <a:xfrm>
            <a:off x="7363929" y="2949115"/>
            <a:ext cx="1083953" cy="374461"/>
          </a:xfrm>
        </p:spPr>
        <p:txBody>
          <a:bodyPr lIns="0" tIns="0" rIns="0" bIns="0"/>
          <a:lstStyle>
            <a:lvl1pPr>
              <a:spcAft>
                <a:spcPts val="400"/>
              </a:spcAft>
              <a:defRPr lang="en-GB" sz="1100" kern="1200" dirty="0">
                <a:solidFill>
                  <a:schemeClr val="tx1"/>
                </a:solidFill>
                <a:latin typeface="Gotham Medium" pitchFamily="50" charset="0"/>
                <a:ea typeface="+mn-ea"/>
                <a:cs typeface="+mn-cs"/>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marL="0" lvl="0" indent="0" algn="l" defTabSz="914400" rtl="0" eaLnBrk="1" latinLnBrk="0" hangingPunct="1">
              <a:lnSpc>
                <a:spcPct val="100000"/>
              </a:lnSpc>
              <a:spcBef>
                <a:spcPts val="0"/>
              </a:spcBef>
              <a:spcAft>
                <a:spcPts val="400"/>
              </a:spcAft>
              <a:buFont typeface="Arial" panose="020B0604020202020204" pitchFamily="34" charset="0"/>
              <a:buNone/>
            </a:pPr>
            <a:r>
              <a:rPr lang="en-GB" dirty="0"/>
              <a:t>Insert name</a:t>
            </a:r>
          </a:p>
          <a:p>
            <a:pPr lvl="1"/>
            <a:r>
              <a:rPr lang="en-GB" dirty="0"/>
              <a:t>Insert position</a:t>
            </a:r>
          </a:p>
        </p:txBody>
      </p:sp>
      <p:sp>
        <p:nvSpPr>
          <p:cNvPr id="137" name="Text Placeholder 12">
            <a:extLst>
              <a:ext uri="{FF2B5EF4-FFF2-40B4-BE49-F238E27FC236}">
                <a16:creationId xmlns:a16="http://schemas.microsoft.com/office/drawing/2014/main" id="{239006E8-2306-CE6E-7568-34D126C33B40}"/>
              </a:ext>
            </a:extLst>
          </p:cNvPr>
          <p:cNvSpPr>
            <a:spLocks noGrp="1"/>
          </p:cNvSpPr>
          <p:nvPr>
            <p:ph type="body" sz="quarter" idx="150" hasCustomPrompt="1"/>
          </p:nvPr>
        </p:nvSpPr>
        <p:spPr>
          <a:xfrm>
            <a:off x="8898988" y="2949115"/>
            <a:ext cx="1083953" cy="374461"/>
          </a:xfrm>
        </p:spPr>
        <p:txBody>
          <a:bodyPr lIns="0" tIns="0" rIns="0" bIns="0"/>
          <a:lstStyle>
            <a:lvl1pPr>
              <a:spcAft>
                <a:spcPts val="400"/>
              </a:spcAft>
              <a:defRPr lang="en-GB" sz="1100" kern="1200" dirty="0">
                <a:solidFill>
                  <a:schemeClr val="tx1"/>
                </a:solidFill>
                <a:latin typeface="Gotham Medium" pitchFamily="50" charset="0"/>
                <a:ea typeface="+mn-ea"/>
                <a:cs typeface="+mn-cs"/>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marL="0" lvl="0" indent="0" algn="l" defTabSz="914400" rtl="0" eaLnBrk="1" latinLnBrk="0" hangingPunct="1">
              <a:lnSpc>
                <a:spcPct val="100000"/>
              </a:lnSpc>
              <a:spcBef>
                <a:spcPts val="0"/>
              </a:spcBef>
              <a:spcAft>
                <a:spcPts val="400"/>
              </a:spcAft>
              <a:buFont typeface="Arial" panose="020B0604020202020204" pitchFamily="34" charset="0"/>
              <a:buNone/>
            </a:pPr>
            <a:r>
              <a:rPr lang="en-GB" dirty="0"/>
              <a:t>Insert name</a:t>
            </a:r>
          </a:p>
          <a:p>
            <a:pPr lvl="1"/>
            <a:r>
              <a:rPr lang="en-GB" dirty="0"/>
              <a:t>Insert position</a:t>
            </a:r>
          </a:p>
        </p:txBody>
      </p:sp>
      <p:sp>
        <p:nvSpPr>
          <p:cNvPr id="138" name="Text Placeholder 12">
            <a:extLst>
              <a:ext uri="{FF2B5EF4-FFF2-40B4-BE49-F238E27FC236}">
                <a16:creationId xmlns:a16="http://schemas.microsoft.com/office/drawing/2014/main" id="{F67D5C5D-ADDD-E2BD-4823-C76C16AC5A8A}"/>
              </a:ext>
            </a:extLst>
          </p:cNvPr>
          <p:cNvSpPr>
            <a:spLocks noGrp="1"/>
          </p:cNvSpPr>
          <p:nvPr>
            <p:ph type="body" sz="quarter" idx="151" hasCustomPrompt="1"/>
          </p:nvPr>
        </p:nvSpPr>
        <p:spPr>
          <a:xfrm>
            <a:off x="10434047" y="2949115"/>
            <a:ext cx="1083953" cy="374461"/>
          </a:xfrm>
        </p:spPr>
        <p:txBody>
          <a:bodyPr lIns="0" tIns="0" rIns="0" bIns="0"/>
          <a:lstStyle>
            <a:lvl1pPr>
              <a:spcAft>
                <a:spcPts val="400"/>
              </a:spcAft>
              <a:defRPr lang="en-GB" sz="1100" kern="1200" dirty="0">
                <a:solidFill>
                  <a:schemeClr val="tx1"/>
                </a:solidFill>
                <a:latin typeface="Gotham Medium" pitchFamily="50" charset="0"/>
                <a:ea typeface="+mn-ea"/>
                <a:cs typeface="+mn-cs"/>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marL="0" lvl="0" indent="0" algn="l" defTabSz="914400" rtl="0" eaLnBrk="1" latinLnBrk="0" hangingPunct="1">
              <a:lnSpc>
                <a:spcPct val="100000"/>
              </a:lnSpc>
              <a:spcBef>
                <a:spcPts val="0"/>
              </a:spcBef>
              <a:spcAft>
                <a:spcPts val="400"/>
              </a:spcAft>
              <a:buFont typeface="Arial" panose="020B0604020202020204" pitchFamily="34" charset="0"/>
              <a:buNone/>
            </a:pPr>
            <a:r>
              <a:rPr lang="en-GB" dirty="0"/>
              <a:t>Insert name</a:t>
            </a:r>
          </a:p>
          <a:p>
            <a:pPr lvl="1"/>
            <a:r>
              <a:rPr lang="en-GB" dirty="0"/>
              <a:t>Insert position</a:t>
            </a:r>
          </a:p>
        </p:txBody>
      </p:sp>
      <p:sp>
        <p:nvSpPr>
          <p:cNvPr id="8" name="Title 7">
            <a:extLst>
              <a:ext uri="{FF2B5EF4-FFF2-40B4-BE49-F238E27FC236}">
                <a16:creationId xmlns:a16="http://schemas.microsoft.com/office/drawing/2014/main" id="{714D4498-C622-A797-CE2F-3A8CEDBB8F77}"/>
              </a:ext>
            </a:extLst>
          </p:cNvPr>
          <p:cNvSpPr>
            <a:spLocks noGrp="1"/>
          </p:cNvSpPr>
          <p:nvPr>
            <p:ph type="title" hasCustomPrompt="1"/>
          </p:nvPr>
        </p:nvSpPr>
        <p:spPr/>
        <p:txBody>
          <a:bodyPr/>
          <a:lstStyle/>
          <a:p>
            <a:r>
              <a:rPr lang="en-US" dirty="0"/>
              <a:t>Insert title here</a:t>
            </a:r>
            <a:endParaRPr lang="en-GB" dirty="0"/>
          </a:p>
        </p:txBody>
      </p:sp>
      <p:sp>
        <p:nvSpPr>
          <p:cNvPr id="9" name="Footer Placeholder 4">
            <a:extLst>
              <a:ext uri="{FF2B5EF4-FFF2-40B4-BE49-F238E27FC236}">
                <a16:creationId xmlns:a16="http://schemas.microsoft.com/office/drawing/2014/main" id="{8E3EB652-3858-19F3-F608-B55A1C7E6AAB}"/>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4" name="Text Placeholder 3">
            <a:extLst>
              <a:ext uri="{FF2B5EF4-FFF2-40B4-BE49-F238E27FC236}">
                <a16:creationId xmlns:a16="http://schemas.microsoft.com/office/drawing/2014/main" id="{FCB7163A-47FB-E0B0-FC1D-F7CBB9CE29DC}"/>
              </a:ext>
            </a:extLst>
          </p:cNvPr>
          <p:cNvSpPr>
            <a:spLocks noGrp="1"/>
          </p:cNvSpPr>
          <p:nvPr>
            <p:ph type="body" sz="quarter" idx="157"/>
          </p:nvPr>
        </p:nvSpPr>
        <p:spPr>
          <a:xfrm>
            <a:off x="447675" y="1520825"/>
            <a:ext cx="3386138"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3">
            <a:extLst>
              <a:ext uri="{FF2B5EF4-FFF2-40B4-BE49-F238E27FC236}">
                <a16:creationId xmlns:a16="http://schemas.microsoft.com/office/drawing/2014/main" id="{8F5D20A1-7E0E-0BFD-B55F-34464AC6529D}"/>
              </a:ext>
            </a:extLst>
          </p:cNvPr>
          <p:cNvSpPr>
            <a:spLocks noGrp="1"/>
          </p:cNvSpPr>
          <p:nvPr>
            <p:ph type="body" sz="quarter" idx="158" hasCustomPrompt="1"/>
          </p:nvPr>
        </p:nvSpPr>
        <p:spPr>
          <a:xfrm>
            <a:off x="4293811" y="1520825"/>
            <a:ext cx="3386138" cy="215444"/>
          </a:xfrm>
        </p:spPr>
        <p:txBody>
          <a:bodyPr/>
          <a:lstStyle/>
          <a:p>
            <a:pPr lvl="4"/>
            <a:r>
              <a:rPr lang="en-GB" dirty="0"/>
              <a:t>Insert text here</a:t>
            </a:r>
          </a:p>
        </p:txBody>
      </p:sp>
      <p:sp>
        <p:nvSpPr>
          <p:cNvPr id="11" name="Picture Placeholder 9">
            <a:extLst>
              <a:ext uri="{FF2B5EF4-FFF2-40B4-BE49-F238E27FC236}">
                <a16:creationId xmlns:a16="http://schemas.microsoft.com/office/drawing/2014/main" id="{B6EB2531-3BC0-71C8-F661-AC497A1808B0}"/>
              </a:ext>
            </a:extLst>
          </p:cNvPr>
          <p:cNvSpPr>
            <a:spLocks noGrp="1"/>
          </p:cNvSpPr>
          <p:nvPr>
            <p:ph type="pic" sz="quarter" idx="159" hasCustomPrompt="1"/>
          </p:nvPr>
        </p:nvSpPr>
        <p:spPr>
          <a:xfrm>
            <a:off x="4293811" y="4239633"/>
            <a:ext cx="1083953" cy="909282"/>
          </a:xfrm>
        </p:spPr>
        <p:txBody>
          <a:bodyPr/>
          <a:lstStyle>
            <a:lvl1pPr algn="ctr">
              <a:defRPr sz="800"/>
            </a:lvl1pPr>
          </a:lstStyle>
          <a:p>
            <a:r>
              <a:rPr lang="en-GB" dirty="0"/>
              <a:t>Click icon to insert image</a:t>
            </a:r>
          </a:p>
        </p:txBody>
      </p:sp>
      <p:sp>
        <p:nvSpPr>
          <p:cNvPr id="12" name="Picture Placeholder 9">
            <a:extLst>
              <a:ext uri="{FF2B5EF4-FFF2-40B4-BE49-F238E27FC236}">
                <a16:creationId xmlns:a16="http://schemas.microsoft.com/office/drawing/2014/main" id="{FEADAB11-0B04-5365-EFDC-AC07F6BE9D29}"/>
              </a:ext>
            </a:extLst>
          </p:cNvPr>
          <p:cNvSpPr>
            <a:spLocks noGrp="1"/>
          </p:cNvSpPr>
          <p:nvPr>
            <p:ph type="pic" sz="quarter" idx="160" hasCustomPrompt="1"/>
          </p:nvPr>
        </p:nvSpPr>
        <p:spPr>
          <a:xfrm>
            <a:off x="5828870" y="4239633"/>
            <a:ext cx="1083953" cy="909282"/>
          </a:xfrm>
        </p:spPr>
        <p:txBody>
          <a:bodyPr/>
          <a:lstStyle>
            <a:lvl1pPr algn="ctr">
              <a:defRPr sz="800"/>
            </a:lvl1pPr>
          </a:lstStyle>
          <a:p>
            <a:r>
              <a:rPr lang="en-GB" dirty="0"/>
              <a:t>Click icon to insert image</a:t>
            </a:r>
          </a:p>
        </p:txBody>
      </p:sp>
      <p:sp>
        <p:nvSpPr>
          <p:cNvPr id="13" name="Picture Placeholder 9">
            <a:extLst>
              <a:ext uri="{FF2B5EF4-FFF2-40B4-BE49-F238E27FC236}">
                <a16:creationId xmlns:a16="http://schemas.microsoft.com/office/drawing/2014/main" id="{D259D856-4D9D-317B-5520-B6162179E2AB}"/>
              </a:ext>
            </a:extLst>
          </p:cNvPr>
          <p:cNvSpPr>
            <a:spLocks noGrp="1"/>
          </p:cNvSpPr>
          <p:nvPr>
            <p:ph type="pic" sz="quarter" idx="161" hasCustomPrompt="1"/>
          </p:nvPr>
        </p:nvSpPr>
        <p:spPr>
          <a:xfrm>
            <a:off x="7363929" y="4239633"/>
            <a:ext cx="1083953" cy="909282"/>
          </a:xfrm>
        </p:spPr>
        <p:txBody>
          <a:bodyPr/>
          <a:lstStyle>
            <a:lvl1pPr algn="ctr">
              <a:defRPr sz="800"/>
            </a:lvl1pPr>
          </a:lstStyle>
          <a:p>
            <a:r>
              <a:rPr lang="en-GB" dirty="0"/>
              <a:t>Click icon to insert image</a:t>
            </a:r>
          </a:p>
        </p:txBody>
      </p:sp>
      <p:sp>
        <p:nvSpPr>
          <p:cNvPr id="14" name="Picture Placeholder 9">
            <a:extLst>
              <a:ext uri="{FF2B5EF4-FFF2-40B4-BE49-F238E27FC236}">
                <a16:creationId xmlns:a16="http://schemas.microsoft.com/office/drawing/2014/main" id="{9E57C393-49BC-15B0-6639-4D3EA710D06B}"/>
              </a:ext>
            </a:extLst>
          </p:cNvPr>
          <p:cNvSpPr>
            <a:spLocks noGrp="1"/>
          </p:cNvSpPr>
          <p:nvPr>
            <p:ph type="pic" sz="quarter" idx="162" hasCustomPrompt="1"/>
          </p:nvPr>
        </p:nvSpPr>
        <p:spPr>
          <a:xfrm>
            <a:off x="8898988" y="4239633"/>
            <a:ext cx="1083953" cy="909282"/>
          </a:xfrm>
        </p:spPr>
        <p:txBody>
          <a:bodyPr/>
          <a:lstStyle>
            <a:lvl1pPr algn="ctr">
              <a:defRPr sz="800"/>
            </a:lvl1pPr>
          </a:lstStyle>
          <a:p>
            <a:r>
              <a:rPr lang="en-GB" dirty="0"/>
              <a:t>Click icon to insert image</a:t>
            </a:r>
          </a:p>
        </p:txBody>
      </p:sp>
      <p:sp>
        <p:nvSpPr>
          <p:cNvPr id="23" name="Picture Placeholder 9">
            <a:extLst>
              <a:ext uri="{FF2B5EF4-FFF2-40B4-BE49-F238E27FC236}">
                <a16:creationId xmlns:a16="http://schemas.microsoft.com/office/drawing/2014/main" id="{F403B572-11BB-3B65-089E-2A23A5DDD42D}"/>
              </a:ext>
            </a:extLst>
          </p:cNvPr>
          <p:cNvSpPr>
            <a:spLocks noGrp="1"/>
          </p:cNvSpPr>
          <p:nvPr>
            <p:ph type="pic" sz="quarter" idx="163" hasCustomPrompt="1"/>
          </p:nvPr>
        </p:nvSpPr>
        <p:spPr>
          <a:xfrm>
            <a:off x="10434047" y="4239633"/>
            <a:ext cx="1083953" cy="909282"/>
          </a:xfrm>
        </p:spPr>
        <p:txBody>
          <a:bodyPr/>
          <a:lstStyle>
            <a:lvl1pPr algn="ctr">
              <a:defRPr sz="800"/>
            </a:lvl1pPr>
          </a:lstStyle>
          <a:p>
            <a:r>
              <a:rPr lang="en-GB" dirty="0"/>
              <a:t>Click icon to insert image</a:t>
            </a:r>
          </a:p>
        </p:txBody>
      </p:sp>
      <p:sp>
        <p:nvSpPr>
          <p:cNvPr id="26" name="Text Placeholder 12">
            <a:extLst>
              <a:ext uri="{FF2B5EF4-FFF2-40B4-BE49-F238E27FC236}">
                <a16:creationId xmlns:a16="http://schemas.microsoft.com/office/drawing/2014/main" id="{763A42DB-7AA2-6517-F370-5EF821672896}"/>
              </a:ext>
            </a:extLst>
          </p:cNvPr>
          <p:cNvSpPr>
            <a:spLocks noGrp="1"/>
          </p:cNvSpPr>
          <p:nvPr>
            <p:ph type="body" sz="quarter" idx="164" hasCustomPrompt="1"/>
          </p:nvPr>
        </p:nvSpPr>
        <p:spPr>
          <a:xfrm>
            <a:off x="4293811" y="5230402"/>
            <a:ext cx="1083953" cy="374461"/>
          </a:xfrm>
        </p:spPr>
        <p:txBody>
          <a:bodyPr lIns="0" tIns="0" rIns="0" bIns="0"/>
          <a:lstStyle>
            <a:lvl1pPr>
              <a:spcAft>
                <a:spcPts val="400"/>
              </a:spcAft>
              <a:defRPr lang="en-GB" sz="1100" kern="1200" dirty="0">
                <a:solidFill>
                  <a:schemeClr val="tx1"/>
                </a:solidFill>
                <a:latin typeface="Gotham Medium" pitchFamily="50" charset="0"/>
                <a:ea typeface="+mn-ea"/>
                <a:cs typeface="+mn-cs"/>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marL="0" lvl="0" indent="0" algn="l" defTabSz="914400" rtl="0" eaLnBrk="1" latinLnBrk="0" hangingPunct="1">
              <a:lnSpc>
                <a:spcPct val="100000"/>
              </a:lnSpc>
              <a:spcBef>
                <a:spcPts val="0"/>
              </a:spcBef>
              <a:spcAft>
                <a:spcPts val="400"/>
              </a:spcAft>
              <a:buFont typeface="Arial" panose="020B0604020202020204" pitchFamily="34" charset="0"/>
              <a:buNone/>
            </a:pPr>
            <a:r>
              <a:rPr lang="en-GB" dirty="0"/>
              <a:t>Insert name</a:t>
            </a:r>
          </a:p>
          <a:p>
            <a:pPr lvl="1"/>
            <a:r>
              <a:rPr lang="en-GB" dirty="0"/>
              <a:t>Insert position</a:t>
            </a:r>
          </a:p>
        </p:txBody>
      </p:sp>
      <p:sp>
        <p:nvSpPr>
          <p:cNvPr id="33" name="Text Placeholder 12">
            <a:extLst>
              <a:ext uri="{FF2B5EF4-FFF2-40B4-BE49-F238E27FC236}">
                <a16:creationId xmlns:a16="http://schemas.microsoft.com/office/drawing/2014/main" id="{A0AE5331-3929-3C23-9F4A-8995F8BEDA28}"/>
              </a:ext>
            </a:extLst>
          </p:cNvPr>
          <p:cNvSpPr>
            <a:spLocks noGrp="1"/>
          </p:cNvSpPr>
          <p:nvPr>
            <p:ph type="body" sz="quarter" idx="165" hasCustomPrompt="1"/>
          </p:nvPr>
        </p:nvSpPr>
        <p:spPr>
          <a:xfrm>
            <a:off x="5828870" y="5230402"/>
            <a:ext cx="1083953" cy="374461"/>
          </a:xfrm>
        </p:spPr>
        <p:txBody>
          <a:bodyPr lIns="0" tIns="0" rIns="0" bIns="0"/>
          <a:lstStyle>
            <a:lvl1pPr>
              <a:spcAft>
                <a:spcPts val="400"/>
              </a:spcAft>
              <a:defRPr lang="en-GB" sz="1100" kern="1200" dirty="0">
                <a:solidFill>
                  <a:schemeClr val="tx1"/>
                </a:solidFill>
                <a:latin typeface="Gotham Medium" pitchFamily="50" charset="0"/>
                <a:ea typeface="+mn-ea"/>
                <a:cs typeface="+mn-cs"/>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marL="0" lvl="0" indent="0" algn="l" defTabSz="914400" rtl="0" eaLnBrk="1" latinLnBrk="0" hangingPunct="1">
              <a:lnSpc>
                <a:spcPct val="100000"/>
              </a:lnSpc>
              <a:spcBef>
                <a:spcPts val="0"/>
              </a:spcBef>
              <a:spcAft>
                <a:spcPts val="400"/>
              </a:spcAft>
              <a:buFont typeface="Arial" panose="020B0604020202020204" pitchFamily="34" charset="0"/>
              <a:buNone/>
            </a:pPr>
            <a:r>
              <a:rPr lang="en-GB" dirty="0"/>
              <a:t>Insert name</a:t>
            </a:r>
          </a:p>
          <a:p>
            <a:pPr lvl="1"/>
            <a:r>
              <a:rPr lang="en-GB" dirty="0"/>
              <a:t>Insert position</a:t>
            </a:r>
          </a:p>
        </p:txBody>
      </p:sp>
      <p:sp>
        <p:nvSpPr>
          <p:cNvPr id="34" name="Text Placeholder 12">
            <a:extLst>
              <a:ext uri="{FF2B5EF4-FFF2-40B4-BE49-F238E27FC236}">
                <a16:creationId xmlns:a16="http://schemas.microsoft.com/office/drawing/2014/main" id="{E2AA8FF2-9661-F3D6-06A6-D4B07823A09E}"/>
              </a:ext>
            </a:extLst>
          </p:cNvPr>
          <p:cNvSpPr>
            <a:spLocks noGrp="1"/>
          </p:cNvSpPr>
          <p:nvPr>
            <p:ph type="body" sz="quarter" idx="166" hasCustomPrompt="1"/>
          </p:nvPr>
        </p:nvSpPr>
        <p:spPr>
          <a:xfrm>
            <a:off x="7363929" y="5230402"/>
            <a:ext cx="1083953" cy="374461"/>
          </a:xfrm>
        </p:spPr>
        <p:txBody>
          <a:bodyPr lIns="0" tIns="0" rIns="0" bIns="0"/>
          <a:lstStyle>
            <a:lvl1pPr>
              <a:spcAft>
                <a:spcPts val="400"/>
              </a:spcAft>
              <a:defRPr lang="en-GB" sz="1100" kern="1200" dirty="0">
                <a:solidFill>
                  <a:schemeClr val="tx1"/>
                </a:solidFill>
                <a:latin typeface="Gotham Medium" pitchFamily="50" charset="0"/>
                <a:ea typeface="+mn-ea"/>
                <a:cs typeface="+mn-cs"/>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marL="0" lvl="0" indent="0" algn="l" defTabSz="914400" rtl="0" eaLnBrk="1" latinLnBrk="0" hangingPunct="1">
              <a:lnSpc>
                <a:spcPct val="100000"/>
              </a:lnSpc>
              <a:spcBef>
                <a:spcPts val="0"/>
              </a:spcBef>
              <a:spcAft>
                <a:spcPts val="400"/>
              </a:spcAft>
              <a:buFont typeface="Arial" panose="020B0604020202020204" pitchFamily="34" charset="0"/>
              <a:buNone/>
            </a:pPr>
            <a:r>
              <a:rPr lang="en-GB" dirty="0"/>
              <a:t>Insert name</a:t>
            </a:r>
          </a:p>
          <a:p>
            <a:pPr lvl="1"/>
            <a:r>
              <a:rPr lang="en-GB" dirty="0"/>
              <a:t>Insert position</a:t>
            </a:r>
          </a:p>
        </p:txBody>
      </p:sp>
      <p:sp>
        <p:nvSpPr>
          <p:cNvPr id="35" name="Text Placeholder 12">
            <a:extLst>
              <a:ext uri="{FF2B5EF4-FFF2-40B4-BE49-F238E27FC236}">
                <a16:creationId xmlns:a16="http://schemas.microsoft.com/office/drawing/2014/main" id="{08176850-779E-891A-13B4-EF8A9D9FCD9D}"/>
              </a:ext>
            </a:extLst>
          </p:cNvPr>
          <p:cNvSpPr>
            <a:spLocks noGrp="1"/>
          </p:cNvSpPr>
          <p:nvPr>
            <p:ph type="body" sz="quarter" idx="167" hasCustomPrompt="1"/>
          </p:nvPr>
        </p:nvSpPr>
        <p:spPr>
          <a:xfrm>
            <a:off x="8898988" y="5230402"/>
            <a:ext cx="1083953" cy="374461"/>
          </a:xfrm>
        </p:spPr>
        <p:txBody>
          <a:bodyPr lIns="0" tIns="0" rIns="0" bIns="0"/>
          <a:lstStyle>
            <a:lvl1pPr>
              <a:spcAft>
                <a:spcPts val="400"/>
              </a:spcAft>
              <a:defRPr lang="en-GB" sz="1100" kern="1200" dirty="0">
                <a:solidFill>
                  <a:schemeClr val="tx1"/>
                </a:solidFill>
                <a:latin typeface="Gotham Medium" pitchFamily="50" charset="0"/>
                <a:ea typeface="+mn-ea"/>
                <a:cs typeface="+mn-cs"/>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marL="0" lvl="0" indent="0" algn="l" defTabSz="914400" rtl="0" eaLnBrk="1" latinLnBrk="0" hangingPunct="1">
              <a:lnSpc>
                <a:spcPct val="100000"/>
              </a:lnSpc>
              <a:spcBef>
                <a:spcPts val="0"/>
              </a:spcBef>
              <a:spcAft>
                <a:spcPts val="400"/>
              </a:spcAft>
              <a:buFont typeface="Arial" panose="020B0604020202020204" pitchFamily="34" charset="0"/>
              <a:buNone/>
            </a:pPr>
            <a:r>
              <a:rPr lang="en-GB" dirty="0"/>
              <a:t>Insert name</a:t>
            </a:r>
          </a:p>
          <a:p>
            <a:pPr lvl="1"/>
            <a:r>
              <a:rPr lang="en-GB" dirty="0"/>
              <a:t>Insert position</a:t>
            </a:r>
          </a:p>
        </p:txBody>
      </p:sp>
      <p:sp>
        <p:nvSpPr>
          <p:cNvPr id="36" name="Text Placeholder 12">
            <a:extLst>
              <a:ext uri="{FF2B5EF4-FFF2-40B4-BE49-F238E27FC236}">
                <a16:creationId xmlns:a16="http://schemas.microsoft.com/office/drawing/2014/main" id="{79D2D893-CB01-7363-2F17-11F596A43CD6}"/>
              </a:ext>
            </a:extLst>
          </p:cNvPr>
          <p:cNvSpPr>
            <a:spLocks noGrp="1"/>
          </p:cNvSpPr>
          <p:nvPr>
            <p:ph type="body" sz="quarter" idx="168" hasCustomPrompt="1"/>
          </p:nvPr>
        </p:nvSpPr>
        <p:spPr>
          <a:xfrm>
            <a:off x="10434047" y="5230402"/>
            <a:ext cx="1083953" cy="374461"/>
          </a:xfrm>
        </p:spPr>
        <p:txBody>
          <a:bodyPr lIns="0" tIns="0" rIns="0" bIns="0"/>
          <a:lstStyle>
            <a:lvl1pPr>
              <a:spcAft>
                <a:spcPts val="400"/>
              </a:spcAft>
              <a:defRPr lang="en-GB" sz="1100" kern="1200" dirty="0">
                <a:solidFill>
                  <a:schemeClr val="tx1"/>
                </a:solidFill>
                <a:latin typeface="Gotham Medium" pitchFamily="50" charset="0"/>
                <a:ea typeface="+mn-ea"/>
                <a:cs typeface="+mn-cs"/>
              </a:defRPr>
            </a:lvl1pPr>
            <a:lvl2pPr marL="0" indent="0">
              <a:spcAft>
                <a:spcPts val="400"/>
              </a:spcAft>
              <a:buNone/>
              <a:defRPr sz="1000">
                <a:latin typeface="+mj-lt"/>
              </a:defRPr>
            </a:lvl2pPr>
            <a:lvl3pPr>
              <a:defRPr sz="700">
                <a:latin typeface="Gotham Bold" pitchFamily="50" charset="0"/>
              </a:defRPr>
            </a:lvl3pPr>
            <a:lvl4pPr>
              <a:defRPr sz="600">
                <a:latin typeface="Gotham Bold" pitchFamily="50" charset="0"/>
              </a:defRPr>
            </a:lvl4pPr>
            <a:lvl5pPr>
              <a:defRPr sz="600">
                <a:latin typeface="Gotham Bold" pitchFamily="50" charset="0"/>
              </a:defRPr>
            </a:lvl5pPr>
          </a:lstStyle>
          <a:p>
            <a:pPr marL="0" lvl="0" indent="0" algn="l" defTabSz="914400" rtl="0" eaLnBrk="1" latinLnBrk="0" hangingPunct="1">
              <a:lnSpc>
                <a:spcPct val="100000"/>
              </a:lnSpc>
              <a:spcBef>
                <a:spcPts val="0"/>
              </a:spcBef>
              <a:spcAft>
                <a:spcPts val="400"/>
              </a:spcAft>
              <a:buFont typeface="Arial" panose="020B0604020202020204" pitchFamily="34" charset="0"/>
              <a:buNone/>
            </a:pPr>
            <a:r>
              <a:rPr lang="en-GB" dirty="0"/>
              <a:t>Insert name</a:t>
            </a:r>
          </a:p>
          <a:p>
            <a:pPr lvl="1"/>
            <a:r>
              <a:rPr lang="en-GB" dirty="0"/>
              <a:t>Insert position</a:t>
            </a:r>
          </a:p>
        </p:txBody>
      </p:sp>
      <p:sp>
        <p:nvSpPr>
          <p:cNvPr id="37" name="Text Placeholder 3">
            <a:extLst>
              <a:ext uri="{FF2B5EF4-FFF2-40B4-BE49-F238E27FC236}">
                <a16:creationId xmlns:a16="http://schemas.microsoft.com/office/drawing/2014/main" id="{5DA0D9B7-519F-C045-C2B4-7C4C966BEC06}"/>
              </a:ext>
            </a:extLst>
          </p:cNvPr>
          <p:cNvSpPr>
            <a:spLocks noGrp="1"/>
          </p:cNvSpPr>
          <p:nvPr>
            <p:ph type="body" sz="quarter" idx="169" hasCustomPrompt="1"/>
          </p:nvPr>
        </p:nvSpPr>
        <p:spPr>
          <a:xfrm>
            <a:off x="4293811" y="3802112"/>
            <a:ext cx="3386138" cy="215444"/>
          </a:xfrm>
        </p:spPr>
        <p:txBody>
          <a:bodyPr/>
          <a:lstStyle/>
          <a:p>
            <a:pPr lvl="4"/>
            <a:r>
              <a:rPr lang="en-GB" dirty="0"/>
              <a:t>Insert text here</a:t>
            </a:r>
          </a:p>
        </p:txBody>
      </p:sp>
    </p:spTree>
    <p:custDataLst>
      <p:tags r:id="rId1"/>
    </p:custDataLst>
    <p:extLst>
      <p:ext uri="{BB962C8B-B14F-4D97-AF65-F5344CB8AC3E}">
        <p14:creationId xmlns:p14="http://schemas.microsoft.com/office/powerpoint/2010/main" val="20667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oposal summary (1)">
    <p:spTree>
      <p:nvGrpSpPr>
        <p:cNvPr id="1" name=""/>
        <p:cNvGrpSpPr/>
        <p:nvPr/>
      </p:nvGrpSpPr>
      <p:grpSpPr>
        <a:xfrm>
          <a:off x="0" y="0"/>
          <a:ext cx="0" cy="0"/>
          <a:chOff x="0" y="0"/>
          <a:chExt cx="0" cy="0"/>
        </a:xfrm>
      </p:grpSpPr>
      <p:sp>
        <p:nvSpPr>
          <p:cNvPr id="42" name="Text Placeholder 41">
            <a:extLst>
              <a:ext uri="{FF2B5EF4-FFF2-40B4-BE49-F238E27FC236}">
                <a16:creationId xmlns:a16="http://schemas.microsoft.com/office/drawing/2014/main" id="{E4242A1E-3EBE-79D3-CC01-79979ABB9024}"/>
              </a:ext>
            </a:extLst>
          </p:cNvPr>
          <p:cNvSpPr>
            <a:spLocks noGrp="1"/>
          </p:cNvSpPr>
          <p:nvPr>
            <p:ph type="body" sz="quarter" idx="82"/>
          </p:nvPr>
        </p:nvSpPr>
        <p:spPr>
          <a:xfrm>
            <a:off x="442913" y="3256078"/>
            <a:ext cx="2047875" cy="2693872"/>
          </a:xfrm>
          <a:solidFill>
            <a:schemeClr val="accent4">
              <a:alpha val="50000"/>
            </a:schemeClr>
          </a:solidFill>
        </p:spPr>
        <p:txBody>
          <a:bodyPr lIns="180000" tIns="576000" rIns="180000" bIns="180000">
            <a:noAutofit/>
          </a:bodyPr>
          <a:lstStyle/>
          <a:p>
            <a:pPr lvl="0"/>
            <a:r>
              <a:rPr lang="en-US"/>
              <a:t>Click to edit Master text styles</a:t>
            </a:r>
          </a:p>
          <a:p>
            <a:pPr lvl="1"/>
            <a:r>
              <a:rPr lang="en-US"/>
              <a:t>Second level</a:t>
            </a:r>
          </a:p>
          <a:p>
            <a:pPr lvl="2"/>
            <a:r>
              <a:rPr lang="en-US"/>
              <a:t>Third level</a:t>
            </a:r>
          </a:p>
        </p:txBody>
      </p:sp>
      <p:sp>
        <p:nvSpPr>
          <p:cNvPr id="46" name="Text Placeholder 46">
            <a:extLst>
              <a:ext uri="{FF2B5EF4-FFF2-40B4-BE49-F238E27FC236}">
                <a16:creationId xmlns:a16="http://schemas.microsoft.com/office/drawing/2014/main" id="{37699BBF-67F5-1F14-F3D6-C10A561158C7}"/>
              </a:ext>
            </a:extLst>
          </p:cNvPr>
          <p:cNvSpPr>
            <a:spLocks noGrp="1"/>
          </p:cNvSpPr>
          <p:nvPr>
            <p:ph type="body" sz="quarter" idx="73" hasCustomPrompt="1"/>
          </p:nvPr>
        </p:nvSpPr>
        <p:spPr>
          <a:xfrm>
            <a:off x="442913" y="2034134"/>
            <a:ext cx="2048400" cy="1227137"/>
          </a:xfrm>
          <a:solidFill>
            <a:schemeClr val="accent1"/>
          </a:solidFill>
        </p:spPr>
        <p:txBody>
          <a:bodyPr>
            <a:noAutofit/>
          </a:bodyPr>
          <a:lstStyle>
            <a:lvl1pPr>
              <a:defRPr/>
            </a:lvl1pPr>
          </a:lstStyle>
          <a:p>
            <a:pPr lvl="0"/>
            <a:r>
              <a:rPr lang="en-US" dirty="0"/>
              <a:t> </a:t>
            </a:r>
            <a:endParaRPr lang="en-GB" dirty="0"/>
          </a:p>
        </p:txBody>
      </p:sp>
      <p:sp>
        <p:nvSpPr>
          <p:cNvPr id="47" name="Picture Placeholder 208">
            <a:extLst>
              <a:ext uri="{FF2B5EF4-FFF2-40B4-BE49-F238E27FC236}">
                <a16:creationId xmlns:a16="http://schemas.microsoft.com/office/drawing/2014/main" id="{9C8FA577-F71D-D8F5-8D62-4471BB5E71D8}"/>
              </a:ext>
            </a:extLst>
          </p:cNvPr>
          <p:cNvSpPr>
            <a:spLocks noGrp="1"/>
          </p:cNvSpPr>
          <p:nvPr>
            <p:ph type="pic" sz="quarter" idx="49" hasCustomPrompt="1"/>
          </p:nvPr>
        </p:nvSpPr>
        <p:spPr>
          <a:xfrm>
            <a:off x="1093895" y="2369170"/>
            <a:ext cx="746436" cy="557064"/>
          </a:xfrm>
        </p:spPr>
        <p:txBody>
          <a:bodyPr>
            <a:noAutofit/>
          </a:bodyPr>
          <a:lstStyle>
            <a:lvl1pPr algn="ctr">
              <a:defRPr sz="1100"/>
            </a:lvl1pPr>
          </a:lstStyle>
          <a:p>
            <a:r>
              <a:rPr lang="en-GB" dirty="0"/>
              <a:t>Click to insert icon</a:t>
            </a:r>
          </a:p>
        </p:txBody>
      </p:sp>
      <p:sp>
        <p:nvSpPr>
          <p:cNvPr id="10" name="Text Placeholder 3">
            <a:extLst>
              <a:ext uri="{FF2B5EF4-FFF2-40B4-BE49-F238E27FC236}">
                <a16:creationId xmlns:a16="http://schemas.microsoft.com/office/drawing/2014/main" id="{4E747906-4712-8E58-2969-52520451C90B}"/>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grpSp>
        <p:nvGrpSpPr>
          <p:cNvPr id="3" name="Group 2">
            <a:extLst>
              <a:ext uri="{FF2B5EF4-FFF2-40B4-BE49-F238E27FC236}">
                <a16:creationId xmlns:a16="http://schemas.microsoft.com/office/drawing/2014/main" id="{361649B1-B0E6-02C8-D336-5C901EAB35DF}"/>
              </a:ext>
            </a:extLst>
          </p:cNvPr>
          <p:cNvGrpSpPr/>
          <p:nvPr/>
        </p:nvGrpSpPr>
        <p:grpSpPr>
          <a:xfrm>
            <a:off x="-2178417" y="0"/>
            <a:ext cx="2116910" cy="4354799"/>
            <a:chOff x="-2170726" y="0"/>
            <a:chExt cx="2116910" cy="4354799"/>
          </a:xfrm>
        </p:grpSpPr>
        <p:grpSp>
          <p:nvGrpSpPr>
            <p:cNvPr id="6" name="Group 5">
              <a:extLst>
                <a:ext uri="{FF2B5EF4-FFF2-40B4-BE49-F238E27FC236}">
                  <a16:creationId xmlns:a16="http://schemas.microsoft.com/office/drawing/2014/main" id="{483901A3-B181-D7A6-9793-18564BB07F98}"/>
                </a:ext>
              </a:extLst>
            </p:cNvPr>
            <p:cNvGrpSpPr/>
            <p:nvPr/>
          </p:nvGrpSpPr>
          <p:grpSpPr>
            <a:xfrm>
              <a:off x="-2170726" y="0"/>
              <a:ext cx="2116910" cy="4354799"/>
              <a:chOff x="1841345" y="1593847"/>
              <a:chExt cx="2116910" cy="4354799"/>
            </a:xfrm>
          </p:grpSpPr>
          <p:sp>
            <p:nvSpPr>
              <p:cNvPr id="13" name="Rectangle 12">
                <a:extLst>
                  <a:ext uri="{FF2B5EF4-FFF2-40B4-BE49-F238E27FC236}">
                    <a16:creationId xmlns:a16="http://schemas.microsoft.com/office/drawing/2014/main" id="{2B36B062-70F1-5356-0939-F1F9E2D041DB}"/>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5" name="Rectangle 14">
                <a:extLst>
                  <a:ext uri="{FF2B5EF4-FFF2-40B4-BE49-F238E27FC236}">
                    <a16:creationId xmlns:a16="http://schemas.microsoft.com/office/drawing/2014/main" id="{FDB7B393-D8A4-A867-6000-DB684BC74389}"/>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5" name="TextBox 24">
                <a:extLst>
                  <a:ext uri="{FF2B5EF4-FFF2-40B4-BE49-F238E27FC236}">
                    <a16:creationId xmlns:a16="http://schemas.microsoft.com/office/drawing/2014/main" id="{88AFD635-E0F6-C89E-7406-FAA200E0721E}"/>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26" name="TextBox 25">
                <a:extLst>
                  <a:ext uri="{FF2B5EF4-FFF2-40B4-BE49-F238E27FC236}">
                    <a16:creationId xmlns:a16="http://schemas.microsoft.com/office/drawing/2014/main" id="{08583100-F845-C7A3-7AF5-2B401945B353}"/>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27" name="TextBox 26">
                <a:extLst>
                  <a:ext uri="{FF2B5EF4-FFF2-40B4-BE49-F238E27FC236}">
                    <a16:creationId xmlns:a16="http://schemas.microsoft.com/office/drawing/2014/main" id="{16D50D19-EEF9-DC24-2428-4C8953712C8C}"/>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28" name="TextBox 27">
                <a:extLst>
                  <a:ext uri="{FF2B5EF4-FFF2-40B4-BE49-F238E27FC236}">
                    <a16:creationId xmlns:a16="http://schemas.microsoft.com/office/drawing/2014/main" id="{AF79312B-9574-3011-05FC-26C51D6DCF46}"/>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7" name="Picture 6">
              <a:extLst>
                <a:ext uri="{FF2B5EF4-FFF2-40B4-BE49-F238E27FC236}">
                  <a16:creationId xmlns:a16="http://schemas.microsoft.com/office/drawing/2014/main" id="{70B82A41-675A-09F8-F908-D604A7C8C107}"/>
                </a:ext>
              </a:extLst>
            </p:cNvPr>
            <p:cNvPicPr>
              <a:picLocks noChangeAspect="1"/>
            </p:cNvPicPr>
            <p:nvPr/>
          </p:nvPicPr>
          <p:blipFill>
            <a:blip r:embed="rId3"/>
            <a:stretch>
              <a:fillRect/>
            </a:stretch>
          </p:blipFill>
          <p:spPr>
            <a:xfrm>
              <a:off x="-1743959" y="1421385"/>
              <a:ext cx="1257300" cy="733425"/>
            </a:xfrm>
            <a:prstGeom prst="rect">
              <a:avLst/>
            </a:prstGeom>
          </p:spPr>
        </p:pic>
        <p:sp>
          <p:nvSpPr>
            <p:cNvPr id="8" name="Oval 7">
              <a:extLst>
                <a:ext uri="{FF2B5EF4-FFF2-40B4-BE49-F238E27FC236}">
                  <a16:creationId xmlns:a16="http://schemas.microsoft.com/office/drawing/2014/main" id="{7D0BEFAE-31E8-4C78-6B91-36911C6C3607}"/>
                </a:ext>
              </a:extLst>
            </p:cNvPr>
            <p:cNvSpPr/>
            <p:nvPr/>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9" name="Picture 8">
              <a:extLst>
                <a:ext uri="{FF2B5EF4-FFF2-40B4-BE49-F238E27FC236}">
                  <a16:creationId xmlns:a16="http://schemas.microsoft.com/office/drawing/2014/main" id="{00980F3E-547E-8994-51A5-ACCB25A46A13}"/>
                </a:ext>
              </a:extLst>
            </p:cNvPr>
            <p:cNvPicPr>
              <a:picLocks noChangeAspect="1"/>
            </p:cNvPicPr>
            <p:nvPr/>
          </p:nvPicPr>
          <p:blipFill>
            <a:blip r:embed="rId4"/>
            <a:stretch>
              <a:fillRect/>
            </a:stretch>
          </p:blipFill>
          <p:spPr>
            <a:xfrm>
              <a:off x="-1743959" y="3490852"/>
              <a:ext cx="1257300" cy="723900"/>
            </a:xfrm>
            <a:prstGeom prst="rect">
              <a:avLst/>
            </a:prstGeom>
          </p:spPr>
        </p:pic>
        <p:sp>
          <p:nvSpPr>
            <p:cNvPr id="11" name="Oval 10">
              <a:extLst>
                <a:ext uri="{FF2B5EF4-FFF2-40B4-BE49-F238E27FC236}">
                  <a16:creationId xmlns:a16="http://schemas.microsoft.com/office/drawing/2014/main" id="{CB851FF3-3670-6384-35BA-50BE81178093}"/>
                </a:ext>
              </a:extLst>
            </p:cNvPr>
            <p:cNvSpPr/>
            <p:nvPr/>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211" name="Text Placeholder 210">
            <a:extLst>
              <a:ext uri="{FF2B5EF4-FFF2-40B4-BE49-F238E27FC236}">
                <a16:creationId xmlns:a16="http://schemas.microsoft.com/office/drawing/2014/main" id="{2C4E0544-299B-A265-1A54-09C5D689AD6F}"/>
              </a:ext>
            </a:extLst>
          </p:cNvPr>
          <p:cNvSpPr>
            <a:spLocks noGrp="1"/>
          </p:cNvSpPr>
          <p:nvPr>
            <p:ph type="body" sz="quarter" idx="50" hasCustomPrompt="1"/>
          </p:nvPr>
        </p:nvSpPr>
        <p:spPr>
          <a:xfrm>
            <a:off x="442913" y="3256078"/>
            <a:ext cx="398278" cy="398278"/>
          </a:xfrm>
          <a:solidFill>
            <a:schemeClr val="accent1"/>
          </a:solidFill>
        </p:spPr>
        <p:txBody>
          <a:bodyPr anchor="ctr">
            <a:noAutofit/>
          </a:bodyPr>
          <a:lstStyle>
            <a:lvl1pPr algn="ctr">
              <a:defRPr sz="1800">
                <a:latin typeface="Gotham Medium" pitchFamily="50" charset="0"/>
              </a:defRPr>
            </a:lvl1pPr>
          </a:lstStyle>
          <a:p>
            <a:pPr lvl="0"/>
            <a:r>
              <a:rPr lang="en-GB"/>
              <a:t>1</a:t>
            </a:r>
            <a:endParaRPr lang="en-GB" dirty="0"/>
          </a:p>
        </p:txBody>
      </p:sp>
      <p:sp>
        <p:nvSpPr>
          <p:cNvPr id="240" name="Date Placeholder 239">
            <a:extLst>
              <a:ext uri="{FF2B5EF4-FFF2-40B4-BE49-F238E27FC236}">
                <a16:creationId xmlns:a16="http://schemas.microsoft.com/office/drawing/2014/main" id="{E4B06F1E-88BB-3186-FB7D-DBA45A7A1096}"/>
              </a:ext>
            </a:extLst>
          </p:cNvPr>
          <p:cNvSpPr>
            <a:spLocks noGrp="1"/>
          </p:cNvSpPr>
          <p:nvPr>
            <p:ph type="dt" sz="half" idx="64"/>
          </p:nvPr>
        </p:nvSpPr>
        <p:spPr/>
        <p:txBody>
          <a:bodyPr>
            <a:noAutofit/>
          </a:bodyPr>
          <a:lstStyle/>
          <a:p>
            <a:endParaRPr lang="en-GB" dirty="0"/>
          </a:p>
        </p:txBody>
      </p:sp>
      <p:sp>
        <p:nvSpPr>
          <p:cNvPr id="242" name="Slide Number Placeholder 241">
            <a:extLst>
              <a:ext uri="{FF2B5EF4-FFF2-40B4-BE49-F238E27FC236}">
                <a16:creationId xmlns:a16="http://schemas.microsoft.com/office/drawing/2014/main" id="{55E39F37-2C2F-F040-504A-99C2E679CB16}"/>
              </a:ext>
            </a:extLst>
          </p:cNvPr>
          <p:cNvSpPr>
            <a:spLocks noGrp="1"/>
          </p:cNvSpPr>
          <p:nvPr>
            <p:ph type="sldNum" sz="quarter" idx="66"/>
          </p:nvPr>
        </p:nvSpPr>
        <p:spPr/>
        <p:txBody>
          <a:bodyPr>
            <a:noAutofit/>
          </a:bodyPr>
          <a:lstStyle/>
          <a:p>
            <a:fld id="{BB07EAE1-021A-493C-B07F-6FE9E5D11BEB}" type="slidenum">
              <a:rPr lang="en-GB" smtClean="0"/>
              <a:pPr/>
              <a:t>‹#›</a:t>
            </a:fld>
            <a:endParaRPr lang="en-GB" dirty="0"/>
          </a:p>
        </p:txBody>
      </p:sp>
      <p:grpSp>
        <p:nvGrpSpPr>
          <p:cNvPr id="2" name="Group 1">
            <a:extLst>
              <a:ext uri="{FF2B5EF4-FFF2-40B4-BE49-F238E27FC236}">
                <a16:creationId xmlns:a16="http://schemas.microsoft.com/office/drawing/2014/main" id="{56E7736A-65A1-09AE-4864-18D2491E3572}"/>
              </a:ext>
            </a:extLst>
          </p:cNvPr>
          <p:cNvGrpSpPr/>
          <p:nvPr userDrawn="1"/>
        </p:nvGrpSpPr>
        <p:grpSpPr>
          <a:xfrm>
            <a:off x="-2178417" y="0"/>
            <a:ext cx="2116910" cy="4354799"/>
            <a:chOff x="-2170726" y="0"/>
            <a:chExt cx="2116910" cy="4354799"/>
          </a:xfrm>
        </p:grpSpPr>
        <p:grpSp>
          <p:nvGrpSpPr>
            <p:cNvPr id="4" name="Group 3">
              <a:extLst>
                <a:ext uri="{FF2B5EF4-FFF2-40B4-BE49-F238E27FC236}">
                  <a16:creationId xmlns:a16="http://schemas.microsoft.com/office/drawing/2014/main" id="{4D8DBC6F-1E03-BE56-D024-EFFD2AD79501}"/>
                </a:ext>
              </a:extLst>
            </p:cNvPr>
            <p:cNvGrpSpPr/>
            <p:nvPr userDrawn="1"/>
          </p:nvGrpSpPr>
          <p:grpSpPr>
            <a:xfrm>
              <a:off x="-2170726" y="0"/>
              <a:ext cx="2116910" cy="4354799"/>
              <a:chOff x="1841345" y="1593847"/>
              <a:chExt cx="2116910" cy="4354799"/>
            </a:xfrm>
          </p:grpSpPr>
          <p:sp>
            <p:nvSpPr>
              <p:cNvPr id="29" name="Rectangle 28">
                <a:extLst>
                  <a:ext uri="{FF2B5EF4-FFF2-40B4-BE49-F238E27FC236}">
                    <a16:creationId xmlns:a16="http://schemas.microsoft.com/office/drawing/2014/main" id="{290D1D23-8EB4-DDD2-A898-78CC228B8DD6}"/>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30" name="Rectangle 29">
                <a:extLst>
                  <a:ext uri="{FF2B5EF4-FFF2-40B4-BE49-F238E27FC236}">
                    <a16:creationId xmlns:a16="http://schemas.microsoft.com/office/drawing/2014/main" id="{61F6CF1D-67DA-757C-6B4B-275D2391C581}"/>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1" name="TextBox 30">
                <a:extLst>
                  <a:ext uri="{FF2B5EF4-FFF2-40B4-BE49-F238E27FC236}">
                    <a16:creationId xmlns:a16="http://schemas.microsoft.com/office/drawing/2014/main" id="{D2C687A2-01D2-3211-3818-7FAAB64CEF86}"/>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32" name="TextBox 31">
                <a:extLst>
                  <a:ext uri="{FF2B5EF4-FFF2-40B4-BE49-F238E27FC236}">
                    <a16:creationId xmlns:a16="http://schemas.microsoft.com/office/drawing/2014/main" id="{969AF7C1-6412-A745-E173-D0AB1D2FDCBB}"/>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33" name="TextBox 32">
                <a:extLst>
                  <a:ext uri="{FF2B5EF4-FFF2-40B4-BE49-F238E27FC236}">
                    <a16:creationId xmlns:a16="http://schemas.microsoft.com/office/drawing/2014/main" id="{5CAD5736-3873-395B-F45C-71DC9949AB49}"/>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34" name="TextBox 33">
                <a:extLst>
                  <a:ext uri="{FF2B5EF4-FFF2-40B4-BE49-F238E27FC236}">
                    <a16:creationId xmlns:a16="http://schemas.microsoft.com/office/drawing/2014/main" id="{37B8061C-0619-E88D-7296-C8D654F31FCA}"/>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12" name="Picture 11">
              <a:extLst>
                <a:ext uri="{FF2B5EF4-FFF2-40B4-BE49-F238E27FC236}">
                  <a16:creationId xmlns:a16="http://schemas.microsoft.com/office/drawing/2014/main" id="{8D85419E-A4B9-450E-045D-ADDA73D665CC}"/>
                </a:ext>
              </a:extLst>
            </p:cNvPr>
            <p:cNvPicPr>
              <a:picLocks noChangeAspect="1"/>
            </p:cNvPicPr>
            <p:nvPr userDrawn="1"/>
          </p:nvPicPr>
          <p:blipFill>
            <a:blip r:embed="rId3"/>
            <a:stretch>
              <a:fillRect/>
            </a:stretch>
          </p:blipFill>
          <p:spPr>
            <a:xfrm>
              <a:off x="-1743959" y="1421385"/>
              <a:ext cx="1257300" cy="733425"/>
            </a:xfrm>
            <a:prstGeom prst="rect">
              <a:avLst/>
            </a:prstGeom>
          </p:spPr>
        </p:pic>
        <p:sp>
          <p:nvSpPr>
            <p:cNvPr id="22" name="Oval 21">
              <a:extLst>
                <a:ext uri="{FF2B5EF4-FFF2-40B4-BE49-F238E27FC236}">
                  <a16:creationId xmlns:a16="http://schemas.microsoft.com/office/drawing/2014/main" id="{4ED16FC4-288E-C110-C5E7-20191A6CFF6A}"/>
                </a:ext>
              </a:extLst>
            </p:cNvPr>
            <p:cNvSpPr/>
            <p:nvPr userDrawn="1"/>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23" name="Picture 22">
              <a:extLst>
                <a:ext uri="{FF2B5EF4-FFF2-40B4-BE49-F238E27FC236}">
                  <a16:creationId xmlns:a16="http://schemas.microsoft.com/office/drawing/2014/main" id="{ACC47976-4498-DFB0-8FD8-996136D527D1}"/>
                </a:ext>
              </a:extLst>
            </p:cNvPr>
            <p:cNvPicPr>
              <a:picLocks noChangeAspect="1"/>
            </p:cNvPicPr>
            <p:nvPr userDrawn="1"/>
          </p:nvPicPr>
          <p:blipFill>
            <a:blip r:embed="rId4"/>
            <a:stretch>
              <a:fillRect/>
            </a:stretch>
          </p:blipFill>
          <p:spPr>
            <a:xfrm>
              <a:off x="-1743959" y="3490852"/>
              <a:ext cx="1257300" cy="723900"/>
            </a:xfrm>
            <a:prstGeom prst="rect">
              <a:avLst/>
            </a:prstGeom>
          </p:spPr>
        </p:pic>
        <p:sp>
          <p:nvSpPr>
            <p:cNvPr id="24" name="Oval 23">
              <a:extLst>
                <a:ext uri="{FF2B5EF4-FFF2-40B4-BE49-F238E27FC236}">
                  <a16:creationId xmlns:a16="http://schemas.microsoft.com/office/drawing/2014/main" id="{264C25EB-EA7A-176B-7EC1-9B148FA23BEC}"/>
                </a:ext>
              </a:extLst>
            </p:cNvPr>
            <p:cNvSpPr/>
            <p:nvPr userDrawn="1"/>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grpSp>
        <p:nvGrpSpPr>
          <p:cNvPr id="56" name="Group 55">
            <a:extLst>
              <a:ext uri="{FF2B5EF4-FFF2-40B4-BE49-F238E27FC236}">
                <a16:creationId xmlns:a16="http://schemas.microsoft.com/office/drawing/2014/main" id="{C8E3F35B-5DD3-50CB-3AF4-4C8176D8EFD1}"/>
              </a:ext>
            </a:extLst>
          </p:cNvPr>
          <p:cNvGrpSpPr/>
          <p:nvPr userDrawn="1"/>
        </p:nvGrpSpPr>
        <p:grpSpPr>
          <a:xfrm>
            <a:off x="12338004" y="0"/>
            <a:ext cx="2094954" cy="3914775"/>
            <a:chOff x="-2178418" y="4487679"/>
            <a:chExt cx="2094954" cy="3914775"/>
          </a:xfrm>
        </p:grpSpPr>
        <p:sp>
          <p:nvSpPr>
            <p:cNvPr id="57" name="Rectangle 56">
              <a:extLst>
                <a:ext uri="{FF2B5EF4-FFF2-40B4-BE49-F238E27FC236}">
                  <a16:creationId xmlns:a16="http://schemas.microsoft.com/office/drawing/2014/main" id="{46843D09-CB8F-CD85-3597-DA7E0AE8B11C}"/>
                </a:ext>
              </a:extLst>
            </p:cNvPr>
            <p:cNvSpPr/>
            <p:nvPr/>
          </p:nvSpPr>
          <p:spPr>
            <a:xfrm>
              <a:off x="-2178418" y="4487680"/>
              <a:ext cx="2094954" cy="391477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58" name="Rectangle 57">
              <a:extLst>
                <a:ext uri="{FF2B5EF4-FFF2-40B4-BE49-F238E27FC236}">
                  <a16:creationId xmlns:a16="http://schemas.microsoft.com/office/drawing/2014/main" id="{7AB4BC25-A2F5-C834-8CE0-93F7868E4397}"/>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59" name="TextBox 58">
              <a:extLst>
                <a:ext uri="{FF2B5EF4-FFF2-40B4-BE49-F238E27FC236}">
                  <a16:creationId xmlns:a16="http://schemas.microsoft.com/office/drawing/2014/main" id="{F92CB0F6-727B-4807-49C7-86288DF46A83}"/>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AN ICON</a:t>
              </a:r>
            </a:p>
          </p:txBody>
        </p:sp>
        <p:sp>
          <p:nvSpPr>
            <p:cNvPr id="60" name="TextBox 59">
              <a:extLst>
                <a:ext uri="{FF2B5EF4-FFF2-40B4-BE49-F238E27FC236}">
                  <a16:creationId xmlns:a16="http://schemas.microsoft.com/office/drawing/2014/main" id="{4A1A96E3-C6A1-2824-B418-808321495BC9}"/>
                </a:ext>
              </a:extLst>
            </p:cNvPr>
            <p:cNvSpPr txBox="1"/>
            <p:nvPr/>
          </p:nvSpPr>
          <p:spPr>
            <a:xfrm>
              <a:off x="-2156460" y="5847658"/>
              <a:ext cx="1976174" cy="861774"/>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shape </a:t>
              </a:r>
              <a:r>
                <a:rPr lang="en-GB" sz="1000" dirty="0">
                  <a:solidFill>
                    <a:srgbClr val="333333"/>
                  </a:solidFill>
                </a:rPr>
                <a:t>you wish to add your icon to and choose the icon needed from the PPT Icon Library.</a:t>
              </a:r>
              <a:br>
                <a:rPr lang="en-GB" sz="1000" dirty="0">
                  <a:solidFill>
                    <a:srgbClr val="333333"/>
                  </a:solidFill>
                </a:rPr>
              </a:br>
              <a:r>
                <a:rPr lang="en-GB" sz="1000" dirty="0">
                  <a:solidFill>
                    <a:srgbClr val="333333"/>
                  </a:solidFill>
                </a:rPr>
                <a:t>Insert &gt; Icons</a:t>
              </a:r>
            </a:p>
          </p:txBody>
        </p:sp>
        <p:sp>
          <p:nvSpPr>
            <p:cNvPr id="61" name="TextBox 60">
              <a:extLst>
                <a:ext uri="{FF2B5EF4-FFF2-40B4-BE49-F238E27FC236}">
                  <a16:creationId xmlns:a16="http://schemas.microsoft.com/office/drawing/2014/main" id="{B9E2D800-2BE4-1163-B059-D47FB2C5552D}"/>
                </a:ext>
              </a:extLst>
            </p:cNvPr>
            <p:cNvSpPr txBox="1"/>
            <p:nvPr/>
          </p:nvSpPr>
          <p:spPr>
            <a:xfrm>
              <a:off x="-2156460" y="6706540"/>
              <a:ext cx="1881569" cy="1015663"/>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Picture/Format Graphic </a:t>
              </a:r>
              <a:r>
                <a:rPr lang="en-GB" sz="1000" dirty="0">
                  <a:solidFill>
                    <a:srgbClr val="333333"/>
                  </a:solidFill>
                </a:rPr>
                <a:t>tab in the ribbon and choose </a:t>
              </a:r>
              <a:r>
                <a:rPr lang="en-GB" sz="1000" b="0" dirty="0">
                  <a:solidFill>
                    <a:srgbClr val="333333"/>
                  </a:solidFill>
                  <a:latin typeface="Gotham Medium" pitchFamily="50" charset="0"/>
                </a:rPr>
                <a:t>Crop</a:t>
              </a:r>
              <a:r>
                <a:rPr lang="en-GB" sz="1000" dirty="0">
                  <a:solidFill>
                    <a:srgbClr val="333333"/>
                  </a:solidFill>
                </a:rPr>
                <a:t> option to edit the position and composition of your icon.</a:t>
              </a:r>
            </a:p>
          </p:txBody>
        </p:sp>
        <p:sp>
          <p:nvSpPr>
            <p:cNvPr id="62" name="TextBox 61">
              <a:extLst>
                <a:ext uri="{FF2B5EF4-FFF2-40B4-BE49-F238E27FC236}">
                  <a16:creationId xmlns:a16="http://schemas.microsoft.com/office/drawing/2014/main" id="{673B4A5C-D314-E9F2-B464-58EEDFAEC696}"/>
                </a:ext>
              </a:extLst>
            </p:cNvPr>
            <p:cNvSpPr txBox="1"/>
            <p:nvPr/>
          </p:nvSpPr>
          <p:spPr>
            <a:xfrm>
              <a:off x="-2156460" y="7748950"/>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Medium" pitchFamily="50" charset="0"/>
                </a:rPr>
                <a:t>Fit</a:t>
              </a:r>
              <a:r>
                <a:rPr lang="en-GB" sz="1000" dirty="0">
                  <a:solidFill>
                    <a:srgbClr val="333333"/>
                  </a:solidFill>
                </a:rPr>
                <a:t> to fit the icon to the placeholder.</a:t>
              </a:r>
            </a:p>
          </p:txBody>
        </p:sp>
        <p:sp>
          <p:nvSpPr>
            <p:cNvPr id="63" name="TextBox 62">
              <a:extLst>
                <a:ext uri="{FF2B5EF4-FFF2-40B4-BE49-F238E27FC236}">
                  <a16:creationId xmlns:a16="http://schemas.microsoft.com/office/drawing/2014/main" id="{8A8354B2-E59E-5F80-4D14-3B9054C1C03E}"/>
                </a:ext>
              </a:extLst>
            </p:cNvPr>
            <p:cNvSpPr txBox="1"/>
            <p:nvPr/>
          </p:nvSpPr>
          <p:spPr>
            <a:xfrm>
              <a:off x="-2156460" y="5119692"/>
              <a:ext cx="1976174"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icon, first delete it. Only use icons from the PowerPoint icon library: </a:t>
              </a:r>
              <a:r>
                <a:rPr lang="en-GB" sz="1000" dirty="0">
                  <a:solidFill>
                    <a:srgbClr val="333333"/>
                  </a:solidFill>
                  <a:latin typeface="Gotham Medium" pitchFamily="50" charset="0"/>
                </a:rPr>
                <a:t>Insert &gt; Icons. </a:t>
              </a:r>
            </a:p>
          </p:txBody>
        </p:sp>
      </p:grpSp>
      <p:sp>
        <p:nvSpPr>
          <p:cNvPr id="35" name="Title 34">
            <a:extLst>
              <a:ext uri="{FF2B5EF4-FFF2-40B4-BE49-F238E27FC236}">
                <a16:creationId xmlns:a16="http://schemas.microsoft.com/office/drawing/2014/main" id="{1767E79A-9F66-155B-AC02-405971B151F7}"/>
              </a:ext>
            </a:extLst>
          </p:cNvPr>
          <p:cNvSpPr>
            <a:spLocks noGrp="1"/>
          </p:cNvSpPr>
          <p:nvPr>
            <p:ph type="title" hasCustomPrompt="1"/>
          </p:nvPr>
        </p:nvSpPr>
        <p:spPr/>
        <p:txBody>
          <a:bodyPr/>
          <a:lstStyle/>
          <a:p>
            <a:r>
              <a:rPr lang="en-US" dirty="0"/>
              <a:t>Insert title here</a:t>
            </a:r>
            <a:endParaRPr lang="en-GB" dirty="0"/>
          </a:p>
        </p:txBody>
      </p:sp>
      <p:sp>
        <p:nvSpPr>
          <p:cNvPr id="36" name="Footer Placeholder 4">
            <a:extLst>
              <a:ext uri="{FF2B5EF4-FFF2-40B4-BE49-F238E27FC236}">
                <a16:creationId xmlns:a16="http://schemas.microsoft.com/office/drawing/2014/main" id="{78BFFAE4-8B7B-2DF6-1946-9119483C0599}"/>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193" name="Text Placeholder 41">
            <a:extLst>
              <a:ext uri="{FF2B5EF4-FFF2-40B4-BE49-F238E27FC236}">
                <a16:creationId xmlns:a16="http://schemas.microsoft.com/office/drawing/2014/main" id="{7DF0A2E9-4A42-0B3C-3737-9088FA43E20F}"/>
              </a:ext>
            </a:extLst>
          </p:cNvPr>
          <p:cNvSpPr>
            <a:spLocks noGrp="1"/>
          </p:cNvSpPr>
          <p:nvPr>
            <p:ph type="body" sz="quarter" idx="83"/>
          </p:nvPr>
        </p:nvSpPr>
        <p:spPr>
          <a:xfrm>
            <a:off x="2697829" y="3256078"/>
            <a:ext cx="2047875" cy="2693872"/>
          </a:xfrm>
          <a:solidFill>
            <a:schemeClr val="accent4">
              <a:alpha val="50000"/>
            </a:schemeClr>
          </a:solidFill>
        </p:spPr>
        <p:txBody>
          <a:bodyPr lIns="180000" tIns="576000" rIns="180000" bIns="180000">
            <a:noAutofit/>
          </a:bodyPr>
          <a:lstStyle/>
          <a:p>
            <a:pPr lvl="0"/>
            <a:r>
              <a:rPr lang="en-US"/>
              <a:t>Click to edit Master text styles</a:t>
            </a:r>
          </a:p>
          <a:p>
            <a:pPr lvl="1"/>
            <a:r>
              <a:rPr lang="en-US"/>
              <a:t>Second level</a:t>
            </a:r>
          </a:p>
          <a:p>
            <a:pPr lvl="2"/>
            <a:r>
              <a:rPr lang="en-US"/>
              <a:t>Third level</a:t>
            </a:r>
          </a:p>
        </p:txBody>
      </p:sp>
      <p:sp>
        <p:nvSpPr>
          <p:cNvPr id="194" name="Text Placeholder 46">
            <a:extLst>
              <a:ext uri="{FF2B5EF4-FFF2-40B4-BE49-F238E27FC236}">
                <a16:creationId xmlns:a16="http://schemas.microsoft.com/office/drawing/2014/main" id="{74A6AA96-761F-BD94-65D7-7F1C033986EF}"/>
              </a:ext>
            </a:extLst>
          </p:cNvPr>
          <p:cNvSpPr>
            <a:spLocks noGrp="1"/>
          </p:cNvSpPr>
          <p:nvPr>
            <p:ph type="body" sz="quarter" idx="84" hasCustomPrompt="1"/>
          </p:nvPr>
        </p:nvSpPr>
        <p:spPr>
          <a:xfrm>
            <a:off x="2697829" y="2034134"/>
            <a:ext cx="2048400" cy="1227137"/>
          </a:xfrm>
          <a:solidFill>
            <a:schemeClr val="accent1"/>
          </a:solidFill>
        </p:spPr>
        <p:txBody>
          <a:bodyPr>
            <a:noAutofit/>
          </a:bodyPr>
          <a:lstStyle>
            <a:lvl1pPr>
              <a:defRPr/>
            </a:lvl1pPr>
          </a:lstStyle>
          <a:p>
            <a:pPr lvl="0"/>
            <a:r>
              <a:rPr lang="en-US" dirty="0"/>
              <a:t> </a:t>
            </a:r>
            <a:endParaRPr lang="en-GB" dirty="0"/>
          </a:p>
        </p:txBody>
      </p:sp>
      <p:sp>
        <p:nvSpPr>
          <p:cNvPr id="195" name="Picture Placeholder 208">
            <a:extLst>
              <a:ext uri="{FF2B5EF4-FFF2-40B4-BE49-F238E27FC236}">
                <a16:creationId xmlns:a16="http://schemas.microsoft.com/office/drawing/2014/main" id="{0484C291-05F3-29DF-C199-8DB67EACABCB}"/>
              </a:ext>
            </a:extLst>
          </p:cNvPr>
          <p:cNvSpPr>
            <a:spLocks noGrp="1"/>
          </p:cNvSpPr>
          <p:nvPr>
            <p:ph type="pic" sz="quarter" idx="85" hasCustomPrompt="1"/>
          </p:nvPr>
        </p:nvSpPr>
        <p:spPr>
          <a:xfrm>
            <a:off x="3348811" y="2369170"/>
            <a:ext cx="746436" cy="557064"/>
          </a:xfrm>
        </p:spPr>
        <p:txBody>
          <a:bodyPr>
            <a:noAutofit/>
          </a:bodyPr>
          <a:lstStyle>
            <a:lvl1pPr algn="ctr">
              <a:defRPr sz="1100"/>
            </a:lvl1pPr>
          </a:lstStyle>
          <a:p>
            <a:r>
              <a:rPr lang="en-GB" dirty="0"/>
              <a:t>Click to insert icon</a:t>
            </a:r>
          </a:p>
        </p:txBody>
      </p:sp>
      <p:sp>
        <p:nvSpPr>
          <p:cNvPr id="196" name="Text Placeholder 210">
            <a:extLst>
              <a:ext uri="{FF2B5EF4-FFF2-40B4-BE49-F238E27FC236}">
                <a16:creationId xmlns:a16="http://schemas.microsoft.com/office/drawing/2014/main" id="{BADF8C68-860E-A914-1FAE-57DF85C8C217}"/>
              </a:ext>
            </a:extLst>
          </p:cNvPr>
          <p:cNvSpPr>
            <a:spLocks noGrp="1"/>
          </p:cNvSpPr>
          <p:nvPr>
            <p:ph type="body" sz="quarter" idx="86" hasCustomPrompt="1"/>
          </p:nvPr>
        </p:nvSpPr>
        <p:spPr>
          <a:xfrm>
            <a:off x="2697829" y="3256078"/>
            <a:ext cx="398278" cy="398278"/>
          </a:xfrm>
          <a:solidFill>
            <a:schemeClr val="accent1"/>
          </a:solidFill>
        </p:spPr>
        <p:txBody>
          <a:bodyPr anchor="ctr">
            <a:noAutofit/>
          </a:bodyPr>
          <a:lstStyle>
            <a:lvl1pPr algn="ctr">
              <a:defRPr sz="1800">
                <a:latin typeface="Gotham Medium" pitchFamily="50" charset="0"/>
              </a:defRPr>
            </a:lvl1pPr>
          </a:lstStyle>
          <a:p>
            <a:pPr lvl="0"/>
            <a:r>
              <a:rPr lang="en-GB" dirty="0"/>
              <a:t>2</a:t>
            </a:r>
          </a:p>
        </p:txBody>
      </p:sp>
      <p:sp>
        <p:nvSpPr>
          <p:cNvPr id="197" name="Text Placeholder 41">
            <a:extLst>
              <a:ext uri="{FF2B5EF4-FFF2-40B4-BE49-F238E27FC236}">
                <a16:creationId xmlns:a16="http://schemas.microsoft.com/office/drawing/2014/main" id="{41F541A8-C720-FB01-3019-D03053838F7D}"/>
              </a:ext>
            </a:extLst>
          </p:cNvPr>
          <p:cNvSpPr>
            <a:spLocks noGrp="1"/>
          </p:cNvSpPr>
          <p:nvPr>
            <p:ph type="body" sz="quarter" idx="87"/>
          </p:nvPr>
        </p:nvSpPr>
        <p:spPr>
          <a:xfrm>
            <a:off x="4953270" y="3256078"/>
            <a:ext cx="2047875" cy="2693872"/>
          </a:xfrm>
          <a:solidFill>
            <a:schemeClr val="accent4">
              <a:alpha val="50000"/>
            </a:schemeClr>
          </a:solidFill>
        </p:spPr>
        <p:txBody>
          <a:bodyPr lIns="180000" tIns="576000" rIns="180000" bIns="180000">
            <a:noAutofit/>
          </a:bodyPr>
          <a:lstStyle/>
          <a:p>
            <a:pPr lvl="0"/>
            <a:r>
              <a:rPr lang="en-US"/>
              <a:t>Click to edit Master text styles</a:t>
            </a:r>
          </a:p>
          <a:p>
            <a:pPr lvl="1"/>
            <a:r>
              <a:rPr lang="en-US"/>
              <a:t>Second level</a:t>
            </a:r>
          </a:p>
          <a:p>
            <a:pPr lvl="2"/>
            <a:r>
              <a:rPr lang="en-US"/>
              <a:t>Third level</a:t>
            </a:r>
          </a:p>
        </p:txBody>
      </p:sp>
      <p:sp>
        <p:nvSpPr>
          <p:cNvPr id="198" name="Text Placeholder 46">
            <a:extLst>
              <a:ext uri="{FF2B5EF4-FFF2-40B4-BE49-F238E27FC236}">
                <a16:creationId xmlns:a16="http://schemas.microsoft.com/office/drawing/2014/main" id="{0CF172F3-5E15-D268-7BB8-E5AEA958026E}"/>
              </a:ext>
            </a:extLst>
          </p:cNvPr>
          <p:cNvSpPr>
            <a:spLocks noGrp="1"/>
          </p:cNvSpPr>
          <p:nvPr>
            <p:ph type="body" sz="quarter" idx="88" hasCustomPrompt="1"/>
          </p:nvPr>
        </p:nvSpPr>
        <p:spPr>
          <a:xfrm>
            <a:off x="4953270" y="2034134"/>
            <a:ext cx="2048400" cy="1227137"/>
          </a:xfrm>
          <a:solidFill>
            <a:schemeClr val="accent1"/>
          </a:solidFill>
        </p:spPr>
        <p:txBody>
          <a:bodyPr>
            <a:noAutofit/>
          </a:bodyPr>
          <a:lstStyle>
            <a:lvl1pPr>
              <a:defRPr/>
            </a:lvl1pPr>
          </a:lstStyle>
          <a:p>
            <a:pPr lvl="0"/>
            <a:r>
              <a:rPr lang="en-US" dirty="0"/>
              <a:t> </a:t>
            </a:r>
            <a:endParaRPr lang="en-GB" dirty="0"/>
          </a:p>
        </p:txBody>
      </p:sp>
      <p:sp>
        <p:nvSpPr>
          <p:cNvPr id="199" name="Picture Placeholder 208">
            <a:extLst>
              <a:ext uri="{FF2B5EF4-FFF2-40B4-BE49-F238E27FC236}">
                <a16:creationId xmlns:a16="http://schemas.microsoft.com/office/drawing/2014/main" id="{3AA49643-56AE-F162-AAA9-31D8CCD22560}"/>
              </a:ext>
            </a:extLst>
          </p:cNvPr>
          <p:cNvSpPr>
            <a:spLocks noGrp="1"/>
          </p:cNvSpPr>
          <p:nvPr>
            <p:ph type="pic" sz="quarter" idx="89" hasCustomPrompt="1"/>
          </p:nvPr>
        </p:nvSpPr>
        <p:spPr>
          <a:xfrm>
            <a:off x="5604252" y="2369170"/>
            <a:ext cx="746436" cy="557064"/>
          </a:xfrm>
        </p:spPr>
        <p:txBody>
          <a:bodyPr>
            <a:noAutofit/>
          </a:bodyPr>
          <a:lstStyle>
            <a:lvl1pPr algn="ctr">
              <a:defRPr sz="1100"/>
            </a:lvl1pPr>
          </a:lstStyle>
          <a:p>
            <a:r>
              <a:rPr lang="en-GB" dirty="0"/>
              <a:t>Click to insert icon</a:t>
            </a:r>
          </a:p>
        </p:txBody>
      </p:sp>
      <p:sp>
        <p:nvSpPr>
          <p:cNvPr id="200" name="Text Placeholder 210">
            <a:extLst>
              <a:ext uri="{FF2B5EF4-FFF2-40B4-BE49-F238E27FC236}">
                <a16:creationId xmlns:a16="http://schemas.microsoft.com/office/drawing/2014/main" id="{22F0666D-2190-45B3-4E19-6D3FF4BCBA04}"/>
              </a:ext>
            </a:extLst>
          </p:cNvPr>
          <p:cNvSpPr>
            <a:spLocks noGrp="1"/>
          </p:cNvSpPr>
          <p:nvPr>
            <p:ph type="body" sz="quarter" idx="90" hasCustomPrompt="1"/>
          </p:nvPr>
        </p:nvSpPr>
        <p:spPr>
          <a:xfrm>
            <a:off x="4953270" y="3256078"/>
            <a:ext cx="398278" cy="398278"/>
          </a:xfrm>
          <a:solidFill>
            <a:schemeClr val="accent1"/>
          </a:solidFill>
        </p:spPr>
        <p:txBody>
          <a:bodyPr anchor="ctr">
            <a:noAutofit/>
          </a:bodyPr>
          <a:lstStyle>
            <a:lvl1pPr algn="ctr">
              <a:defRPr sz="1800">
                <a:latin typeface="Gotham Medium" pitchFamily="50" charset="0"/>
              </a:defRPr>
            </a:lvl1pPr>
          </a:lstStyle>
          <a:p>
            <a:pPr lvl="0"/>
            <a:r>
              <a:rPr lang="en-GB" dirty="0"/>
              <a:t>3</a:t>
            </a:r>
          </a:p>
        </p:txBody>
      </p:sp>
      <p:sp>
        <p:nvSpPr>
          <p:cNvPr id="201" name="Text Placeholder 41">
            <a:extLst>
              <a:ext uri="{FF2B5EF4-FFF2-40B4-BE49-F238E27FC236}">
                <a16:creationId xmlns:a16="http://schemas.microsoft.com/office/drawing/2014/main" id="{ACFD51A7-9349-4A7A-B5A5-9F598711B1E5}"/>
              </a:ext>
            </a:extLst>
          </p:cNvPr>
          <p:cNvSpPr>
            <a:spLocks noGrp="1"/>
          </p:cNvSpPr>
          <p:nvPr>
            <p:ph type="body" sz="quarter" idx="91"/>
          </p:nvPr>
        </p:nvSpPr>
        <p:spPr>
          <a:xfrm>
            <a:off x="7208711" y="3256078"/>
            <a:ext cx="2047875" cy="2693872"/>
          </a:xfrm>
          <a:solidFill>
            <a:schemeClr val="accent4">
              <a:alpha val="50000"/>
            </a:schemeClr>
          </a:solidFill>
        </p:spPr>
        <p:txBody>
          <a:bodyPr lIns="180000" tIns="576000" rIns="180000" bIns="180000">
            <a:noAutofit/>
          </a:bodyPr>
          <a:lstStyle/>
          <a:p>
            <a:pPr lvl="0"/>
            <a:r>
              <a:rPr lang="en-US"/>
              <a:t>Click to edit Master text styles</a:t>
            </a:r>
          </a:p>
          <a:p>
            <a:pPr lvl="1"/>
            <a:r>
              <a:rPr lang="en-US"/>
              <a:t>Second level</a:t>
            </a:r>
          </a:p>
          <a:p>
            <a:pPr lvl="2"/>
            <a:r>
              <a:rPr lang="en-US"/>
              <a:t>Third level</a:t>
            </a:r>
          </a:p>
        </p:txBody>
      </p:sp>
      <p:sp>
        <p:nvSpPr>
          <p:cNvPr id="202" name="Text Placeholder 46">
            <a:extLst>
              <a:ext uri="{FF2B5EF4-FFF2-40B4-BE49-F238E27FC236}">
                <a16:creationId xmlns:a16="http://schemas.microsoft.com/office/drawing/2014/main" id="{E54F8FD8-70BB-D55C-CC33-091FF8A290B2}"/>
              </a:ext>
            </a:extLst>
          </p:cNvPr>
          <p:cNvSpPr>
            <a:spLocks noGrp="1"/>
          </p:cNvSpPr>
          <p:nvPr>
            <p:ph type="body" sz="quarter" idx="92" hasCustomPrompt="1"/>
          </p:nvPr>
        </p:nvSpPr>
        <p:spPr>
          <a:xfrm>
            <a:off x="7208711" y="2034134"/>
            <a:ext cx="2048400" cy="1227137"/>
          </a:xfrm>
          <a:solidFill>
            <a:schemeClr val="accent1"/>
          </a:solidFill>
        </p:spPr>
        <p:txBody>
          <a:bodyPr>
            <a:noAutofit/>
          </a:bodyPr>
          <a:lstStyle>
            <a:lvl1pPr>
              <a:defRPr/>
            </a:lvl1pPr>
          </a:lstStyle>
          <a:p>
            <a:pPr lvl="0"/>
            <a:r>
              <a:rPr lang="en-US" dirty="0"/>
              <a:t> </a:t>
            </a:r>
            <a:endParaRPr lang="en-GB" dirty="0"/>
          </a:p>
        </p:txBody>
      </p:sp>
      <p:sp>
        <p:nvSpPr>
          <p:cNvPr id="203" name="Picture Placeholder 208">
            <a:extLst>
              <a:ext uri="{FF2B5EF4-FFF2-40B4-BE49-F238E27FC236}">
                <a16:creationId xmlns:a16="http://schemas.microsoft.com/office/drawing/2014/main" id="{B0B76ECE-6874-CF6D-3424-8819280EA1F5}"/>
              </a:ext>
            </a:extLst>
          </p:cNvPr>
          <p:cNvSpPr>
            <a:spLocks noGrp="1"/>
          </p:cNvSpPr>
          <p:nvPr>
            <p:ph type="pic" sz="quarter" idx="93" hasCustomPrompt="1"/>
          </p:nvPr>
        </p:nvSpPr>
        <p:spPr>
          <a:xfrm>
            <a:off x="7859693" y="2369170"/>
            <a:ext cx="746436" cy="557064"/>
          </a:xfrm>
        </p:spPr>
        <p:txBody>
          <a:bodyPr>
            <a:noAutofit/>
          </a:bodyPr>
          <a:lstStyle>
            <a:lvl1pPr algn="ctr">
              <a:defRPr sz="1100"/>
            </a:lvl1pPr>
          </a:lstStyle>
          <a:p>
            <a:r>
              <a:rPr lang="en-GB" dirty="0"/>
              <a:t>Click to insert icon</a:t>
            </a:r>
          </a:p>
        </p:txBody>
      </p:sp>
      <p:sp>
        <p:nvSpPr>
          <p:cNvPr id="204" name="Text Placeholder 210">
            <a:extLst>
              <a:ext uri="{FF2B5EF4-FFF2-40B4-BE49-F238E27FC236}">
                <a16:creationId xmlns:a16="http://schemas.microsoft.com/office/drawing/2014/main" id="{BB3D045D-829E-3DAE-00F4-D24DE99033DE}"/>
              </a:ext>
            </a:extLst>
          </p:cNvPr>
          <p:cNvSpPr>
            <a:spLocks noGrp="1"/>
          </p:cNvSpPr>
          <p:nvPr>
            <p:ph type="body" sz="quarter" idx="94" hasCustomPrompt="1"/>
          </p:nvPr>
        </p:nvSpPr>
        <p:spPr>
          <a:xfrm>
            <a:off x="7208711" y="3256078"/>
            <a:ext cx="398278" cy="398278"/>
          </a:xfrm>
          <a:solidFill>
            <a:schemeClr val="accent1"/>
          </a:solidFill>
        </p:spPr>
        <p:txBody>
          <a:bodyPr anchor="ctr">
            <a:noAutofit/>
          </a:bodyPr>
          <a:lstStyle>
            <a:lvl1pPr algn="ctr">
              <a:defRPr sz="1800">
                <a:latin typeface="Gotham Medium" pitchFamily="50" charset="0"/>
              </a:defRPr>
            </a:lvl1pPr>
          </a:lstStyle>
          <a:p>
            <a:pPr lvl="0"/>
            <a:r>
              <a:rPr lang="en-GB" dirty="0"/>
              <a:t>4</a:t>
            </a:r>
          </a:p>
        </p:txBody>
      </p:sp>
      <p:sp>
        <p:nvSpPr>
          <p:cNvPr id="205" name="Text Placeholder 41">
            <a:extLst>
              <a:ext uri="{FF2B5EF4-FFF2-40B4-BE49-F238E27FC236}">
                <a16:creationId xmlns:a16="http://schemas.microsoft.com/office/drawing/2014/main" id="{70E883C7-1B5D-31E1-9CB2-CB972DB52548}"/>
              </a:ext>
            </a:extLst>
          </p:cNvPr>
          <p:cNvSpPr>
            <a:spLocks noGrp="1"/>
          </p:cNvSpPr>
          <p:nvPr>
            <p:ph type="body" sz="quarter" idx="95"/>
          </p:nvPr>
        </p:nvSpPr>
        <p:spPr>
          <a:xfrm>
            <a:off x="9464675" y="3256078"/>
            <a:ext cx="2047875" cy="2693872"/>
          </a:xfrm>
          <a:solidFill>
            <a:schemeClr val="accent4">
              <a:alpha val="50000"/>
            </a:schemeClr>
          </a:solidFill>
        </p:spPr>
        <p:txBody>
          <a:bodyPr lIns="180000" tIns="576000" rIns="180000" bIns="180000">
            <a:noAutofit/>
          </a:bodyPr>
          <a:lstStyle/>
          <a:p>
            <a:pPr lvl="0"/>
            <a:r>
              <a:rPr lang="en-US"/>
              <a:t>Click to edit Master text styles</a:t>
            </a:r>
          </a:p>
          <a:p>
            <a:pPr lvl="1"/>
            <a:r>
              <a:rPr lang="en-US"/>
              <a:t>Second level</a:t>
            </a:r>
          </a:p>
          <a:p>
            <a:pPr lvl="2"/>
            <a:r>
              <a:rPr lang="en-US"/>
              <a:t>Third level</a:t>
            </a:r>
          </a:p>
        </p:txBody>
      </p:sp>
      <p:sp>
        <p:nvSpPr>
          <p:cNvPr id="206" name="Text Placeholder 46">
            <a:extLst>
              <a:ext uri="{FF2B5EF4-FFF2-40B4-BE49-F238E27FC236}">
                <a16:creationId xmlns:a16="http://schemas.microsoft.com/office/drawing/2014/main" id="{14F92D9A-B6BD-CF1E-BE58-C938A35C6138}"/>
              </a:ext>
            </a:extLst>
          </p:cNvPr>
          <p:cNvSpPr>
            <a:spLocks noGrp="1"/>
          </p:cNvSpPr>
          <p:nvPr>
            <p:ph type="body" sz="quarter" idx="96" hasCustomPrompt="1"/>
          </p:nvPr>
        </p:nvSpPr>
        <p:spPr>
          <a:xfrm>
            <a:off x="9464675" y="2034134"/>
            <a:ext cx="2048400" cy="1227137"/>
          </a:xfrm>
          <a:solidFill>
            <a:schemeClr val="accent1"/>
          </a:solidFill>
        </p:spPr>
        <p:txBody>
          <a:bodyPr>
            <a:noAutofit/>
          </a:bodyPr>
          <a:lstStyle>
            <a:lvl1pPr>
              <a:defRPr/>
            </a:lvl1pPr>
          </a:lstStyle>
          <a:p>
            <a:pPr lvl="0"/>
            <a:r>
              <a:rPr lang="en-US" dirty="0"/>
              <a:t> </a:t>
            </a:r>
            <a:endParaRPr lang="en-GB" dirty="0"/>
          </a:p>
        </p:txBody>
      </p:sp>
      <p:sp>
        <p:nvSpPr>
          <p:cNvPr id="207" name="Picture Placeholder 208">
            <a:extLst>
              <a:ext uri="{FF2B5EF4-FFF2-40B4-BE49-F238E27FC236}">
                <a16:creationId xmlns:a16="http://schemas.microsoft.com/office/drawing/2014/main" id="{596CE1CB-AB3F-8234-3535-10612ED37966}"/>
              </a:ext>
            </a:extLst>
          </p:cNvPr>
          <p:cNvSpPr>
            <a:spLocks noGrp="1"/>
          </p:cNvSpPr>
          <p:nvPr>
            <p:ph type="pic" sz="quarter" idx="97" hasCustomPrompt="1"/>
          </p:nvPr>
        </p:nvSpPr>
        <p:spPr>
          <a:xfrm>
            <a:off x="10115657" y="2369170"/>
            <a:ext cx="746436" cy="557064"/>
          </a:xfrm>
        </p:spPr>
        <p:txBody>
          <a:bodyPr>
            <a:noAutofit/>
          </a:bodyPr>
          <a:lstStyle>
            <a:lvl1pPr algn="ctr">
              <a:defRPr sz="1100"/>
            </a:lvl1pPr>
          </a:lstStyle>
          <a:p>
            <a:r>
              <a:rPr lang="en-GB" dirty="0"/>
              <a:t>Click to insert icon</a:t>
            </a:r>
          </a:p>
        </p:txBody>
      </p:sp>
      <p:sp>
        <p:nvSpPr>
          <p:cNvPr id="208" name="Text Placeholder 210">
            <a:extLst>
              <a:ext uri="{FF2B5EF4-FFF2-40B4-BE49-F238E27FC236}">
                <a16:creationId xmlns:a16="http://schemas.microsoft.com/office/drawing/2014/main" id="{46B9FF64-10DD-9E13-860C-391702DD43A5}"/>
              </a:ext>
            </a:extLst>
          </p:cNvPr>
          <p:cNvSpPr>
            <a:spLocks noGrp="1"/>
          </p:cNvSpPr>
          <p:nvPr>
            <p:ph type="body" sz="quarter" idx="98" hasCustomPrompt="1"/>
          </p:nvPr>
        </p:nvSpPr>
        <p:spPr>
          <a:xfrm>
            <a:off x="9464675" y="3256078"/>
            <a:ext cx="398278" cy="398278"/>
          </a:xfrm>
          <a:solidFill>
            <a:schemeClr val="accent1"/>
          </a:solidFill>
        </p:spPr>
        <p:txBody>
          <a:bodyPr anchor="ctr">
            <a:noAutofit/>
          </a:bodyPr>
          <a:lstStyle>
            <a:lvl1pPr algn="ctr">
              <a:defRPr sz="1800">
                <a:latin typeface="Gotham Medium" pitchFamily="50" charset="0"/>
              </a:defRPr>
            </a:lvl1pPr>
          </a:lstStyle>
          <a:p>
            <a:pPr lvl="0"/>
            <a:r>
              <a:rPr lang="en-GB" dirty="0"/>
              <a:t>5</a:t>
            </a:r>
          </a:p>
        </p:txBody>
      </p:sp>
      <p:sp>
        <p:nvSpPr>
          <p:cNvPr id="5" name="Text Placeholder 27">
            <a:extLst>
              <a:ext uri="{FF2B5EF4-FFF2-40B4-BE49-F238E27FC236}">
                <a16:creationId xmlns:a16="http://schemas.microsoft.com/office/drawing/2014/main" id="{BEE49A5F-0A1E-E3A4-4EEE-5BA3796ECE82}"/>
              </a:ext>
            </a:extLst>
          </p:cNvPr>
          <p:cNvSpPr>
            <a:spLocks noGrp="1"/>
          </p:cNvSpPr>
          <p:nvPr>
            <p:ph type="body" sz="quarter" idx="81" hasCustomPrompt="1"/>
          </p:nvPr>
        </p:nvSpPr>
        <p:spPr>
          <a:xfrm>
            <a:off x="449263" y="1125735"/>
            <a:ext cx="10037764" cy="395090"/>
          </a:xfrm>
        </p:spPr>
        <p:txBody>
          <a:bodyPr/>
          <a:lstStyle/>
          <a:p>
            <a:pPr lvl="0"/>
            <a:r>
              <a:rPr lang="en-GB" dirty="0"/>
              <a:t>Insert introduction</a:t>
            </a:r>
          </a:p>
        </p:txBody>
      </p:sp>
    </p:spTree>
    <p:custDataLst>
      <p:tags r:id="rId1"/>
    </p:custDataLst>
    <p:extLst>
      <p:ext uri="{BB962C8B-B14F-4D97-AF65-F5344CB8AC3E}">
        <p14:creationId xmlns:p14="http://schemas.microsoft.com/office/powerpoint/2010/main" val="260047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oposal summary (2)">
    <p:spTree>
      <p:nvGrpSpPr>
        <p:cNvPr id="1" name=""/>
        <p:cNvGrpSpPr/>
        <p:nvPr/>
      </p:nvGrpSpPr>
      <p:grpSpPr>
        <a:xfrm>
          <a:off x="0" y="0"/>
          <a:ext cx="0" cy="0"/>
          <a:chOff x="0" y="0"/>
          <a:chExt cx="0" cy="0"/>
        </a:xfrm>
      </p:grpSpPr>
      <p:sp>
        <p:nvSpPr>
          <p:cNvPr id="5" name="Text Placeholder 81">
            <a:extLst>
              <a:ext uri="{FF2B5EF4-FFF2-40B4-BE49-F238E27FC236}">
                <a16:creationId xmlns:a16="http://schemas.microsoft.com/office/drawing/2014/main" id="{5373006B-50D2-50BA-2194-E376115D8C02}"/>
              </a:ext>
            </a:extLst>
          </p:cNvPr>
          <p:cNvSpPr>
            <a:spLocks noGrp="1"/>
          </p:cNvSpPr>
          <p:nvPr>
            <p:ph type="body" sz="quarter" idx="31" hasCustomPrompt="1"/>
          </p:nvPr>
        </p:nvSpPr>
        <p:spPr>
          <a:xfrm>
            <a:off x="454368" y="2025650"/>
            <a:ext cx="491605" cy="491605"/>
          </a:xfrm>
          <a:solidFill>
            <a:schemeClr val="accent1"/>
          </a:solidFill>
        </p:spPr>
        <p:txBody>
          <a:bodyPr>
            <a:noAutofit/>
          </a:bodyPr>
          <a:lstStyle>
            <a:lvl1pPr>
              <a:defRPr/>
            </a:lvl1pPr>
          </a:lstStyle>
          <a:p>
            <a:pPr lvl="0"/>
            <a:r>
              <a:rPr lang="en-GB"/>
              <a:t> </a:t>
            </a:r>
            <a:endParaRPr lang="en-GB" dirty="0"/>
          </a:p>
        </p:txBody>
      </p:sp>
      <p:sp>
        <p:nvSpPr>
          <p:cNvPr id="10" name="Text Placeholder 3">
            <a:extLst>
              <a:ext uri="{FF2B5EF4-FFF2-40B4-BE49-F238E27FC236}">
                <a16:creationId xmlns:a16="http://schemas.microsoft.com/office/drawing/2014/main" id="{4E747906-4712-8E58-2969-52520451C90B}"/>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grpSp>
        <p:nvGrpSpPr>
          <p:cNvPr id="3" name="Group 2">
            <a:extLst>
              <a:ext uri="{FF2B5EF4-FFF2-40B4-BE49-F238E27FC236}">
                <a16:creationId xmlns:a16="http://schemas.microsoft.com/office/drawing/2014/main" id="{361649B1-B0E6-02C8-D336-5C901EAB35DF}"/>
              </a:ext>
            </a:extLst>
          </p:cNvPr>
          <p:cNvGrpSpPr/>
          <p:nvPr/>
        </p:nvGrpSpPr>
        <p:grpSpPr>
          <a:xfrm>
            <a:off x="-2178417" y="0"/>
            <a:ext cx="2116910" cy="4354799"/>
            <a:chOff x="-2170726" y="0"/>
            <a:chExt cx="2116910" cy="4354799"/>
          </a:xfrm>
        </p:grpSpPr>
        <p:grpSp>
          <p:nvGrpSpPr>
            <p:cNvPr id="6" name="Group 5">
              <a:extLst>
                <a:ext uri="{FF2B5EF4-FFF2-40B4-BE49-F238E27FC236}">
                  <a16:creationId xmlns:a16="http://schemas.microsoft.com/office/drawing/2014/main" id="{483901A3-B181-D7A6-9793-18564BB07F98}"/>
                </a:ext>
              </a:extLst>
            </p:cNvPr>
            <p:cNvGrpSpPr/>
            <p:nvPr/>
          </p:nvGrpSpPr>
          <p:grpSpPr>
            <a:xfrm>
              <a:off x="-2170726" y="0"/>
              <a:ext cx="2116910" cy="4354799"/>
              <a:chOff x="1841345" y="1593847"/>
              <a:chExt cx="2116910" cy="4354799"/>
            </a:xfrm>
          </p:grpSpPr>
          <p:sp>
            <p:nvSpPr>
              <p:cNvPr id="13" name="Rectangle 12">
                <a:extLst>
                  <a:ext uri="{FF2B5EF4-FFF2-40B4-BE49-F238E27FC236}">
                    <a16:creationId xmlns:a16="http://schemas.microsoft.com/office/drawing/2014/main" id="{2B36B062-70F1-5356-0939-F1F9E2D041DB}"/>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5" name="Rectangle 14">
                <a:extLst>
                  <a:ext uri="{FF2B5EF4-FFF2-40B4-BE49-F238E27FC236}">
                    <a16:creationId xmlns:a16="http://schemas.microsoft.com/office/drawing/2014/main" id="{FDB7B393-D8A4-A867-6000-DB684BC74389}"/>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5" name="TextBox 24">
                <a:extLst>
                  <a:ext uri="{FF2B5EF4-FFF2-40B4-BE49-F238E27FC236}">
                    <a16:creationId xmlns:a16="http://schemas.microsoft.com/office/drawing/2014/main" id="{88AFD635-E0F6-C89E-7406-FAA200E0721E}"/>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26" name="TextBox 25">
                <a:extLst>
                  <a:ext uri="{FF2B5EF4-FFF2-40B4-BE49-F238E27FC236}">
                    <a16:creationId xmlns:a16="http://schemas.microsoft.com/office/drawing/2014/main" id="{08583100-F845-C7A3-7AF5-2B401945B353}"/>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27" name="TextBox 26">
                <a:extLst>
                  <a:ext uri="{FF2B5EF4-FFF2-40B4-BE49-F238E27FC236}">
                    <a16:creationId xmlns:a16="http://schemas.microsoft.com/office/drawing/2014/main" id="{16D50D19-EEF9-DC24-2428-4C8953712C8C}"/>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28" name="TextBox 27">
                <a:extLst>
                  <a:ext uri="{FF2B5EF4-FFF2-40B4-BE49-F238E27FC236}">
                    <a16:creationId xmlns:a16="http://schemas.microsoft.com/office/drawing/2014/main" id="{AF79312B-9574-3011-05FC-26C51D6DCF46}"/>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7" name="Picture 6">
              <a:extLst>
                <a:ext uri="{FF2B5EF4-FFF2-40B4-BE49-F238E27FC236}">
                  <a16:creationId xmlns:a16="http://schemas.microsoft.com/office/drawing/2014/main" id="{70B82A41-675A-09F8-F908-D604A7C8C107}"/>
                </a:ext>
              </a:extLst>
            </p:cNvPr>
            <p:cNvPicPr>
              <a:picLocks noChangeAspect="1"/>
            </p:cNvPicPr>
            <p:nvPr/>
          </p:nvPicPr>
          <p:blipFill>
            <a:blip r:embed="rId3"/>
            <a:stretch>
              <a:fillRect/>
            </a:stretch>
          </p:blipFill>
          <p:spPr>
            <a:xfrm>
              <a:off x="-1743959" y="1421385"/>
              <a:ext cx="1257300" cy="733425"/>
            </a:xfrm>
            <a:prstGeom prst="rect">
              <a:avLst/>
            </a:prstGeom>
          </p:spPr>
        </p:pic>
        <p:sp>
          <p:nvSpPr>
            <p:cNvPr id="8" name="Oval 7">
              <a:extLst>
                <a:ext uri="{FF2B5EF4-FFF2-40B4-BE49-F238E27FC236}">
                  <a16:creationId xmlns:a16="http://schemas.microsoft.com/office/drawing/2014/main" id="{7D0BEFAE-31E8-4C78-6B91-36911C6C3607}"/>
                </a:ext>
              </a:extLst>
            </p:cNvPr>
            <p:cNvSpPr/>
            <p:nvPr/>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9" name="Picture 8">
              <a:extLst>
                <a:ext uri="{FF2B5EF4-FFF2-40B4-BE49-F238E27FC236}">
                  <a16:creationId xmlns:a16="http://schemas.microsoft.com/office/drawing/2014/main" id="{00980F3E-547E-8994-51A5-ACCB25A46A13}"/>
                </a:ext>
              </a:extLst>
            </p:cNvPr>
            <p:cNvPicPr>
              <a:picLocks noChangeAspect="1"/>
            </p:cNvPicPr>
            <p:nvPr/>
          </p:nvPicPr>
          <p:blipFill>
            <a:blip r:embed="rId4"/>
            <a:stretch>
              <a:fillRect/>
            </a:stretch>
          </p:blipFill>
          <p:spPr>
            <a:xfrm>
              <a:off x="-1743959" y="3490852"/>
              <a:ext cx="1257300" cy="723900"/>
            </a:xfrm>
            <a:prstGeom prst="rect">
              <a:avLst/>
            </a:prstGeom>
          </p:spPr>
        </p:pic>
        <p:sp>
          <p:nvSpPr>
            <p:cNvPr id="11" name="Oval 10">
              <a:extLst>
                <a:ext uri="{FF2B5EF4-FFF2-40B4-BE49-F238E27FC236}">
                  <a16:creationId xmlns:a16="http://schemas.microsoft.com/office/drawing/2014/main" id="{CB851FF3-3670-6384-35BA-50BE81178093}"/>
                </a:ext>
              </a:extLst>
            </p:cNvPr>
            <p:cNvSpPr/>
            <p:nvPr/>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137" name="Picture Placeholder 79">
            <a:extLst>
              <a:ext uri="{FF2B5EF4-FFF2-40B4-BE49-F238E27FC236}">
                <a16:creationId xmlns:a16="http://schemas.microsoft.com/office/drawing/2014/main" id="{A168F1AA-43B9-4ED3-4C41-4B27DB89F4B0}"/>
              </a:ext>
            </a:extLst>
          </p:cNvPr>
          <p:cNvSpPr>
            <a:spLocks noGrp="1"/>
          </p:cNvSpPr>
          <p:nvPr>
            <p:ph type="pic" sz="quarter" idx="30" hasCustomPrompt="1"/>
          </p:nvPr>
        </p:nvSpPr>
        <p:spPr>
          <a:xfrm>
            <a:off x="516261" y="2087684"/>
            <a:ext cx="373260" cy="374108"/>
          </a:xfrm>
        </p:spPr>
        <p:txBody>
          <a:bodyPr>
            <a:noAutofit/>
          </a:bodyPr>
          <a:lstStyle>
            <a:lvl1pPr algn="ctr">
              <a:defRPr sz="1050"/>
            </a:lvl1pPr>
          </a:lstStyle>
          <a:p>
            <a:r>
              <a:rPr lang="en-GB" dirty="0"/>
              <a:t>Icon</a:t>
            </a:r>
          </a:p>
        </p:txBody>
      </p:sp>
      <p:sp>
        <p:nvSpPr>
          <p:cNvPr id="36" name="Date Placeholder 35">
            <a:extLst>
              <a:ext uri="{FF2B5EF4-FFF2-40B4-BE49-F238E27FC236}">
                <a16:creationId xmlns:a16="http://schemas.microsoft.com/office/drawing/2014/main" id="{A45D6CBD-43E7-4488-7DAF-1F7B460B9883}"/>
              </a:ext>
            </a:extLst>
          </p:cNvPr>
          <p:cNvSpPr>
            <a:spLocks noGrp="1"/>
          </p:cNvSpPr>
          <p:nvPr>
            <p:ph type="dt" sz="half" idx="75"/>
          </p:nvPr>
        </p:nvSpPr>
        <p:spPr/>
        <p:txBody>
          <a:bodyPr>
            <a:noAutofit/>
          </a:bodyPr>
          <a:lstStyle/>
          <a:p>
            <a:endParaRPr lang="en-GB" dirty="0"/>
          </a:p>
        </p:txBody>
      </p:sp>
      <p:sp>
        <p:nvSpPr>
          <p:cNvPr id="41" name="Slide Number Placeholder 40">
            <a:extLst>
              <a:ext uri="{FF2B5EF4-FFF2-40B4-BE49-F238E27FC236}">
                <a16:creationId xmlns:a16="http://schemas.microsoft.com/office/drawing/2014/main" id="{BDFF6FDA-AE3B-A2AD-B57A-34CA808B331C}"/>
              </a:ext>
            </a:extLst>
          </p:cNvPr>
          <p:cNvSpPr>
            <a:spLocks noGrp="1"/>
          </p:cNvSpPr>
          <p:nvPr>
            <p:ph type="sldNum" sz="quarter" idx="77"/>
          </p:nvPr>
        </p:nvSpPr>
        <p:spPr/>
        <p:txBody>
          <a:bodyPr>
            <a:noAutofit/>
          </a:bodyPr>
          <a:lstStyle/>
          <a:p>
            <a:fld id="{BB07EAE1-021A-493C-B07F-6FE9E5D11BEB}" type="slidenum">
              <a:rPr lang="en-GB" smtClean="0"/>
              <a:pPr/>
              <a:t>‹#›</a:t>
            </a:fld>
            <a:endParaRPr lang="en-GB" dirty="0"/>
          </a:p>
        </p:txBody>
      </p:sp>
      <p:grpSp>
        <p:nvGrpSpPr>
          <p:cNvPr id="2" name="Group 1">
            <a:extLst>
              <a:ext uri="{FF2B5EF4-FFF2-40B4-BE49-F238E27FC236}">
                <a16:creationId xmlns:a16="http://schemas.microsoft.com/office/drawing/2014/main" id="{28EED846-DF68-FCA2-8C7E-E51C1BD2DB9B}"/>
              </a:ext>
            </a:extLst>
          </p:cNvPr>
          <p:cNvGrpSpPr/>
          <p:nvPr userDrawn="1"/>
        </p:nvGrpSpPr>
        <p:grpSpPr>
          <a:xfrm>
            <a:off x="-2178417" y="0"/>
            <a:ext cx="2116910" cy="4354799"/>
            <a:chOff x="-2170726" y="0"/>
            <a:chExt cx="2116910" cy="4354799"/>
          </a:xfrm>
        </p:grpSpPr>
        <p:grpSp>
          <p:nvGrpSpPr>
            <p:cNvPr id="4" name="Group 3">
              <a:extLst>
                <a:ext uri="{FF2B5EF4-FFF2-40B4-BE49-F238E27FC236}">
                  <a16:creationId xmlns:a16="http://schemas.microsoft.com/office/drawing/2014/main" id="{0682A28A-BFA3-2910-3928-07C22D32B089}"/>
                </a:ext>
              </a:extLst>
            </p:cNvPr>
            <p:cNvGrpSpPr/>
            <p:nvPr userDrawn="1"/>
          </p:nvGrpSpPr>
          <p:grpSpPr>
            <a:xfrm>
              <a:off x="-2170726" y="0"/>
              <a:ext cx="2116910" cy="4354799"/>
              <a:chOff x="1841345" y="1593847"/>
              <a:chExt cx="2116910" cy="4354799"/>
            </a:xfrm>
          </p:grpSpPr>
          <p:sp>
            <p:nvSpPr>
              <p:cNvPr id="53" name="Rectangle 52">
                <a:extLst>
                  <a:ext uri="{FF2B5EF4-FFF2-40B4-BE49-F238E27FC236}">
                    <a16:creationId xmlns:a16="http://schemas.microsoft.com/office/drawing/2014/main" id="{DD4AC51D-EE3E-59E3-7397-E11D4ACA4E5B}"/>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54" name="Rectangle 53">
                <a:extLst>
                  <a:ext uri="{FF2B5EF4-FFF2-40B4-BE49-F238E27FC236}">
                    <a16:creationId xmlns:a16="http://schemas.microsoft.com/office/drawing/2014/main" id="{ED86625A-1933-F657-5C35-210665933054}"/>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55" name="TextBox 54">
                <a:extLst>
                  <a:ext uri="{FF2B5EF4-FFF2-40B4-BE49-F238E27FC236}">
                    <a16:creationId xmlns:a16="http://schemas.microsoft.com/office/drawing/2014/main" id="{9A32F7F3-B2AF-66AE-FC11-CD40E4F87573}"/>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56" name="TextBox 55">
                <a:extLst>
                  <a:ext uri="{FF2B5EF4-FFF2-40B4-BE49-F238E27FC236}">
                    <a16:creationId xmlns:a16="http://schemas.microsoft.com/office/drawing/2014/main" id="{35BE4684-FA00-B96F-279A-EE2662434C81}"/>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57" name="TextBox 56">
                <a:extLst>
                  <a:ext uri="{FF2B5EF4-FFF2-40B4-BE49-F238E27FC236}">
                    <a16:creationId xmlns:a16="http://schemas.microsoft.com/office/drawing/2014/main" id="{3DFA349A-1A70-F881-B1E3-184C22886C06}"/>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58" name="TextBox 57">
                <a:extLst>
                  <a:ext uri="{FF2B5EF4-FFF2-40B4-BE49-F238E27FC236}">
                    <a16:creationId xmlns:a16="http://schemas.microsoft.com/office/drawing/2014/main" id="{59922710-C707-C5E9-0897-547C6CC7A9E0}"/>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47" name="Picture 46">
              <a:extLst>
                <a:ext uri="{FF2B5EF4-FFF2-40B4-BE49-F238E27FC236}">
                  <a16:creationId xmlns:a16="http://schemas.microsoft.com/office/drawing/2014/main" id="{4AB3DEEC-8317-7ADF-2D32-BC34EC39A273}"/>
                </a:ext>
              </a:extLst>
            </p:cNvPr>
            <p:cNvPicPr>
              <a:picLocks noChangeAspect="1"/>
            </p:cNvPicPr>
            <p:nvPr userDrawn="1"/>
          </p:nvPicPr>
          <p:blipFill>
            <a:blip r:embed="rId3"/>
            <a:stretch>
              <a:fillRect/>
            </a:stretch>
          </p:blipFill>
          <p:spPr>
            <a:xfrm>
              <a:off x="-1743959" y="1421385"/>
              <a:ext cx="1257300" cy="733425"/>
            </a:xfrm>
            <a:prstGeom prst="rect">
              <a:avLst/>
            </a:prstGeom>
          </p:spPr>
        </p:pic>
        <p:sp>
          <p:nvSpPr>
            <p:cNvPr id="48" name="Oval 47">
              <a:extLst>
                <a:ext uri="{FF2B5EF4-FFF2-40B4-BE49-F238E27FC236}">
                  <a16:creationId xmlns:a16="http://schemas.microsoft.com/office/drawing/2014/main" id="{EF049C43-1B80-57F6-8BB2-DB663802A469}"/>
                </a:ext>
              </a:extLst>
            </p:cNvPr>
            <p:cNvSpPr/>
            <p:nvPr userDrawn="1"/>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51" name="Picture 50">
              <a:extLst>
                <a:ext uri="{FF2B5EF4-FFF2-40B4-BE49-F238E27FC236}">
                  <a16:creationId xmlns:a16="http://schemas.microsoft.com/office/drawing/2014/main" id="{6EE77A38-4CB2-3B19-4606-B593832FEEFE}"/>
                </a:ext>
              </a:extLst>
            </p:cNvPr>
            <p:cNvPicPr>
              <a:picLocks noChangeAspect="1"/>
            </p:cNvPicPr>
            <p:nvPr userDrawn="1"/>
          </p:nvPicPr>
          <p:blipFill>
            <a:blip r:embed="rId4"/>
            <a:stretch>
              <a:fillRect/>
            </a:stretch>
          </p:blipFill>
          <p:spPr>
            <a:xfrm>
              <a:off x="-1743959" y="3490852"/>
              <a:ext cx="1257300" cy="723900"/>
            </a:xfrm>
            <a:prstGeom prst="rect">
              <a:avLst/>
            </a:prstGeom>
          </p:spPr>
        </p:pic>
        <p:sp>
          <p:nvSpPr>
            <p:cNvPr id="52" name="Oval 51">
              <a:extLst>
                <a:ext uri="{FF2B5EF4-FFF2-40B4-BE49-F238E27FC236}">
                  <a16:creationId xmlns:a16="http://schemas.microsoft.com/office/drawing/2014/main" id="{C2D9DE8C-7117-150E-DA44-69D4F7DCC3E1}"/>
                </a:ext>
              </a:extLst>
            </p:cNvPr>
            <p:cNvSpPr/>
            <p:nvPr userDrawn="1"/>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grpSp>
        <p:nvGrpSpPr>
          <p:cNvPr id="20" name="Group 19">
            <a:extLst>
              <a:ext uri="{FF2B5EF4-FFF2-40B4-BE49-F238E27FC236}">
                <a16:creationId xmlns:a16="http://schemas.microsoft.com/office/drawing/2014/main" id="{2DCA0AE3-5859-8438-54C4-2476BE3B5176}"/>
              </a:ext>
            </a:extLst>
          </p:cNvPr>
          <p:cNvGrpSpPr/>
          <p:nvPr userDrawn="1"/>
        </p:nvGrpSpPr>
        <p:grpSpPr>
          <a:xfrm>
            <a:off x="12338004" y="0"/>
            <a:ext cx="2094954" cy="3914775"/>
            <a:chOff x="-2178418" y="4487679"/>
            <a:chExt cx="2094954" cy="3914775"/>
          </a:xfrm>
        </p:grpSpPr>
        <p:sp>
          <p:nvSpPr>
            <p:cNvPr id="24" name="Rectangle 23">
              <a:extLst>
                <a:ext uri="{FF2B5EF4-FFF2-40B4-BE49-F238E27FC236}">
                  <a16:creationId xmlns:a16="http://schemas.microsoft.com/office/drawing/2014/main" id="{7626B70F-C4A6-AD8D-4A24-2336BDA1CFF6}"/>
                </a:ext>
              </a:extLst>
            </p:cNvPr>
            <p:cNvSpPr/>
            <p:nvPr/>
          </p:nvSpPr>
          <p:spPr>
            <a:xfrm>
              <a:off x="-2178418" y="4487680"/>
              <a:ext cx="2094954" cy="391477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9" name="Rectangle 28">
              <a:extLst>
                <a:ext uri="{FF2B5EF4-FFF2-40B4-BE49-F238E27FC236}">
                  <a16:creationId xmlns:a16="http://schemas.microsoft.com/office/drawing/2014/main" id="{58979644-7349-A1D7-E501-6DA3EE39A192}"/>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0" name="TextBox 29">
              <a:extLst>
                <a:ext uri="{FF2B5EF4-FFF2-40B4-BE49-F238E27FC236}">
                  <a16:creationId xmlns:a16="http://schemas.microsoft.com/office/drawing/2014/main" id="{102D7232-EA49-6D92-E8ED-981C47D5E9B9}"/>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AN ICON</a:t>
              </a:r>
            </a:p>
          </p:txBody>
        </p:sp>
        <p:sp>
          <p:nvSpPr>
            <p:cNvPr id="31" name="TextBox 30">
              <a:extLst>
                <a:ext uri="{FF2B5EF4-FFF2-40B4-BE49-F238E27FC236}">
                  <a16:creationId xmlns:a16="http://schemas.microsoft.com/office/drawing/2014/main" id="{0C14BB91-7583-8DBB-5BD5-24B3F529F763}"/>
                </a:ext>
              </a:extLst>
            </p:cNvPr>
            <p:cNvSpPr txBox="1"/>
            <p:nvPr/>
          </p:nvSpPr>
          <p:spPr>
            <a:xfrm>
              <a:off x="-2156460" y="5847658"/>
              <a:ext cx="1976174" cy="861774"/>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shape </a:t>
              </a:r>
              <a:r>
                <a:rPr lang="en-GB" sz="1000" dirty="0">
                  <a:solidFill>
                    <a:srgbClr val="333333"/>
                  </a:solidFill>
                </a:rPr>
                <a:t>you wish to add your icon to and choose the icon needed from the PPT Icon Library.</a:t>
              </a:r>
              <a:br>
                <a:rPr lang="en-GB" sz="1000" dirty="0">
                  <a:solidFill>
                    <a:srgbClr val="333333"/>
                  </a:solidFill>
                </a:rPr>
              </a:br>
              <a:r>
                <a:rPr lang="en-GB" sz="1000" dirty="0">
                  <a:solidFill>
                    <a:srgbClr val="333333"/>
                  </a:solidFill>
                </a:rPr>
                <a:t>Insert &gt; Icons</a:t>
              </a:r>
            </a:p>
          </p:txBody>
        </p:sp>
        <p:sp>
          <p:nvSpPr>
            <p:cNvPr id="32" name="TextBox 31">
              <a:extLst>
                <a:ext uri="{FF2B5EF4-FFF2-40B4-BE49-F238E27FC236}">
                  <a16:creationId xmlns:a16="http://schemas.microsoft.com/office/drawing/2014/main" id="{49A646CA-19B4-AC6B-0DBD-20CC4FCD8CE9}"/>
                </a:ext>
              </a:extLst>
            </p:cNvPr>
            <p:cNvSpPr txBox="1"/>
            <p:nvPr/>
          </p:nvSpPr>
          <p:spPr>
            <a:xfrm>
              <a:off x="-2156460" y="6706540"/>
              <a:ext cx="1881569" cy="1015663"/>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Picture/Format Graphic </a:t>
              </a:r>
              <a:r>
                <a:rPr lang="en-GB" sz="1000" dirty="0">
                  <a:solidFill>
                    <a:srgbClr val="333333"/>
                  </a:solidFill>
                </a:rPr>
                <a:t>tab in the ribbon and choose </a:t>
              </a:r>
              <a:r>
                <a:rPr lang="en-GB" sz="1000" b="0" dirty="0">
                  <a:solidFill>
                    <a:srgbClr val="333333"/>
                  </a:solidFill>
                  <a:latin typeface="Gotham Medium" pitchFamily="50" charset="0"/>
                </a:rPr>
                <a:t>Crop</a:t>
              </a:r>
              <a:r>
                <a:rPr lang="en-GB" sz="1000" dirty="0">
                  <a:solidFill>
                    <a:srgbClr val="333333"/>
                  </a:solidFill>
                </a:rPr>
                <a:t> option to edit the position and composition of your icon.</a:t>
              </a:r>
            </a:p>
          </p:txBody>
        </p:sp>
        <p:sp>
          <p:nvSpPr>
            <p:cNvPr id="33" name="TextBox 32">
              <a:extLst>
                <a:ext uri="{FF2B5EF4-FFF2-40B4-BE49-F238E27FC236}">
                  <a16:creationId xmlns:a16="http://schemas.microsoft.com/office/drawing/2014/main" id="{21B6EF3C-C98E-E89C-44A1-553939B5107B}"/>
                </a:ext>
              </a:extLst>
            </p:cNvPr>
            <p:cNvSpPr txBox="1"/>
            <p:nvPr/>
          </p:nvSpPr>
          <p:spPr>
            <a:xfrm>
              <a:off x="-2156460" y="7748950"/>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Medium" pitchFamily="50" charset="0"/>
                </a:rPr>
                <a:t>Fit</a:t>
              </a:r>
              <a:r>
                <a:rPr lang="en-GB" sz="1000" dirty="0">
                  <a:solidFill>
                    <a:srgbClr val="333333"/>
                  </a:solidFill>
                </a:rPr>
                <a:t> to fit the icon to the placeholder.</a:t>
              </a:r>
            </a:p>
          </p:txBody>
        </p:sp>
        <p:sp>
          <p:nvSpPr>
            <p:cNvPr id="34" name="TextBox 33">
              <a:extLst>
                <a:ext uri="{FF2B5EF4-FFF2-40B4-BE49-F238E27FC236}">
                  <a16:creationId xmlns:a16="http://schemas.microsoft.com/office/drawing/2014/main" id="{90BE0909-9DD9-60A1-B46F-7C815FA3BED8}"/>
                </a:ext>
              </a:extLst>
            </p:cNvPr>
            <p:cNvSpPr txBox="1"/>
            <p:nvPr/>
          </p:nvSpPr>
          <p:spPr>
            <a:xfrm>
              <a:off x="-2156460" y="5119692"/>
              <a:ext cx="1976174"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icon, first delete it. Only use icons from the PowerPoint icon library: </a:t>
              </a:r>
              <a:r>
                <a:rPr lang="en-GB" sz="1000" dirty="0">
                  <a:solidFill>
                    <a:srgbClr val="333333"/>
                  </a:solidFill>
                  <a:latin typeface="Gotham Medium" pitchFamily="50" charset="0"/>
                </a:rPr>
                <a:t>Insert &gt; Icons. </a:t>
              </a:r>
            </a:p>
          </p:txBody>
        </p:sp>
      </p:grpSp>
      <p:sp>
        <p:nvSpPr>
          <p:cNvPr id="59" name="Title 58">
            <a:extLst>
              <a:ext uri="{FF2B5EF4-FFF2-40B4-BE49-F238E27FC236}">
                <a16:creationId xmlns:a16="http://schemas.microsoft.com/office/drawing/2014/main" id="{E434C124-E5AB-A2AB-6D28-FD080B1F20B7}"/>
              </a:ext>
            </a:extLst>
          </p:cNvPr>
          <p:cNvSpPr>
            <a:spLocks noGrp="1"/>
          </p:cNvSpPr>
          <p:nvPr>
            <p:ph type="title" hasCustomPrompt="1"/>
          </p:nvPr>
        </p:nvSpPr>
        <p:spPr/>
        <p:txBody>
          <a:bodyPr/>
          <a:lstStyle/>
          <a:p>
            <a:r>
              <a:rPr lang="en-US" dirty="0"/>
              <a:t>Insert title here</a:t>
            </a:r>
            <a:endParaRPr lang="en-GB" dirty="0"/>
          </a:p>
        </p:txBody>
      </p:sp>
      <p:sp>
        <p:nvSpPr>
          <p:cNvPr id="60" name="Footer Placeholder 4">
            <a:extLst>
              <a:ext uri="{FF2B5EF4-FFF2-40B4-BE49-F238E27FC236}">
                <a16:creationId xmlns:a16="http://schemas.microsoft.com/office/drawing/2014/main" id="{FB275685-4F3F-C770-4138-4BE593CBE02C}"/>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50" name="Text Placeholder 49">
            <a:extLst>
              <a:ext uri="{FF2B5EF4-FFF2-40B4-BE49-F238E27FC236}">
                <a16:creationId xmlns:a16="http://schemas.microsoft.com/office/drawing/2014/main" id="{F5A36269-4986-99A8-8922-9DBF0BD1C847}"/>
              </a:ext>
            </a:extLst>
          </p:cNvPr>
          <p:cNvSpPr>
            <a:spLocks noGrp="1"/>
          </p:cNvSpPr>
          <p:nvPr>
            <p:ph type="body" sz="quarter" idx="78" hasCustomPrompt="1"/>
          </p:nvPr>
        </p:nvSpPr>
        <p:spPr>
          <a:xfrm>
            <a:off x="1096963" y="2025650"/>
            <a:ext cx="2736850" cy="276999"/>
          </a:xfrm>
        </p:spPr>
        <p:txBody>
          <a:bodyPr>
            <a:noAutofit/>
          </a:bodyPr>
          <a:lstStyle/>
          <a:p>
            <a:pPr lvl="7"/>
            <a:r>
              <a:rPr lang="en-GB" dirty="0"/>
              <a:t>Insert title</a:t>
            </a:r>
          </a:p>
        </p:txBody>
      </p:sp>
      <p:sp>
        <p:nvSpPr>
          <p:cNvPr id="128" name="Text Placeholder 127">
            <a:extLst>
              <a:ext uri="{FF2B5EF4-FFF2-40B4-BE49-F238E27FC236}">
                <a16:creationId xmlns:a16="http://schemas.microsoft.com/office/drawing/2014/main" id="{90029C4C-E017-BCCE-1861-F3A25B59B96A}"/>
              </a:ext>
            </a:extLst>
          </p:cNvPr>
          <p:cNvSpPr>
            <a:spLocks noGrp="1"/>
          </p:cNvSpPr>
          <p:nvPr>
            <p:ph type="body" sz="quarter" idx="79" hasCustomPrompt="1"/>
          </p:nvPr>
        </p:nvSpPr>
        <p:spPr>
          <a:xfrm>
            <a:off x="1091977" y="2367936"/>
            <a:ext cx="2748792" cy="584775"/>
          </a:xfrm>
        </p:spPr>
        <p:txBody>
          <a:bodyPr>
            <a:noAutofit/>
          </a:bodyPr>
          <a:lstStyle>
            <a:lvl1pPr>
              <a:defRPr/>
            </a:lvl1pPr>
          </a:lstStyle>
          <a:p>
            <a:pPr lvl="0"/>
            <a:r>
              <a:rPr lang="en-US" dirty="0"/>
              <a:t>Insert text</a:t>
            </a:r>
          </a:p>
          <a:p>
            <a:pPr lvl="1"/>
            <a:r>
              <a:rPr lang="en-US" dirty="0"/>
              <a:t>Second level</a:t>
            </a:r>
          </a:p>
        </p:txBody>
      </p:sp>
      <p:sp>
        <p:nvSpPr>
          <p:cNvPr id="140" name="Text Placeholder 81">
            <a:extLst>
              <a:ext uri="{FF2B5EF4-FFF2-40B4-BE49-F238E27FC236}">
                <a16:creationId xmlns:a16="http://schemas.microsoft.com/office/drawing/2014/main" id="{FB0EC3EC-A3EE-2271-A889-F766711EC926}"/>
              </a:ext>
            </a:extLst>
          </p:cNvPr>
          <p:cNvSpPr>
            <a:spLocks noGrp="1"/>
          </p:cNvSpPr>
          <p:nvPr>
            <p:ph type="body" sz="quarter" idx="80" hasCustomPrompt="1"/>
          </p:nvPr>
        </p:nvSpPr>
        <p:spPr>
          <a:xfrm>
            <a:off x="454368" y="3458525"/>
            <a:ext cx="491605" cy="491605"/>
          </a:xfrm>
          <a:solidFill>
            <a:schemeClr val="accent1"/>
          </a:solidFill>
        </p:spPr>
        <p:txBody>
          <a:bodyPr>
            <a:noAutofit/>
          </a:bodyPr>
          <a:lstStyle>
            <a:lvl1pPr>
              <a:defRPr/>
            </a:lvl1pPr>
          </a:lstStyle>
          <a:p>
            <a:pPr lvl="0"/>
            <a:r>
              <a:rPr lang="en-GB"/>
              <a:t> </a:t>
            </a:r>
            <a:endParaRPr lang="en-GB" dirty="0"/>
          </a:p>
        </p:txBody>
      </p:sp>
      <p:sp>
        <p:nvSpPr>
          <p:cNvPr id="141" name="Picture Placeholder 79">
            <a:extLst>
              <a:ext uri="{FF2B5EF4-FFF2-40B4-BE49-F238E27FC236}">
                <a16:creationId xmlns:a16="http://schemas.microsoft.com/office/drawing/2014/main" id="{457E95AD-EF4B-5D30-0A19-95F52CE663E1}"/>
              </a:ext>
            </a:extLst>
          </p:cNvPr>
          <p:cNvSpPr>
            <a:spLocks noGrp="1"/>
          </p:cNvSpPr>
          <p:nvPr>
            <p:ph type="pic" sz="quarter" idx="81" hasCustomPrompt="1"/>
          </p:nvPr>
        </p:nvSpPr>
        <p:spPr>
          <a:xfrm>
            <a:off x="516261" y="3520559"/>
            <a:ext cx="373260" cy="374108"/>
          </a:xfrm>
        </p:spPr>
        <p:txBody>
          <a:bodyPr>
            <a:noAutofit/>
          </a:bodyPr>
          <a:lstStyle>
            <a:lvl1pPr algn="ctr">
              <a:defRPr sz="1050"/>
            </a:lvl1pPr>
          </a:lstStyle>
          <a:p>
            <a:r>
              <a:rPr lang="en-GB" dirty="0"/>
              <a:t>Icon</a:t>
            </a:r>
          </a:p>
        </p:txBody>
      </p:sp>
      <p:sp>
        <p:nvSpPr>
          <p:cNvPr id="142" name="Text Placeholder 49">
            <a:extLst>
              <a:ext uri="{FF2B5EF4-FFF2-40B4-BE49-F238E27FC236}">
                <a16:creationId xmlns:a16="http://schemas.microsoft.com/office/drawing/2014/main" id="{6A26288C-0BDB-D71F-8AF6-FDF8E460EBEC}"/>
              </a:ext>
            </a:extLst>
          </p:cNvPr>
          <p:cNvSpPr>
            <a:spLocks noGrp="1"/>
          </p:cNvSpPr>
          <p:nvPr>
            <p:ph type="body" sz="quarter" idx="82" hasCustomPrompt="1"/>
          </p:nvPr>
        </p:nvSpPr>
        <p:spPr>
          <a:xfrm>
            <a:off x="1096963" y="3458525"/>
            <a:ext cx="2736850" cy="276999"/>
          </a:xfrm>
        </p:spPr>
        <p:txBody>
          <a:bodyPr>
            <a:noAutofit/>
          </a:bodyPr>
          <a:lstStyle/>
          <a:p>
            <a:pPr lvl="7"/>
            <a:r>
              <a:rPr lang="en-GB" dirty="0"/>
              <a:t>Insert title</a:t>
            </a:r>
          </a:p>
        </p:txBody>
      </p:sp>
      <p:sp>
        <p:nvSpPr>
          <p:cNvPr id="143" name="Text Placeholder 127">
            <a:extLst>
              <a:ext uri="{FF2B5EF4-FFF2-40B4-BE49-F238E27FC236}">
                <a16:creationId xmlns:a16="http://schemas.microsoft.com/office/drawing/2014/main" id="{D9B7AB65-4DD9-A71D-5FEC-E90521C147BD}"/>
              </a:ext>
            </a:extLst>
          </p:cNvPr>
          <p:cNvSpPr>
            <a:spLocks noGrp="1"/>
          </p:cNvSpPr>
          <p:nvPr>
            <p:ph type="body" sz="quarter" idx="83" hasCustomPrompt="1"/>
          </p:nvPr>
        </p:nvSpPr>
        <p:spPr>
          <a:xfrm>
            <a:off x="1091977" y="3800811"/>
            <a:ext cx="2748792" cy="584775"/>
          </a:xfrm>
        </p:spPr>
        <p:txBody>
          <a:bodyPr>
            <a:noAutofit/>
          </a:bodyPr>
          <a:lstStyle>
            <a:lvl1pPr>
              <a:defRPr/>
            </a:lvl1pPr>
          </a:lstStyle>
          <a:p>
            <a:pPr lvl="0"/>
            <a:r>
              <a:rPr lang="en-US" dirty="0"/>
              <a:t>Insert text</a:t>
            </a:r>
          </a:p>
          <a:p>
            <a:pPr lvl="1"/>
            <a:r>
              <a:rPr lang="en-US" dirty="0"/>
              <a:t>Second level</a:t>
            </a:r>
          </a:p>
        </p:txBody>
      </p:sp>
      <p:sp>
        <p:nvSpPr>
          <p:cNvPr id="144" name="Text Placeholder 81">
            <a:extLst>
              <a:ext uri="{FF2B5EF4-FFF2-40B4-BE49-F238E27FC236}">
                <a16:creationId xmlns:a16="http://schemas.microsoft.com/office/drawing/2014/main" id="{D169AE73-2F50-AC12-76C8-B776545672D0}"/>
              </a:ext>
            </a:extLst>
          </p:cNvPr>
          <p:cNvSpPr>
            <a:spLocks noGrp="1"/>
          </p:cNvSpPr>
          <p:nvPr>
            <p:ph type="body" sz="quarter" idx="84" hasCustomPrompt="1"/>
          </p:nvPr>
        </p:nvSpPr>
        <p:spPr>
          <a:xfrm>
            <a:off x="454368" y="4891400"/>
            <a:ext cx="491605" cy="491605"/>
          </a:xfrm>
          <a:solidFill>
            <a:schemeClr val="accent1"/>
          </a:solidFill>
        </p:spPr>
        <p:txBody>
          <a:bodyPr>
            <a:noAutofit/>
          </a:bodyPr>
          <a:lstStyle>
            <a:lvl1pPr>
              <a:defRPr/>
            </a:lvl1pPr>
          </a:lstStyle>
          <a:p>
            <a:pPr lvl="0"/>
            <a:r>
              <a:rPr lang="en-GB"/>
              <a:t> </a:t>
            </a:r>
            <a:endParaRPr lang="en-GB" dirty="0"/>
          </a:p>
        </p:txBody>
      </p:sp>
      <p:sp>
        <p:nvSpPr>
          <p:cNvPr id="145" name="Picture Placeholder 79">
            <a:extLst>
              <a:ext uri="{FF2B5EF4-FFF2-40B4-BE49-F238E27FC236}">
                <a16:creationId xmlns:a16="http://schemas.microsoft.com/office/drawing/2014/main" id="{E5F70741-C590-4066-323A-91D5721E6F8D}"/>
              </a:ext>
            </a:extLst>
          </p:cNvPr>
          <p:cNvSpPr>
            <a:spLocks noGrp="1"/>
          </p:cNvSpPr>
          <p:nvPr>
            <p:ph type="pic" sz="quarter" idx="85" hasCustomPrompt="1"/>
          </p:nvPr>
        </p:nvSpPr>
        <p:spPr>
          <a:xfrm>
            <a:off x="516261" y="4953434"/>
            <a:ext cx="373260" cy="374108"/>
          </a:xfrm>
        </p:spPr>
        <p:txBody>
          <a:bodyPr>
            <a:noAutofit/>
          </a:bodyPr>
          <a:lstStyle>
            <a:lvl1pPr algn="ctr">
              <a:defRPr sz="1050"/>
            </a:lvl1pPr>
          </a:lstStyle>
          <a:p>
            <a:r>
              <a:rPr lang="en-GB" dirty="0"/>
              <a:t>Icon</a:t>
            </a:r>
          </a:p>
        </p:txBody>
      </p:sp>
      <p:sp>
        <p:nvSpPr>
          <p:cNvPr id="146" name="Text Placeholder 49">
            <a:extLst>
              <a:ext uri="{FF2B5EF4-FFF2-40B4-BE49-F238E27FC236}">
                <a16:creationId xmlns:a16="http://schemas.microsoft.com/office/drawing/2014/main" id="{E79DEC48-1F0D-462E-746F-5DF747D78B8C}"/>
              </a:ext>
            </a:extLst>
          </p:cNvPr>
          <p:cNvSpPr>
            <a:spLocks noGrp="1"/>
          </p:cNvSpPr>
          <p:nvPr>
            <p:ph type="body" sz="quarter" idx="86" hasCustomPrompt="1"/>
          </p:nvPr>
        </p:nvSpPr>
        <p:spPr>
          <a:xfrm>
            <a:off x="1096963" y="4891400"/>
            <a:ext cx="2736850" cy="276999"/>
          </a:xfrm>
        </p:spPr>
        <p:txBody>
          <a:bodyPr>
            <a:noAutofit/>
          </a:bodyPr>
          <a:lstStyle/>
          <a:p>
            <a:pPr lvl="7"/>
            <a:r>
              <a:rPr lang="en-GB" dirty="0"/>
              <a:t>Insert title</a:t>
            </a:r>
          </a:p>
        </p:txBody>
      </p:sp>
      <p:sp>
        <p:nvSpPr>
          <p:cNvPr id="147" name="Text Placeholder 127">
            <a:extLst>
              <a:ext uri="{FF2B5EF4-FFF2-40B4-BE49-F238E27FC236}">
                <a16:creationId xmlns:a16="http://schemas.microsoft.com/office/drawing/2014/main" id="{F59F7CE6-704F-27E7-0761-2AF96DCDEB7C}"/>
              </a:ext>
            </a:extLst>
          </p:cNvPr>
          <p:cNvSpPr>
            <a:spLocks noGrp="1"/>
          </p:cNvSpPr>
          <p:nvPr>
            <p:ph type="body" sz="quarter" idx="87" hasCustomPrompt="1"/>
          </p:nvPr>
        </p:nvSpPr>
        <p:spPr>
          <a:xfrm>
            <a:off x="1091977" y="5233686"/>
            <a:ext cx="2748792" cy="584775"/>
          </a:xfrm>
        </p:spPr>
        <p:txBody>
          <a:bodyPr>
            <a:noAutofit/>
          </a:bodyPr>
          <a:lstStyle>
            <a:lvl1pPr>
              <a:defRPr/>
            </a:lvl1pPr>
          </a:lstStyle>
          <a:p>
            <a:pPr lvl="0"/>
            <a:r>
              <a:rPr lang="en-US" dirty="0"/>
              <a:t>Insert text</a:t>
            </a:r>
          </a:p>
          <a:p>
            <a:pPr lvl="1"/>
            <a:r>
              <a:rPr lang="en-US" dirty="0"/>
              <a:t>Second level</a:t>
            </a:r>
          </a:p>
        </p:txBody>
      </p:sp>
      <p:sp>
        <p:nvSpPr>
          <p:cNvPr id="148" name="Text Placeholder 81">
            <a:extLst>
              <a:ext uri="{FF2B5EF4-FFF2-40B4-BE49-F238E27FC236}">
                <a16:creationId xmlns:a16="http://schemas.microsoft.com/office/drawing/2014/main" id="{F7404A72-E161-4F4A-8920-4C14B203E202}"/>
              </a:ext>
            </a:extLst>
          </p:cNvPr>
          <p:cNvSpPr>
            <a:spLocks noGrp="1"/>
          </p:cNvSpPr>
          <p:nvPr>
            <p:ph type="body" sz="quarter" idx="88" hasCustomPrompt="1"/>
          </p:nvPr>
        </p:nvSpPr>
        <p:spPr>
          <a:xfrm>
            <a:off x="4291077" y="2025650"/>
            <a:ext cx="491605" cy="491605"/>
          </a:xfrm>
          <a:solidFill>
            <a:schemeClr val="accent1"/>
          </a:solidFill>
        </p:spPr>
        <p:txBody>
          <a:bodyPr>
            <a:noAutofit/>
          </a:bodyPr>
          <a:lstStyle>
            <a:lvl1pPr>
              <a:defRPr/>
            </a:lvl1pPr>
          </a:lstStyle>
          <a:p>
            <a:pPr lvl="0"/>
            <a:r>
              <a:rPr lang="en-GB"/>
              <a:t> </a:t>
            </a:r>
            <a:endParaRPr lang="en-GB" dirty="0"/>
          </a:p>
        </p:txBody>
      </p:sp>
      <p:sp>
        <p:nvSpPr>
          <p:cNvPr id="149" name="Picture Placeholder 79">
            <a:extLst>
              <a:ext uri="{FF2B5EF4-FFF2-40B4-BE49-F238E27FC236}">
                <a16:creationId xmlns:a16="http://schemas.microsoft.com/office/drawing/2014/main" id="{A9336367-C8AF-B533-5704-2EC9B324F9C7}"/>
              </a:ext>
            </a:extLst>
          </p:cNvPr>
          <p:cNvSpPr>
            <a:spLocks noGrp="1"/>
          </p:cNvSpPr>
          <p:nvPr>
            <p:ph type="pic" sz="quarter" idx="89" hasCustomPrompt="1"/>
          </p:nvPr>
        </p:nvSpPr>
        <p:spPr>
          <a:xfrm>
            <a:off x="4352970" y="2087684"/>
            <a:ext cx="373260" cy="374108"/>
          </a:xfrm>
        </p:spPr>
        <p:txBody>
          <a:bodyPr>
            <a:noAutofit/>
          </a:bodyPr>
          <a:lstStyle>
            <a:lvl1pPr algn="ctr">
              <a:defRPr sz="1050"/>
            </a:lvl1pPr>
          </a:lstStyle>
          <a:p>
            <a:r>
              <a:rPr lang="en-GB" dirty="0"/>
              <a:t>Icon</a:t>
            </a:r>
          </a:p>
        </p:txBody>
      </p:sp>
      <p:sp>
        <p:nvSpPr>
          <p:cNvPr id="150" name="Text Placeholder 49">
            <a:extLst>
              <a:ext uri="{FF2B5EF4-FFF2-40B4-BE49-F238E27FC236}">
                <a16:creationId xmlns:a16="http://schemas.microsoft.com/office/drawing/2014/main" id="{F6117F07-AD71-D446-500C-C0CA97474E4E}"/>
              </a:ext>
            </a:extLst>
          </p:cNvPr>
          <p:cNvSpPr>
            <a:spLocks noGrp="1"/>
          </p:cNvSpPr>
          <p:nvPr>
            <p:ph type="body" sz="quarter" idx="90" hasCustomPrompt="1"/>
          </p:nvPr>
        </p:nvSpPr>
        <p:spPr>
          <a:xfrm>
            <a:off x="4933672" y="2025650"/>
            <a:ext cx="2736850" cy="276999"/>
          </a:xfrm>
        </p:spPr>
        <p:txBody>
          <a:bodyPr>
            <a:noAutofit/>
          </a:bodyPr>
          <a:lstStyle/>
          <a:p>
            <a:pPr lvl="7"/>
            <a:r>
              <a:rPr lang="en-GB" dirty="0"/>
              <a:t>Insert title</a:t>
            </a:r>
          </a:p>
        </p:txBody>
      </p:sp>
      <p:sp>
        <p:nvSpPr>
          <p:cNvPr id="151" name="Text Placeholder 127">
            <a:extLst>
              <a:ext uri="{FF2B5EF4-FFF2-40B4-BE49-F238E27FC236}">
                <a16:creationId xmlns:a16="http://schemas.microsoft.com/office/drawing/2014/main" id="{DE04101D-0B59-E271-3542-F43075EDF761}"/>
              </a:ext>
            </a:extLst>
          </p:cNvPr>
          <p:cNvSpPr>
            <a:spLocks noGrp="1"/>
          </p:cNvSpPr>
          <p:nvPr>
            <p:ph type="body" sz="quarter" idx="91" hasCustomPrompt="1"/>
          </p:nvPr>
        </p:nvSpPr>
        <p:spPr>
          <a:xfrm>
            <a:off x="4928686" y="2367936"/>
            <a:ext cx="2748792" cy="584775"/>
          </a:xfrm>
        </p:spPr>
        <p:txBody>
          <a:bodyPr>
            <a:noAutofit/>
          </a:bodyPr>
          <a:lstStyle>
            <a:lvl1pPr>
              <a:defRPr/>
            </a:lvl1pPr>
          </a:lstStyle>
          <a:p>
            <a:pPr lvl="0"/>
            <a:r>
              <a:rPr lang="en-US" dirty="0"/>
              <a:t>Insert text</a:t>
            </a:r>
          </a:p>
          <a:p>
            <a:pPr lvl="1"/>
            <a:r>
              <a:rPr lang="en-US" dirty="0"/>
              <a:t>Second level</a:t>
            </a:r>
          </a:p>
        </p:txBody>
      </p:sp>
      <p:sp>
        <p:nvSpPr>
          <p:cNvPr id="152" name="Text Placeholder 81">
            <a:extLst>
              <a:ext uri="{FF2B5EF4-FFF2-40B4-BE49-F238E27FC236}">
                <a16:creationId xmlns:a16="http://schemas.microsoft.com/office/drawing/2014/main" id="{78DA82D7-45F1-2C00-D757-12D4F614711B}"/>
              </a:ext>
            </a:extLst>
          </p:cNvPr>
          <p:cNvSpPr>
            <a:spLocks noGrp="1"/>
          </p:cNvSpPr>
          <p:nvPr>
            <p:ph type="body" sz="quarter" idx="92" hasCustomPrompt="1"/>
          </p:nvPr>
        </p:nvSpPr>
        <p:spPr>
          <a:xfrm>
            <a:off x="4291077" y="3458525"/>
            <a:ext cx="491605" cy="491605"/>
          </a:xfrm>
          <a:solidFill>
            <a:schemeClr val="accent1"/>
          </a:solidFill>
        </p:spPr>
        <p:txBody>
          <a:bodyPr>
            <a:noAutofit/>
          </a:bodyPr>
          <a:lstStyle>
            <a:lvl1pPr>
              <a:defRPr/>
            </a:lvl1pPr>
          </a:lstStyle>
          <a:p>
            <a:pPr lvl="0"/>
            <a:r>
              <a:rPr lang="en-GB"/>
              <a:t> </a:t>
            </a:r>
            <a:endParaRPr lang="en-GB" dirty="0"/>
          </a:p>
        </p:txBody>
      </p:sp>
      <p:sp>
        <p:nvSpPr>
          <p:cNvPr id="153" name="Picture Placeholder 79">
            <a:extLst>
              <a:ext uri="{FF2B5EF4-FFF2-40B4-BE49-F238E27FC236}">
                <a16:creationId xmlns:a16="http://schemas.microsoft.com/office/drawing/2014/main" id="{E468199D-AD0C-8CE5-7D3A-FE7DBEEE257D}"/>
              </a:ext>
            </a:extLst>
          </p:cNvPr>
          <p:cNvSpPr>
            <a:spLocks noGrp="1"/>
          </p:cNvSpPr>
          <p:nvPr>
            <p:ph type="pic" sz="quarter" idx="93" hasCustomPrompt="1"/>
          </p:nvPr>
        </p:nvSpPr>
        <p:spPr>
          <a:xfrm>
            <a:off x="4352970" y="3520559"/>
            <a:ext cx="373260" cy="374108"/>
          </a:xfrm>
        </p:spPr>
        <p:txBody>
          <a:bodyPr>
            <a:noAutofit/>
          </a:bodyPr>
          <a:lstStyle>
            <a:lvl1pPr algn="ctr">
              <a:defRPr sz="1050"/>
            </a:lvl1pPr>
          </a:lstStyle>
          <a:p>
            <a:r>
              <a:rPr lang="en-GB" dirty="0"/>
              <a:t>Icon</a:t>
            </a:r>
          </a:p>
        </p:txBody>
      </p:sp>
      <p:sp>
        <p:nvSpPr>
          <p:cNvPr id="154" name="Text Placeholder 49">
            <a:extLst>
              <a:ext uri="{FF2B5EF4-FFF2-40B4-BE49-F238E27FC236}">
                <a16:creationId xmlns:a16="http://schemas.microsoft.com/office/drawing/2014/main" id="{F51E1D2D-D574-A9E8-B6EE-0E43A10A5698}"/>
              </a:ext>
            </a:extLst>
          </p:cNvPr>
          <p:cNvSpPr>
            <a:spLocks noGrp="1"/>
          </p:cNvSpPr>
          <p:nvPr>
            <p:ph type="body" sz="quarter" idx="94" hasCustomPrompt="1"/>
          </p:nvPr>
        </p:nvSpPr>
        <p:spPr>
          <a:xfrm>
            <a:off x="4933672" y="3458525"/>
            <a:ext cx="2736850" cy="276999"/>
          </a:xfrm>
        </p:spPr>
        <p:txBody>
          <a:bodyPr>
            <a:noAutofit/>
          </a:bodyPr>
          <a:lstStyle/>
          <a:p>
            <a:pPr lvl="7"/>
            <a:r>
              <a:rPr lang="en-GB" dirty="0"/>
              <a:t>Insert title</a:t>
            </a:r>
          </a:p>
        </p:txBody>
      </p:sp>
      <p:sp>
        <p:nvSpPr>
          <p:cNvPr id="155" name="Text Placeholder 127">
            <a:extLst>
              <a:ext uri="{FF2B5EF4-FFF2-40B4-BE49-F238E27FC236}">
                <a16:creationId xmlns:a16="http://schemas.microsoft.com/office/drawing/2014/main" id="{501D99C9-8C95-7CD7-A777-FA08ABAAA408}"/>
              </a:ext>
            </a:extLst>
          </p:cNvPr>
          <p:cNvSpPr>
            <a:spLocks noGrp="1"/>
          </p:cNvSpPr>
          <p:nvPr>
            <p:ph type="body" sz="quarter" idx="95" hasCustomPrompt="1"/>
          </p:nvPr>
        </p:nvSpPr>
        <p:spPr>
          <a:xfrm>
            <a:off x="4928686" y="3800811"/>
            <a:ext cx="2748792" cy="584775"/>
          </a:xfrm>
        </p:spPr>
        <p:txBody>
          <a:bodyPr>
            <a:noAutofit/>
          </a:bodyPr>
          <a:lstStyle>
            <a:lvl1pPr>
              <a:defRPr/>
            </a:lvl1pPr>
          </a:lstStyle>
          <a:p>
            <a:pPr lvl="0"/>
            <a:r>
              <a:rPr lang="en-US" dirty="0"/>
              <a:t>Insert text</a:t>
            </a:r>
          </a:p>
          <a:p>
            <a:pPr lvl="1"/>
            <a:r>
              <a:rPr lang="en-US" dirty="0"/>
              <a:t>Second level</a:t>
            </a:r>
          </a:p>
        </p:txBody>
      </p:sp>
      <p:sp>
        <p:nvSpPr>
          <p:cNvPr id="156" name="Text Placeholder 81">
            <a:extLst>
              <a:ext uri="{FF2B5EF4-FFF2-40B4-BE49-F238E27FC236}">
                <a16:creationId xmlns:a16="http://schemas.microsoft.com/office/drawing/2014/main" id="{B73EF100-3287-A89A-2615-728F3EE2FECA}"/>
              </a:ext>
            </a:extLst>
          </p:cNvPr>
          <p:cNvSpPr>
            <a:spLocks noGrp="1"/>
          </p:cNvSpPr>
          <p:nvPr>
            <p:ph type="body" sz="quarter" idx="96" hasCustomPrompt="1"/>
          </p:nvPr>
        </p:nvSpPr>
        <p:spPr>
          <a:xfrm>
            <a:off x="4291077" y="4891400"/>
            <a:ext cx="491605" cy="491605"/>
          </a:xfrm>
          <a:solidFill>
            <a:schemeClr val="accent1"/>
          </a:solidFill>
        </p:spPr>
        <p:txBody>
          <a:bodyPr>
            <a:noAutofit/>
          </a:bodyPr>
          <a:lstStyle>
            <a:lvl1pPr>
              <a:defRPr/>
            </a:lvl1pPr>
          </a:lstStyle>
          <a:p>
            <a:pPr lvl="0"/>
            <a:r>
              <a:rPr lang="en-GB"/>
              <a:t> </a:t>
            </a:r>
            <a:endParaRPr lang="en-GB" dirty="0"/>
          </a:p>
        </p:txBody>
      </p:sp>
      <p:sp>
        <p:nvSpPr>
          <p:cNvPr id="157" name="Picture Placeholder 79">
            <a:extLst>
              <a:ext uri="{FF2B5EF4-FFF2-40B4-BE49-F238E27FC236}">
                <a16:creationId xmlns:a16="http://schemas.microsoft.com/office/drawing/2014/main" id="{95C6F335-066C-3269-50EF-C77D60FFBB6E}"/>
              </a:ext>
            </a:extLst>
          </p:cNvPr>
          <p:cNvSpPr>
            <a:spLocks noGrp="1"/>
          </p:cNvSpPr>
          <p:nvPr>
            <p:ph type="pic" sz="quarter" idx="97" hasCustomPrompt="1"/>
          </p:nvPr>
        </p:nvSpPr>
        <p:spPr>
          <a:xfrm>
            <a:off x="4352970" y="4953434"/>
            <a:ext cx="373260" cy="374108"/>
          </a:xfrm>
        </p:spPr>
        <p:txBody>
          <a:bodyPr>
            <a:noAutofit/>
          </a:bodyPr>
          <a:lstStyle>
            <a:lvl1pPr algn="ctr">
              <a:defRPr sz="1050"/>
            </a:lvl1pPr>
          </a:lstStyle>
          <a:p>
            <a:r>
              <a:rPr lang="en-GB" dirty="0"/>
              <a:t>Icon</a:t>
            </a:r>
          </a:p>
        </p:txBody>
      </p:sp>
      <p:sp>
        <p:nvSpPr>
          <p:cNvPr id="158" name="Text Placeholder 49">
            <a:extLst>
              <a:ext uri="{FF2B5EF4-FFF2-40B4-BE49-F238E27FC236}">
                <a16:creationId xmlns:a16="http://schemas.microsoft.com/office/drawing/2014/main" id="{04E6214D-A0FA-C55C-9BE8-4D7203F7ED44}"/>
              </a:ext>
            </a:extLst>
          </p:cNvPr>
          <p:cNvSpPr>
            <a:spLocks noGrp="1"/>
          </p:cNvSpPr>
          <p:nvPr>
            <p:ph type="body" sz="quarter" idx="98" hasCustomPrompt="1"/>
          </p:nvPr>
        </p:nvSpPr>
        <p:spPr>
          <a:xfrm>
            <a:off x="4933672" y="4891400"/>
            <a:ext cx="2736850" cy="276999"/>
          </a:xfrm>
        </p:spPr>
        <p:txBody>
          <a:bodyPr>
            <a:noAutofit/>
          </a:bodyPr>
          <a:lstStyle/>
          <a:p>
            <a:pPr lvl="7"/>
            <a:r>
              <a:rPr lang="en-GB" dirty="0"/>
              <a:t>Insert title</a:t>
            </a:r>
          </a:p>
        </p:txBody>
      </p:sp>
      <p:sp>
        <p:nvSpPr>
          <p:cNvPr id="159" name="Text Placeholder 127">
            <a:extLst>
              <a:ext uri="{FF2B5EF4-FFF2-40B4-BE49-F238E27FC236}">
                <a16:creationId xmlns:a16="http://schemas.microsoft.com/office/drawing/2014/main" id="{CF81C4CF-D703-E15E-4CA0-A1C22C2362BB}"/>
              </a:ext>
            </a:extLst>
          </p:cNvPr>
          <p:cNvSpPr>
            <a:spLocks noGrp="1"/>
          </p:cNvSpPr>
          <p:nvPr>
            <p:ph type="body" sz="quarter" idx="99" hasCustomPrompt="1"/>
          </p:nvPr>
        </p:nvSpPr>
        <p:spPr>
          <a:xfrm>
            <a:off x="4928686" y="5233686"/>
            <a:ext cx="2748792" cy="584775"/>
          </a:xfrm>
        </p:spPr>
        <p:txBody>
          <a:bodyPr>
            <a:noAutofit/>
          </a:bodyPr>
          <a:lstStyle>
            <a:lvl1pPr>
              <a:defRPr/>
            </a:lvl1pPr>
          </a:lstStyle>
          <a:p>
            <a:pPr lvl="0"/>
            <a:r>
              <a:rPr lang="en-US" dirty="0"/>
              <a:t>Insert text</a:t>
            </a:r>
          </a:p>
          <a:p>
            <a:pPr lvl="1"/>
            <a:r>
              <a:rPr lang="en-US" dirty="0"/>
              <a:t>Second level</a:t>
            </a:r>
          </a:p>
        </p:txBody>
      </p:sp>
      <p:sp>
        <p:nvSpPr>
          <p:cNvPr id="160" name="Text Placeholder 81">
            <a:extLst>
              <a:ext uri="{FF2B5EF4-FFF2-40B4-BE49-F238E27FC236}">
                <a16:creationId xmlns:a16="http://schemas.microsoft.com/office/drawing/2014/main" id="{B6372291-F50F-7554-985E-5985689B3A9A}"/>
              </a:ext>
            </a:extLst>
          </p:cNvPr>
          <p:cNvSpPr>
            <a:spLocks noGrp="1"/>
          </p:cNvSpPr>
          <p:nvPr>
            <p:ph type="body" sz="quarter" idx="100" hasCustomPrompt="1"/>
          </p:nvPr>
        </p:nvSpPr>
        <p:spPr>
          <a:xfrm>
            <a:off x="8127786" y="2025650"/>
            <a:ext cx="491605" cy="491605"/>
          </a:xfrm>
          <a:solidFill>
            <a:schemeClr val="accent1"/>
          </a:solidFill>
        </p:spPr>
        <p:txBody>
          <a:bodyPr>
            <a:noAutofit/>
          </a:bodyPr>
          <a:lstStyle>
            <a:lvl1pPr>
              <a:defRPr/>
            </a:lvl1pPr>
          </a:lstStyle>
          <a:p>
            <a:pPr lvl="0"/>
            <a:r>
              <a:rPr lang="en-GB"/>
              <a:t> </a:t>
            </a:r>
            <a:endParaRPr lang="en-GB" dirty="0"/>
          </a:p>
        </p:txBody>
      </p:sp>
      <p:sp>
        <p:nvSpPr>
          <p:cNvPr id="161" name="Picture Placeholder 79">
            <a:extLst>
              <a:ext uri="{FF2B5EF4-FFF2-40B4-BE49-F238E27FC236}">
                <a16:creationId xmlns:a16="http://schemas.microsoft.com/office/drawing/2014/main" id="{FFEF31CB-984D-4FF6-3740-666EC1EB6B57}"/>
              </a:ext>
            </a:extLst>
          </p:cNvPr>
          <p:cNvSpPr>
            <a:spLocks noGrp="1"/>
          </p:cNvSpPr>
          <p:nvPr>
            <p:ph type="pic" sz="quarter" idx="101" hasCustomPrompt="1"/>
          </p:nvPr>
        </p:nvSpPr>
        <p:spPr>
          <a:xfrm>
            <a:off x="8189679" y="2087684"/>
            <a:ext cx="373260" cy="374108"/>
          </a:xfrm>
        </p:spPr>
        <p:txBody>
          <a:bodyPr>
            <a:noAutofit/>
          </a:bodyPr>
          <a:lstStyle>
            <a:lvl1pPr algn="ctr">
              <a:defRPr sz="1050"/>
            </a:lvl1pPr>
          </a:lstStyle>
          <a:p>
            <a:r>
              <a:rPr lang="en-GB" dirty="0"/>
              <a:t>Icon</a:t>
            </a:r>
          </a:p>
        </p:txBody>
      </p:sp>
      <p:sp>
        <p:nvSpPr>
          <p:cNvPr id="162" name="Text Placeholder 49">
            <a:extLst>
              <a:ext uri="{FF2B5EF4-FFF2-40B4-BE49-F238E27FC236}">
                <a16:creationId xmlns:a16="http://schemas.microsoft.com/office/drawing/2014/main" id="{3CD49E86-CC00-A1A3-9305-C366757500A0}"/>
              </a:ext>
            </a:extLst>
          </p:cNvPr>
          <p:cNvSpPr>
            <a:spLocks noGrp="1"/>
          </p:cNvSpPr>
          <p:nvPr>
            <p:ph type="body" sz="quarter" idx="102" hasCustomPrompt="1"/>
          </p:nvPr>
        </p:nvSpPr>
        <p:spPr>
          <a:xfrm>
            <a:off x="8770381" y="2025650"/>
            <a:ext cx="2736850" cy="276999"/>
          </a:xfrm>
        </p:spPr>
        <p:txBody>
          <a:bodyPr>
            <a:noAutofit/>
          </a:bodyPr>
          <a:lstStyle/>
          <a:p>
            <a:pPr lvl="7"/>
            <a:r>
              <a:rPr lang="en-GB" dirty="0"/>
              <a:t>Insert title</a:t>
            </a:r>
          </a:p>
        </p:txBody>
      </p:sp>
      <p:sp>
        <p:nvSpPr>
          <p:cNvPr id="166" name="Text Placeholder 127">
            <a:extLst>
              <a:ext uri="{FF2B5EF4-FFF2-40B4-BE49-F238E27FC236}">
                <a16:creationId xmlns:a16="http://schemas.microsoft.com/office/drawing/2014/main" id="{48E9B0B3-DEE4-3666-92E5-507B7B83FEC7}"/>
              </a:ext>
            </a:extLst>
          </p:cNvPr>
          <p:cNvSpPr>
            <a:spLocks noGrp="1"/>
          </p:cNvSpPr>
          <p:nvPr>
            <p:ph type="body" sz="quarter" idx="103" hasCustomPrompt="1"/>
          </p:nvPr>
        </p:nvSpPr>
        <p:spPr>
          <a:xfrm>
            <a:off x="8765395" y="2367936"/>
            <a:ext cx="2748792" cy="584775"/>
          </a:xfrm>
        </p:spPr>
        <p:txBody>
          <a:bodyPr>
            <a:noAutofit/>
          </a:bodyPr>
          <a:lstStyle>
            <a:lvl1pPr>
              <a:defRPr/>
            </a:lvl1pPr>
          </a:lstStyle>
          <a:p>
            <a:pPr lvl="0"/>
            <a:r>
              <a:rPr lang="en-US" dirty="0"/>
              <a:t>Insert text</a:t>
            </a:r>
          </a:p>
          <a:p>
            <a:pPr lvl="1"/>
            <a:r>
              <a:rPr lang="en-US" dirty="0"/>
              <a:t>Second level</a:t>
            </a:r>
          </a:p>
        </p:txBody>
      </p:sp>
      <p:sp>
        <p:nvSpPr>
          <p:cNvPr id="167" name="Text Placeholder 81">
            <a:extLst>
              <a:ext uri="{FF2B5EF4-FFF2-40B4-BE49-F238E27FC236}">
                <a16:creationId xmlns:a16="http://schemas.microsoft.com/office/drawing/2014/main" id="{E2E5BDDD-4755-A01A-92DF-EC87E3E5303F}"/>
              </a:ext>
            </a:extLst>
          </p:cNvPr>
          <p:cNvSpPr>
            <a:spLocks noGrp="1"/>
          </p:cNvSpPr>
          <p:nvPr>
            <p:ph type="body" sz="quarter" idx="104" hasCustomPrompt="1"/>
          </p:nvPr>
        </p:nvSpPr>
        <p:spPr>
          <a:xfrm>
            <a:off x="8127786" y="3458525"/>
            <a:ext cx="491605" cy="491605"/>
          </a:xfrm>
          <a:solidFill>
            <a:schemeClr val="accent1"/>
          </a:solidFill>
        </p:spPr>
        <p:txBody>
          <a:bodyPr>
            <a:noAutofit/>
          </a:bodyPr>
          <a:lstStyle>
            <a:lvl1pPr>
              <a:defRPr/>
            </a:lvl1pPr>
          </a:lstStyle>
          <a:p>
            <a:pPr lvl="0"/>
            <a:r>
              <a:rPr lang="en-GB"/>
              <a:t> </a:t>
            </a:r>
            <a:endParaRPr lang="en-GB" dirty="0"/>
          </a:p>
        </p:txBody>
      </p:sp>
      <p:sp>
        <p:nvSpPr>
          <p:cNvPr id="168" name="Picture Placeholder 79">
            <a:extLst>
              <a:ext uri="{FF2B5EF4-FFF2-40B4-BE49-F238E27FC236}">
                <a16:creationId xmlns:a16="http://schemas.microsoft.com/office/drawing/2014/main" id="{839912A2-419C-B934-1C19-CF6D32BE6A73}"/>
              </a:ext>
            </a:extLst>
          </p:cNvPr>
          <p:cNvSpPr>
            <a:spLocks noGrp="1"/>
          </p:cNvSpPr>
          <p:nvPr>
            <p:ph type="pic" sz="quarter" idx="105" hasCustomPrompt="1"/>
          </p:nvPr>
        </p:nvSpPr>
        <p:spPr>
          <a:xfrm>
            <a:off x="8189679" y="3520559"/>
            <a:ext cx="373260" cy="374108"/>
          </a:xfrm>
        </p:spPr>
        <p:txBody>
          <a:bodyPr>
            <a:noAutofit/>
          </a:bodyPr>
          <a:lstStyle>
            <a:lvl1pPr algn="ctr">
              <a:defRPr sz="1050"/>
            </a:lvl1pPr>
          </a:lstStyle>
          <a:p>
            <a:r>
              <a:rPr lang="en-GB" dirty="0"/>
              <a:t>Icon</a:t>
            </a:r>
          </a:p>
        </p:txBody>
      </p:sp>
      <p:sp>
        <p:nvSpPr>
          <p:cNvPr id="169" name="Text Placeholder 49">
            <a:extLst>
              <a:ext uri="{FF2B5EF4-FFF2-40B4-BE49-F238E27FC236}">
                <a16:creationId xmlns:a16="http://schemas.microsoft.com/office/drawing/2014/main" id="{EC89D041-86E7-60D9-18D4-46A6C87431BE}"/>
              </a:ext>
            </a:extLst>
          </p:cNvPr>
          <p:cNvSpPr>
            <a:spLocks noGrp="1"/>
          </p:cNvSpPr>
          <p:nvPr>
            <p:ph type="body" sz="quarter" idx="106" hasCustomPrompt="1"/>
          </p:nvPr>
        </p:nvSpPr>
        <p:spPr>
          <a:xfrm>
            <a:off x="8770381" y="3458525"/>
            <a:ext cx="2736850" cy="276999"/>
          </a:xfrm>
        </p:spPr>
        <p:txBody>
          <a:bodyPr>
            <a:noAutofit/>
          </a:bodyPr>
          <a:lstStyle/>
          <a:p>
            <a:pPr lvl="7"/>
            <a:r>
              <a:rPr lang="en-GB" dirty="0"/>
              <a:t>Insert title</a:t>
            </a:r>
          </a:p>
        </p:txBody>
      </p:sp>
      <p:sp>
        <p:nvSpPr>
          <p:cNvPr id="170" name="Text Placeholder 127">
            <a:extLst>
              <a:ext uri="{FF2B5EF4-FFF2-40B4-BE49-F238E27FC236}">
                <a16:creationId xmlns:a16="http://schemas.microsoft.com/office/drawing/2014/main" id="{FB05DB8A-8AEA-6DC7-E042-CC5D4CADD58E}"/>
              </a:ext>
            </a:extLst>
          </p:cNvPr>
          <p:cNvSpPr>
            <a:spLocks noGrp="1"/>
          </p:cNvSpPr>
          <p:nvPr>
            <p:ph type="body" sz="quarter" idx="107" hasCustomPrompt="1"/>
          </p:nvPr>
        </p:nvSpPr>
        <p:spPr>
          <a:xfrm>
            <a:off x="8765395" y="3800811"/>
            <a:ext cx="2748792" cy="584775"/>
          </a:xfrm>
        </p:spPr>
        <p:txBody>
          <a:bodyPr>
            <a:noAutofit/>
          </a:bodyPr>
          <a:lstStyle>
            <a:lvl1pPr>
              <a:defRPr/>
            </a:lvl1pPr>
          </a:lstStyle>
          <a:p>
            <a:pPr lvl="0"/>
            <a:r>
              <a:rPr lang="en-US" dirty="0"/>
              <a:t>Insert text</a:t>
            </a:r>
          </a:p>
          <a:p>
            <a:pPr lvl="1"/>
            <a:r>
              <a:rPr lang="en-US" dirty="0"/>
              <a:t>Second level</a:t>
            </a:r>
          </a:p>
        </p:txBody>
      </p:sp>
      <p:sp>
        <p:nvSpPr>
          <p:cNvPr id="171" name="Text Placeholder 81">
            <a:extLst>
              <a:ext uri="{FF2B5EF4-FFF2-40B4-BE49-F238E27FC236}">
                <a16:creationId xmlns:a16="http://schemas.microsoft.com/office/drawing/2014/main" id="{E3A9171F-DDBB-AB4E-8106-8540CEDE42FD}"/>
              </a:ext>
            </a:extLst>
          </p:cNvPr>
          <p:cNvSpPr>
            <a:spLocks noGrp="1"/>
          </p:cNvSpPr>
          <p:nvPr>
            <p:ph type="body" sz="quarter" idx="108" hasCustomPrompt="1"/>
          </p:nvPr>
        </p:nvSpPr>
        <p:spPr>
          <a:xfrm>
            <a:off x="8127786" y="4891400"/>
            <a:ext cx="491605" cy="491605"/>
          </a:xfrm>
          <a:solidFill>
            <a:schemeClr val="accent1"/>
          </a:solidFill>
        </p:spPr>
        <p:txBody>
          <a:bodyPr>
            <a:noAutofit/>
          </a:bodyPr>
          <a:lstStyle>
            <a:lvl1pPr>
              <a:defRPr/>
            </a:lvl1pPr>
          </a:lstStyle>
          <a:p>
            <a:pPr lvl="0"/>
            <a:r>
              <a:rPr lang="en-GB"/>
              <a:t> </a:t>
            </a:r>
            <a:endParaRPr lang="en-GB" dirty="0"/>
          </a:p>
        </p:txBody>
      </p:sp>
      <p:sp>
        <p:nvSpPr>
          <p:cNvPr id="175" name="Picture Placeholder 79">
            <a:extLst>
              <a:ext uri="{FF2B5EF4-FFF2-40B4-BE49-F238E27FC236}">
                <a16:creationId xmlns:a16="http://schemas.microsoft.com/office/drawing/2014/main" id="{7F9949F5-9768-6276-0B40-C0B4CEB83E1D}"/>
              </a:ext>
            </a:extLst>
          </p:cNvPr>
          <p:cNvSpPr>
            <a:spLocks noGrp="1"/>
          </p:cNvSpPr>
          <p:nvPr>
            <p:ph type="pic" sz="quarter" idx="109" hasCustomPrompt="1"/>
          </p:nvPr>
        </p:nvSpPr>
        <p:spPr>
          <a:xfrm>
            <a:off x="8189679" y="4953434"/>
            <a:ext cx="373260" cy="374108"/>
          </a:xfrm>
        </p:spPr>
        <p:txBody>
          <a:bodyPr>
            <a:noAutofit/>
          </a:bodyPr>
          <a:lstStyle>
            <a:lvl1pPr algn="ctr">
              <a:defRPr sz="1050"/>
            </a:lvl1pPr>
          </a:lstStyle>
          <a:p>
            <a:r>
              <a:rPr lang="en-GB" dirty="0"/>
              <a:t>Icon</a:t>
            </a:r>
          </a:p>
        </p:txBody>
      </p:sp>
      <p:sp>
        <p:nvSpPr>
          <p:cNvPr id="176" name="Text Placeholder 49">
            <a:extLst>
              <a:ext uri="{FF2B5EF4-FFF2-40B4-BE49-F238E27FC236}">
                <a16:creationId xmlns:a16="http://schemas.microsoft.com/office/drawing/2014/main" id="{71C71032-DF8D-8D59-12C9-6F3134AD9EFE}"/>
              </a:ext>
            </a:extLst>
          </p:cNvPr>
          <p:cNvSpPr>
            <a:spLocks noGrp="1"/>
          </p:cNvSpPr>
          <p:nvPr>
            <p:ph type="body" sz="quarter" idx="110" hasCustomPrompt="1"/>
          </p:nvPr>
        </p:nvSpPr>
        <p:spPr>
          <a:xfrm>
            <a:off x="8770381" y="4891400"/>
            <a:ext cx="2736850" cy="276999"/>
          </a:xfrm>
        </p:spPr>
        <p:txBody>
          <a:bodyPr>
            <a:noAutofit/>
          </a:bodyPr>
          <a:lstStyle/>
          <a:p>
            <a:pPr lvl="7"/>
            <a:r>
              <a:rPr lang="en-GB" dirty="0"/>
              <a:t>Insert title</a:t>
            </a:r>
          </a:p>
        </p:txBody>
      </p:sp>
      <p:sp>
        <p:nvSpPr>
          <p:cNvPr id="177" name="Text Placeholder 127">
            <a:extLst>
              <a:ext uri="{FF2B5EF4-FFF2-40B4-BE49-F238E27FC236}">
                <a16:creationId xmlns:a16="http://schemas.microsoft.com/office/drawing/2014/main" id="{08D6E5B7-349C-1BAF-D8A6-01FC6CD4AE30}"/>
              </a:ext>
            </a:extLst>
          </p:cNvPr>
          <p:cNvSpPr>
            <a:spLocks noGrp="1"/>
          </p:cNvSpPr>
          <p:nvPr>
            <p:ph type="body" sz="quarter" idx="111" hasCustomPrompt="1"/>
          </p:nvPr>
        </p:nvSpPr>
        <p:spPr>
          <a:xfrm>
            <a:off x="8765395" y="5233686"/>
            <a:ext cx="2748792" cy="584775"/>
          </a:xfrm>
        </p:spPr>
        <p:txBody>
          <a:bodyPr>
            <a:noAutofit/>
          </a:bodyPr>
          <a:lstStyle>
            <a:lvl1pPr>
              <a:defRPr/>
            </a:lvl1pPr>
          </a:lstStyle>
          <a:p>
            <a:pPr lvl="0"/>
            <a:r>
              <a:rPr lang="en-US" dirty="0"/>
              <a:t>Insert text</a:t>
            </a:r>
          </a:p>
          <a:p>
            <a:pPr lvl="1"/>
            <a:r>
              <a:rPr lang="en-US" dirty="0"/>
              <a:t>Second level</a:t>
            </a:r>
          </a:p>
        </p:txBody>
      </p:sp>
      <p:sp>
        <p:nvSpPr>
          <p:cNvPr id="12" name="Text Placeholder 27">
            <a:extLst>
              <a:ext uri="{FF2B5EF4-FFF2-40B4-BE49-F238E27FC236}">
                <a16:creationId xmlns:a16="http://schemas.microsoft.com/office/drawing/2014/main" id="{7E54CD5E-F988-BA80-D1BF-8646BC7FE1B4}"/>
              </a:ext>
            </a:extLst>
          </p:cNvPr>
          <p:cNvSpPr>
            <a:spLocks noGrp="1"/>
          </p:cNvSpPr>
          <p:nvPr>
            <p:ph type="body" sz="quarter" idx="112" hasCustomPrompt="1"/>
          </p:nvPr>
        </p:nvSpPr>
        <p:spPr>
          <a:xfrm>
            <a:off x="449263" y="1125735"/>
            <a:ext cx="10037764" cy="395090"/>
          </a:xfrm>
        </p:spPr>
        <p:txBody>
          <a:bodyPr/>
          <a:lstStyle/>
          <a:p>
            <a:pPr lvl="0"/>
            <a:r>
              <a:rPr lang="en-GB" dirty="0"/>
              <a:t>Insert introduction</a:t>
            </a:r>
          </a:p>
        </p:txBody>
      </p:sp>
    </p:spTree>
    <p:custDataLst>
      <p:tags r:id="rId1"/>
    </p:custDataLst>
    <p:extLst>
      <p:ext uri="{BB962C8B-B14F-4D97-AF65-F5344CB8AC3E}">
        <p14:creationId xmlns:p14="http://schemas.microsoft.com/office/powerpoint/2010/main" val="258954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roposal summary (3)">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E747906-4712-8E58-2969-52520451C90B}"/>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grpSp>
        <p:nvGrpSpPr>
          <p:cNvPr id="3" name="Group 2">
            <a:extLst>
              <a:ext uri="{FF2B5EF4-FFF2-40B4-BE49-F238E27FC236}">
                <a16:creationId xmlns:a16="http://schemas.microsoft.com/office/drawing/2014/main" id="{361649B1-B0E6-02C8-D336-5C901EAB35DF}"/>
              </a:ext>
            </a:extLst>
          </p:cNvPr>
          <p:cNvGrpSpPr/>
          <p:nvPr/>
        </p:nvGrpSpPr>
        <p:grpSpPr>
          <a:xfrm>
            <a:off x="-2178417" y="0"/>
            <a:ext cx="2116910" cy="4354799"/>
            <a:chOff x="-2170726" y="0"/>
            <a:chExt cx="2116910" cy="4354799"/>
          </a:xfrm>
        </p:grpSpPr>
        <p:grpSp>
          <p:nvGrpSpPr>
            <p:cNvPr id="6" name="Group 5">
              <a:extLst>
                <a:ext uri="{FF2B5EF4-FFF2-40B4-BE49-F238E27FC236}">
                  <a16:creationId xmlns:a16="http://schemas.microsoft.com/office/drawing/2014/main" id="{483901A3-B181-D7A6-9793-18564BB07F98}"/>
                </a:ext>
              </a:extLst>
            </p:cNvPr>
            <p:cNvGrpSpPr/>
            <p:nvPr/>
          </p:nvGrpSpPr>
          <p:grpSpPr>
            <a:xfrm>
              <a:off x="-2170726" y="0"/>
              <a:ext cx="2116910" cy="4354799"/>
              <a:chOff x="1841345" y="1593847"/>
              <a:chExt cx="2116910" cy="4354799"/>
            </a:xfrm>
          </p:grpSpPr>
          <p:sp>
            <p:nvSpPr>
              <p:cNvPr id="13" name="Rectangle 12">
                <a:extLst>
                  <a:ext uri="{FF2B5EF4-FFF2-40B4-BE49-F238E27FC236}">
                    <a16:creationId xmlns:a16="http://schemas.microsoft.com/office/drawing/2014/main" id="{2B36B062-70F1-5356-0939-F1F9E2D041DB}"/>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5" name="Rectangle 14">
                <a:extLst>
                  <a:ext uri="{FF2B5EF4-FFF2-40B4-BE49-F238E27FC236}">
                    <a16:creationId xmlns:a16="http://schemas.microsoft.com/office/drawing/2014/main" id="{FDB7B393-D8A4-A867-6000-DB684BC74389}"/>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5" name="TextBox 24">
                <a:extLst>
                  <a:ext uri="{FF2B5EF4-FFF2-40B4-BE49-F238E27FC236}">
                    <a16:creationId xmlns:a16="http://schemas.microsoft.com/office/drawing/2014/main" id="{88AFD635-E0F6-C89E-7406-FAA200E0721E}"/>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26" name="TextBox 25">
                <a:extLst>
                  <a:ext uri="{FF2B5EF4-FFF2-40B4-BE49-F238E27FC236}">
                    <a16:creationId xmlns:a16="http://schemas.microsoft.com/office/drawing/2014/main" id="{08583100-F845-C7A3-7AF5-2B401945B353}"/>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27" name="TextBox 26">
                <a:extLst>
                  <a:ext uri="{FF2B5EF4-FFF2-40B4-BE49-F238E27FC236}">
                    <a16:creationId xmlns:a16="http://schemas.microsoft.com/office/drawing/2014/main" id="{16D50D19-EEF9-DC24-2428-4C8953712C8C}"/>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28" name="TextBox 27">
                <a:extLst>
                  <a:ext uri="{FF2B5EF4-FFF2-40B4-BE49-F238E27FC236}">
                    <a16:creationId xmlns:a16="http://schemas.microsoft.com/office/drawing/2014/main" id="{AF79312B-9574-3011-05FC-26C51D6DCF46}"/>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7" name="Picture 6">
              <a:extLst>
                <a:ext uri="{FF2B5EF4-FFF2-40B4-BE49-F238E27FC236}">
                  <a16:creationId xmlns:a16="http://schemas.microsoft.com/office/drawing/2014/main" id="{70B82A41-675A-09F8-F908-D604A7C8C107}"/>
                </a:ext>
              </a:extLst>
            </p:cNvPr>
            <p:cNvPicPr>
              <a:picLocks noChangeAspect="1"/>
            </p:cNvPicPr>
            <p:nvPr/>
          </p:nvPicPr>
          <p:blipFill>
            <a:blip r:embed="rId3"/>
            <a:stretch>
              <a:fillRect/>
            </a:stretch>
          </p:blipFill>
          <p:spPr>
            <a:xfrm>
              <a:off x="-1743959" y="1421385"/>
              <a:ext cx="1257300" cy="733425"/>
            </a:xfrm>
            <a:prstGeom prst="rect">
              <a:avLst/>
            </a:prstGeom>
          </p:spPr>
        </p:pic>
        <p:sp>
          <p:nvSpPr>
            <p:cNvPr id="8" name="Oval 7">
              <a:extLst>
                <a:ext uri="{FF2B5EF4-FFF2-40B4-BE49-F238E27FC236}">
                  <a16:creationId xmlns:a16="http://schemas.microsoft.com/office/drawing/2014/main" id="{7D0BEFAE-31E8-4C78-6B91-36911C6C3607}"/>
                </a:ext>
              </a:extLst>
            </p:cNvPr>
            <p:cNvSpPr/>
            <p:nvPr/>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9" name="Picture 8">
              <a:extLst>
                <a:ext uri="{FF2B5EF4-FFF2-40B4-BE49-F238E27FC236}">
                  <a16:creationId xmlns:a16="http://schemas.microsoft.com/office/drawing/2014/main" id="{00980F3E-547E-8994-51A5-ACCB25A46A13}"/>
                </a:ext>
              </a:extLst>
            </p:cNvPr>
            <p:cNvPicPr>
              <a:picLocks noChangeAspect="1"/>
            </p:cNvPicPr>
            <p:nvPr/>
          </p:nvPicPr>
          <p:blipFill>
            <a:blip r:embed="rId4"/>
            <a:stretch>
              <a:fillRect/>
            </a:stretch>
          </p:blipFill>
          <p:spPr>
            <a:xfrm>
              <a:off x="-1743959" y="3490852"/>
              <a:ext cx="1257300" cy="723900"/>
            </a:xfrm>
            <a:prstGeom prst="rect">
              <a:avLst/>
            </a:prstGeom>
          </p:spPr>
        </p:pic>
        <p:sp>
          <p:nvSpPr>
            <p:cNvPr id="11" name="Oval 10">
              <a:extLst>
                <a:ext uri="{FF2B5EF4-FFF2-40B4-BE49-F238E27FC236}">
                  <a16:creationId xmlns:a16="http://schemas.microsoft.com/office/drawing/2014/main" id="{CB851FF3-3670-6384-35BA-50BE81178093}"/>
                </a:ext>
              </a:extLst>
            </p:cNvPr>
            <p:cNvSpPr/>
            <p:nvPr/>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14" name="Text Placeholder 13">
            <a:extLst>
              <a:ext uri="{FF2B5EF4-FFF2-40B4-BE49-F238E27FC236}">
                <a16:creationId xmlns:a16="http://schemas.microsoft.com/office/drawing/2014/main" id="{A283A142-6C78-42FC-C88F-62F269BE39CE}"/>
              </a:ext>
            </a:extLst>
          </p:cNvPr>
          <p:cNvSpPr>
            <a:spLocks noGrp="1"/>
          </p:cNvSpPr>
          <p:nvPr>
            <p:ph type="body" sz="quarter" idx="61" hasCustomPrompt="1"/>
          </p:nvPr>
        </p:nvSpPr>
        <p:spPr>
          <a:xfrm>
            <a:off x="450850" y="2024136"/>
            <a:ext cx="3382963" cy="1944000"/>
          </a:xfrm>
          <a:solidFill>
            <a:schemeClr val="accent4">
              <a:alpha val="50000"/>
            </a:schemeClr>
          </a:solidFill>
        </p:spPr>
        <p:txBody>
          <a:bodyPr>
            <a:noAutofit/>
          </a:bodyPr>
          <a:lstStyle>
            <a:lvl1pPr>
              <a:defRPr/>
            </a:lvl1pPr>
          </a:lstStyle>
          <a:p>
            <a:pPr lvl="0"/>
            <a:r>
              <a:rPr lang="en-US" dirty="0"/>
              <a:t>  </a:t>
            </a:r>
          </a:p>
        </p:txBody>
      </p:sp>
      <p:sp>
        <p:nvSpPr>
          <p:cNvPr id="61" name="Picture Placeholder 60">
            <a:extLst>
              <a:ext uri="{FF2B5EF4-FFF2-40B4-BE49-F238E27FC236}">
                <a16:creationId xmlns:a16="http://schemas.microsoft.com/office/drawing/2014/main" id="{B6958C43-8DB7-B5F9-284F-8029B3F89165}"/>
              </a:ext>
            </a:extLst>
          </p:cNvPr>
          <p:cNvSpPr>
            <a:spLocks noGrp="1"/>
          </p:cNvSpPr>
          <p:nvPr>
            <p:ph type="pic" sz="quarter" idx="51" hasCustomPrompt="1"/>
          </p:nvPr>
        </p:nvSpPr>
        <p:spPr>
          <a:xfrm>
            <a:off x="456699" y="3968136"/>
            <a:ext cx="3382963" cy="1944000"/>
          </a:xfrm>
        </p:spPr>
        <p:txBody>
          <a:bodyPr>
            <a:noAutofit/>
          </a:bodyPr>
          <a:lstStyle>
            <a:lvl1pPr algn="ctr">
              <a:defRPr sz="1100"/>
            </a:lvl1pPr>
          </a:lstStyle>
          <a:p>
            <a:r>
              <a:rPr lang="en-GB" dirty="0"/>
              <a:t>Click to insert image</a:t>
            </a:r>
          </a:p>
        </p:txBody>
      </p:sp>
      <p:grpSp>
        <p:nvGrpSpPr>
          <p:cNvPr id="20" name="Group 19">
            <a:extLst>
              <a:ext uri="{FF2B5EF4-FFF2-40B4-BE49-F238E27FC236}">
                <a16:creationId xmlns:a16="http://schemas.microsoft.com/office/drawing/2014/main" id="{BF939A27-BDBC-50F5-3A18-83F48E599DA2}"/>
              </a:ext>
            </a:extLst>
          </p:cNvPr>
          <p:cNvGrpSpPr/>
          <p:nvPr/>
        </p:nvGrpSpPr>
        <p:grpSpPr>
          <a:xfrm>
            <a:off x="12287572" y="0"/>
            <a:ext cx="2175021" cy="4839558"/>
            <a:chOff x="838200" y="1150069"/>
            <a:chExt cx="2175021" cy="4839558"/>
          </a:xfrm>
        </p:grpSpPr>
        <p:sp>
          <p:nvSpPr>
            <p:cNvPr id="24" name="Rectangle 23">
              <a:extLst>
                <a:ext uri="{FF2B5EF4-FFF2-40B4-BE49-F238E27FC236}">
                  <a16:creationId xmlns:a16="http://schemas.microsoft.com/office/drawing/2014/main" id="{67867839-47C4-2D4E-6C6C-AB8431CB0CC7}"/>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9" name="Rectangle 28">
              <a:extLst>
                <a:ext uri="{FF2B5EF4-FFF2-40B4-BE49-F238E27FC236}">
                  <a16:creationId xmlns:a16="http://schemas.microsoft.com/office/drawing/2014/main" id="{ABA8E887-E466-3907-2B6A-57B52514EDBE}"/>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0" name="TextBox 29">
              <a:extLst>
                <a:ext uri="{FF2B5EF4-FFF2-40B4-BE49-F238E27FC236}">
                  <a16:creationId xmlns:a16="http://schemas.microsoft.com/office/drawing/2014/main" id="{4C90F210-DE16-F3FF-72FA-91F4649F7D2F}"/>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31" name="TextBox 30">
              <a:extLst>
                <a:ext uri="{FF2B5EF4-FFF2-40B4-BE49-F238E27FC236}">
                  <a16:creationId xmlns:a16="http://schemas.microsoft.com/office/drawing/2014/main" id="{1CEBCECC-CFC9-64DA-034D-24B11EC532FE}"/>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32" name="TextBox 31">
              <a:extLst>
                <a:ext uri="{FF2B5EF4-FFF2-40B4-BE49-F238E27FC236}">
                  <a16:creationId xmlns:a16="http://schemas.microsoft.com/office/drawing/2014/main" id="{DC69DD41-E7B0-F450-83D2-B20286106546}"/>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33" name="TextBox 32">
              <a:extLst>
                <a:ext uri="{FF2B5EF4-FFF2-40B4-BE49-F238E27FC236}">
                  <a16:creationId xmlns:a16="http://schemas.microsoft.com/office/drawing/2014/main" id="{D3D918F4-8629-3CF1-9D4F-13E32DC96F47}"/>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35" name="TextBox 34">
              <a:extLst>
                <a:ext uri="{FF2B5EF4-FFF2-40B4-BE49-F238E27FC236}">
                  <a16:creationId xmlns:a16="http://schemas.microsoft.com/office/drawing/2014/main" id="{A047DC78-590F-5A00-9EA0-7DF351066376}"/>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36" name="TextBox 35">
              <a:extLst>
                <a:ext uri="{FF2B5EF4-FFF2-40B4-BE49-F238E27FC236}">
                  <a16:creationId xmlns:a16="http://schemas.microsoft.com/office/drawing/2014/main" id="{F745D85B-89BF-0B20-5A5E-D036F91E0C51}"/>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37" name="TextBox 36">
              <a:extLst>
                <a:ext uri="{FF2B5EF4-FFF2-40B4-BE49-F238E27FC236}">
                  <a16:creationId xmlns:a16="http://schemas.microsoft.com/office/drawing/2014/main" id="{0509889F-2D9B-F84F-E3B0-D90EB4767940}"/>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42" name="Date Placeholder 41">
            <a:extLst>
              <a:ext uri="{FF2B5EF4-FFF2-40B4-BE49-F238E27FC236}">
                <a16:creationId xmlns:a16="http://schemas.microsoft.com/office/drawing/2014/main" id="{98EDA20B-A561-0E43-1952-433FB776B8BA}"/>
              </a:ext>
            </a:extLst>
          </p:cNvPr>
          <p:cNvSpPr>
            <a:spLocks noGrp="1"/>
          </p:cNvSpPr>
          <p:nvPr>
            <p:ph type="dt" sz="half" idx="58"/>
          </p:nvPr>
        </p:nvSpPr>
        <p:spPr/>
        <p:txBody>
          <a:bodyPr>
            <a:noAutofit/>
          </a:bodyPr>
          <a:lstStyle/>
          <a:p>
            <a:endParaRPr lang="en-GB" dirty="0"/>
          </a:p>
        </p:txBody>
      </p:sp>
      <p:sp>
        <p:nvSpPr>
          <p:cNvPr id="44" name="Slide Number Placeholder 43">
            <a:extLst>
              <a:ext uri="{FF2B5EF4-FFF2-40B4-BE49-F238E27FC236}">
                <a16:creationId xmlns:a16="http://schemas.microsoft.com/office/drawing/2014/main" id="{705E9ADE-52CB-4FA5-45B2-417C01AD229F}"/>
              </a:ext>
            </a:extLst>
          </p:cNvPr>
          <p:cNvSpPr>
            <a:spLocks noGrp="1"/>
          </p:cNvSpPr>
          <p:nvPr>
            <p:ph type="sldNum" sz="quarter" idx="60"/>
          </p:nvPr>
        </p:nvSpPr>
        <p:spPr/>
        <p:txBody>
          <a:bodyPr>
            <a:noAutofit/>
          </a:bodyPr>
          <a:lstStyle/>
          <a:p>
            <a:fld id="{BB07EAE1-021A-493C-B07F-6FE9E5D11BEB}" type="slidenum">
              <a:rPr lang="en-GB" smtClean="0"/>
              <a:pPr/>
              <a:t>‹#›</a:t>
            </a:fld>
            <a:endParaRPr lang="en-GB" dirty="0"/>
          </a:p>
        </p:txBody>
      </p:sp>
      <p:grpSp>
        <p:nvGrpSpPr>
          <p:cNvPr id="2" name="Group 1">
            <a:extLst>
              <a:ext uri="{FF2B5EF4-FFF2-40B4-BE49-F238E27FC236}">
                <a16:creationId xmlns:a16="http://schemas.microsoft.com/office/drawing/2014/main" id="{87E2F269-47E7-8111-457F-4A5774FF3274}"/>
              </a:ext>
            </a:extLst>
          </p:cNvPr>
          <p:cNvGrpSpPr/>
          <p:nvPr userDrawn="1"/>
        </p:nvGrpSpPr>
        <p:grpSpPr>
          <a:xfrm>
            <a:off x="-2178417" y="0"/>
            <a:ext cx="2116910" cy="4354799"/>
            <a:chOff x="-2170726" y="0"/>
            <a:chExt cx="2116910" cy="4354799"/>
          </a:xfrm>
        </p:grpSpPr>
        <p:grpSp>
          <p:nvGrpSpPr>
            <p:cNvPr id="4" name="Group 3">
              <a:extLst>
                <a:ext uri="{FF2B5EF4-FFF2-40B4-BE49-F238E27FC236}">
                  <a16:creationId xmlns:a16="http://schemas.microsoft.com/office/drawing/2014/main" id="{5BA5E76E-59E8-8173-E2B4-FD9705BB79CA}"/>
                </a:ext>
              </a:extLst>
            </p:cNvPr>
            <p:cNvGrpSpPr/>
            <p:nvPr userDrawn="1"/>
          </p:nvGrpSpPr>
          <p:grpSpPr>
            <a:xfrm>
              <a:off x="-2170726" y="0"/>
              <a:ext cx="2116910" cy="4354799"/>
              <a:chOff x="1841345" y="1593847"/>
              <a:chExt cx="2116910" cy="4354799"/>
            </a:xfrm>
          </p:grpSpPr>
          <p:sp>
            <p:nvSpPr>
              <p:cNvPr id="34" name="Rectangle 33">
                <a:extLst>
                  <a:ext uri="{FF2B5EF4-FFF2-40B4-BE49-F238E27FC236}">
                    <a16:creationId xmlns:a16="http://schemas.microsoft.com/office/drawing/2014/main" id="{8F3D7D83-DDFA-5DD8-3DAE-7C05A53B7761}"/>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38" name="Rectangle 37">
                <a:extLst>
                  <a:ext uri="{FF2B5EF4-FFF2-40B4-BE49-F238E27FC236}">
                    <a16:creationId xmlns:a16="http://schemas.microsoft.com/office/drawing/2014/main" id="{CA901114-43E9-A990-D667-FA5AA2B89111}"/>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9" name="TextBox 38">
                <a:extLst>
                  <a:ext uri="{FF2B5EF4-FFF2-40B4-BE49-F238E27FC236}">
                    <a16:creationId xmlns:a16="http://schemas.microsoft.com/office/drawing/2014/main" id="{2EAD8DE9-BBEA-2DF8-422C-32FC14A5AADB}"/>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40" name="TextBox 39">
                <a:extLst>
                  <a:ext uri="{FF2B5EF4-FFF2-40B4-BE49-F238E27FC236}">
                    <a16:creationId xmlns:a16="http://schemas.microsoft.com/office/drawing/2014/main" id="{BC0C6C06-3715-173F-E4F4-47916461967D}"/>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41" name="TextBox 40">
                <a:extLst>
                  <a:ext uri="{FF2B5EF4-FFF2-40B4-BE49-F238E27FC236}">
                    <a16:creationId xmlns:a16="http://schemas.microsoft.com/office/drawing/2014/main" id="{3BB2C8B9-16BC-3BF6-E0DF-7C7542FFF0BF}"/>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45" name="TextBox 44">
                <a:extLst>
                  <a:ext uri="{FF2B5EF4-FFF2-40B4-BE49-F238E27FC236}">
                    <a16:creationId xmlns:a16="http://schemas.microsoft.com/office/drawing/2014/main" id="{26D857B0-F1D7-AA33-0A0B-059C85D63EA4}"/>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12" name="Picture 11">
              <a:extLst>
                <a:ext uri="{FF2B5EF4-FFF2-40B4-BE49-F238E27FC236}">
                  <a16:creationId xmlns:a16="http://schemas.microsoft.com/office/drawing/2014/main" id="{56327BF1-D7FB-66C0-F900-96DB95A9DE38}"/>
                </a:ext>
              </a:extLst>
            </p:cNvPr>
            <p:cNvPicPr>
              <a:picLocks noChangeAspect="1"/>
            </p:cNvPicPr>
            <p:nvPr userDrawn="1"/>
          </p:nvPicPr>
          <p:blipFill>
            <a:blip r:embed="rId3"/>
            <a:stretch>
              <a:fillRect/>
            </a:stretch>
          </p:blipFill>
          <p:spPr>
            <a:xfrm>
              <a:off x="-1743959" y="1421385"/>
              <a:ext cx="1257300" cy="733425"/>
            </a:xfrm>
            <a:prstGeom prst="rect">
              <a:avLst/>
            </a:prstGeom>
          </p:spPr>
        </p:pic>
        <p:sp>
          <p:nvSpPr>
            <p:cNvPr id="21" name="Oval 20">
              <a:extLst>
                <a:ext uri="{FF2B5EF4-FFF2-40B4-BE49-F238E27FC236}">
                  <a16:creationId xmlns:a16="http://schemas.microsoft.com/office/drawing/2014/main" id="{7E062020-DF10-40C0-03FB-85780AD7DB75}"/>
                </a:ext>
              </a:extLst>
            </p:cNvPr>
            <p:cNvSpPr/>
            <p:nvPr userDrawn="1"/>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22" name="Picture 21">
              <a:extLst>
                <a:ext uri="{FF2B5EF4-FFF2-40B4-BE49-F238E27FC236}">
                  <a16:creationId xmlns:a16="http://schemas.microsoft.com/office/drawing/2014/main" id="{FF9937A2-1F67-48AD-5E87-6C50C03CA4B4}"/>
                </a:ext>
              </a:extLst>
            </p:cNvPr>
            <p:cNvPicPr>
              <a:picLocks noChangeAspect="1"/>
            </p:cNvPicPr>
            <p:nvPr userDrawn="1"/>
          </p:nvPicPr>
          <p:blipFill>
            <a:blip r:embed="rId4"/>
            <a:stretch>
              <a:fillRect/>
            </a:stretch>
          </p:blipFill>
          <p:spPr>
            <a:xfrm>
              <a:off x="-1743959" y="3490852"/>
              <a:ext cx="1257300" cy="723900"/>
            </a:xfrm>
            <a:prstGeom prst="rect">
              <a:avLst/>
            </a:prstGeom>
          </p:spPr>
        </p:pic>
        <p:sp>
          <p:nvSpPr>
            <p:cNvPr id="23" name="Oval 22">
              <a:extLst>
                <a:ext uri="{FF2B5EF4-FFF2-40B4-BE49-F238E27FC236}">
                  <a16:creationId xmlns:a16="http://schemas.microsoft.com/office/drawing/2014/main" id="{9C51BBCD-F567-F859-1D85-62FCD3C50022}"/>
                </a:ext>
              </a:extLst>
            </p:cNvPr>
            <p:cNvSpPr/>
            <p:nvPr userDrawn="1"/>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grpSp>
        <p:nvGrpSpPr>
          <p:cNvPr id="46" name="Group 45">
            <a:extLst>
              <a:ext uri="{FF2B5EF4-FFF2-40B4-BE49-F238E27FC236}">
                <a16:creationId xmlns:a16="http://schemas.microsoft.com/office/drawing/2014/main" id="{BBEDA69E-9055-573F-ABB7-31DFCBB69080}"/>
              </a:ext>
            </a:extLst>
          </p:cNvPr>
          <p:cNvGrpSpPr/>
          <p:nvPr userDrawn="1"/>
        </p:nvGrpSpPr>
        <p:grpSpPr>
          <a:xfrm>
            <a:off x="12287572" y="0"/>
            <a:ext cx="2175021" cy="4839558"/>
            <a:chOff x="838200" y="1150069"/>
            <a:chExt cx="2175021" cy="4839558"/>
          </a:xfrm>
        </p:grpSpPr>
        <p:sp>
          <p:nvSpPr>
            <p:cNvPr id="47" name="Rectangle 46">
              <a:extLst>
                <a:ext uri="{FF2B5EF4-FFF2-40B4-BE49-F238E27FC236}">
                  <a16:creationId xmlns:a16="http://schemas.microsoft.com/office/drawing/2014/main" id="{D77AE75C-7DBC-AD5D-68C9-9E77C7737EC7}"/>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48" name="Rectangle 47">
              <a:extLst>
                <a:ext uri="{FF2B5EF4-FFF2-40B4-BE49-F238E27FC236}">
                  <a16:creationId xmlns:a16="http://schemas.microsoft.com/office/drawing/2014/main" id="{325DE32D-F31F-8C07-5E6D-DE70AD4EDD22}"/>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49" name="TextBox 48">
              <a:extLst>
                <a:ext uri="{FF2B5EF4-FFF2-40B4-BE49-F238E27FC236}">
                  <a16:creationId xmlns:a16="http://schemas.microsoft.com/office/drawing/2014/main" id="{AC560FFE-4407-8DA4-EAE6-A02C09894540}"/>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50" name="TextBox 49">
              <a:extLst>
                <a:ext uri="{FF2B5EF4-FFF2-40B4-BE49-F238E27FC236}">
                  <a16:creationId xmlns:a16="http://schemas.microsoft.com/office/drawing/2014/main" id="{0B5FCB3E-3FE8-D9F6-EBD1-5F9EA1CE57E7}"/>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51" name="TextBox 50">
              <a:extLst>
                <a:ext uri="{FF2B5EF4-FFF2-40B4-BE49-F238E27FC236}">
                  <a16:creationId xmlns:a16="http://schemas.microsoft.com/office/drawing/2014/main" id="{7056B37D-4C49-1047-F9C6-C66F9FFCC9BA}"/>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52" name="TextBox 51">
              <a:extLst>
                <a:ext uri="{FF2B5EF4-FFF2-40B4-BE49-F238E27FC236}">
                  <a16:creationId xmlns:a16="http://schemas.microsoft.com/office/drawing/2014/main" id="{E4CC6CA1-5E1F-D568-89A9-71CB4FD614B7}"/>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53" name="TextBox 52">
              <a:extLst>
                <a:ext uri="{FF2B5EF4-FFF2-40B4-BE49-F238E27FC236}">
                  <a16:creationId xmlns:a16="http://schemas.microsoft.com/office/drawing/2014/main" id="{415CC914-EB0D-0DBC-45AC-B9775A67F3C6}"/>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54" name="TextBox 53">
              <a:extLst>
                <a:ext uri="{FF2B5EF4-FFF2-40B4-BE49-F238E27FC236}">
                  <a16:creationId xmlns:a16="http://schemas.microsoft.com/office/drawing/2014/main" id="{EE6348EF-D3A1-E57B-F466-0C8F4469A26A}"/>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55" name="TextBox 54">
              <a:extLst>
                <a:ext uri="{FF2B5EF4-FFF2-40B4-BE49-F238E27FC236}">
                  <a16:creationId xmlns:a16="http://schemas.microsoft.com/office/drawing/2014/main" id="{9683C0CD-CF09-5759-DE87-C162450E61FA}"/>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60" name="Title 59">
            <a:extLst>
              <a:ext uri="{FF2B5EF4-FFF2-40B4-BE49-F238E27FC236}">
                <a16:creationId xmlns:a16="http://schemas.microsoft.com/office/drawing/2014/main" id="{F1C3A0B1-AF3E-00C2-15E7-F3D9B6F5F0F2}"/>
              </a:ext>
            </a:extLst>
          </p:cNvPr>
          <p:cNvSpPr>
            <a:spLocks noGrp="1"/>
          </p:cNvSpPr>
          <p:nvPr>
            <p:ph type="title" hasCustomPrompt="1"/>
          </p:nvPr>
        </p:nvSpPr>
        <p:spPr/>
        <p:txBody>
          <a:bodyPr/>
          <a:lstStyle/>
          <a:p>
            <a:r>
              <a:rPr lang="en-US" dirty="0"/>
              <a:t>Insert title here</a:t>
            </a:r>
            <a:endParaRPr lang="en-GB" dirty="0"/>
          </a:p>
        </p:txBody>
      </p:sp>
      <p:sp>
        <p:nvSpPr>
          <p:cNvPr id="62" name="Footer Placeholder 4">
            <a:extLst>
              <a:ext uri="{FF2B5EF4-FFF2-40B4-BE49-F238E27FC236}">
                <a16:creationId xmlns:a16="http://schemas.microsoft.com/office/drawing/2014/main" id="{EB905BE3-EBEF-DC6F-6A27-A873BDF88407}"/>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19" name="Text Placeholder 18">
            <a:extLst>
              <a:ext uri="{FF2B5EF4-FFF2-40B4-BE49-F238E27FC236}">
                <a16:creationId xmlns:a16="http://schemas.microsoft.com/office/drawing/2014/main" id="{F62E1D7D-9B12-04D1-264D-CED7AF9B9CFD}"/>
              </a:ext>
            </a:extLst>
          </p:cNvPr>
          <p:cNvSpPr>
            <a:spLocks noGrp="1"/>
          </p:cNvSpPr>
          <p:nvPr>
            <p:ph type="body" sz="quarter" idx="72" hasCustomPrompt="1"/>
          </p:nvPr>
        </p:nvSpPr>
        <p:spPr>
          <a:xfrm>
            <a:off x="702106" y="2253333"/>
            <a:ext cx="2524102" cy="276999"/>
          </a:xfrm>
        </p:spPr>
        <p:txBody>
          <a:bodyPr>
            <a:noAutofit/>
          </a:bodyPr>
          <a:lstStyle/>
          <a:p>
            <a:pPr lvl="7"/>
            <a:r>
              <a:rPr lang="en-GB" dirty="0"/>
              <a:t>Insert title</a:t>
            </a:r>
          </a:p>
        </p:txBody>
      </p:sp>
      <p:sp>
        <p:nvSpPr>
          <p:cNvPr id="43" name="Text Placeholder 18">
            <a:extLst>
              <a:ext uri="{FF2B5EF4-FFF2-40B4-BE49-F238E27FC236}">
                <a16:creationId xmlns:a16="http://schemas.microsoft.com/office/drawing/2014/main" id="{372FBCE6-3D31-FBF8-411F-A842AC465D3A}"/>
              </a:ext>
            </a:extLst>
          </p:cNvPr>
          <p:cNvSpPr>
            <a:spLocks noGrp="1"/>
          </p:cNvSpPr>
          <p:nvPr>
            <p:ph type="body" sz="quarter" idx="73" hasCustomPrompt="1"/>
          </p:nvPr>
        </p:nvSpPr>
        <p:spPr>
          <a:xfrm>
            <a:off x="702106" y="2681958"/>
            <a:ext cx="2524102" cy="215444"/>
          </a:xfrm>
        </p:spPr>
        <p:txBody>
          <a:bodyPr>
            <a:noAutofit/>
          </a:bodyPr>
          <a:lstStyle>
            <a:lvl8pPr>
              <a:defRPr/>
            </a:lvl8pPr>
          </a:lstStyle>
          <a:p>
            <a:pPr lvl="0"/>
            <a:r>
              <a:rPr lang="en-GB" dirty="0"/>
              <a:t>Insert text</a:t>
            </a:r>
          </a:p>
        </p:txBody>
      </p:sp>
      <p:sp>
        <p:nvSpPr>
          <p:cNvPr id="57" name="Text Placeholder 13">
            <a:extLst>
              <a:ext uri="{FF2B5EF4-FFF2-40B4-BE49-F238E27FC236}">
                <a16:creationId xmlns:a16="http://schemas.microsoft.com/office/drawing/2014/main" id="{8A28A415-356A-2842-478C-C2070904CDB5}"/>
              </a:ext>
            </a:extLst>
          </p:cNvPr>
          <p:cNvSpPr>
            <a:spLocks noGrp="1"/>
          </p:cNvSpPr>
          <p:nvPr>
            <p:ph type="body" sz="quarter" idx="74" hasCustomPrompt="1"/>
          </p:nvPr>
        </p:nvSpPr>
        <p:spPr>
          <a:xfrm>
            <a:off x="4286751" y="3968136"/>
            <a:ext cx="3382963" cy="1944000"/>
          </a:xfrm>
          <a:solidFill>
            <a:schemeClr val="accent4">
              <a:alpha val="50000"/>
            </a:schemeClr>
          </a:solidFill>
        </p:spPr>
        <p:txBody>
          <a:bodyPr>
            <a:noAutofit/>
          </a:bodyPr>
          <a:lstStyle>
            <a:lvl1pPr>
              <a:defRPr/>
            </a:lvl1pPr>
          </a:lstStyle>
          <a:p>
            <a:pPr lvl="0"/>
            <a:r>
              <a:rPr lang="en-US" dirty="0"/>
              <a:t>  </a:t>
            </a:r>
          </a:p>
        </p:txBody>
      </p:sp>
      <p:sp>
        <p:nvSpPr>
          <p:cNvPr id="58" name="Picture Placeholder 60">
            <a:extLst>
              <a:ext uri="{FF2B5EF4-FFF2-40B4-BE49-F238E27FC236}">
                <a16:creationId xmlns:a16="http://schemas.microsoft.com/office/drawing/2014/main" id="{3EFEACDB-E98D-451B-52B0-72BCD2B2FD73}"/>
              </a:ext>
            </a:extLst>
          </p:cNvPr>
          <p:cNvSpPr>
            <a:spLocks noGrp="1"/>
          </p:cNvSpPr>
          <p:nvPr>
            <p:ph type="pic" sz="quarter" idx="75" hasCustomPrompt="1"/>
          </p:nvPr>
        </p:nvSpPr>
        <p:spPr>
          <a:xfrm>
            <a:off x="4292600" y="2024136"/>
            <a:ext cx="3382963" cy="1944000"/>
          </a:xfrm>
        </p:spPr>
        <p:txBody>
          <a:bodyPr>
            <a:noAutofit/>
          </a:bodyPr>
          <a:lstStyle>
            <a:lvl1pPr algn="ctr">
              <a:defRPr sz="1100"/>
            </a:lvl1pPr>
          </a:lstStyle>
          <a:p>
            <a:r>
              <a:rPr lang="en-GB" dirty="0"/>
              <a:t>Click to insert image</a:t>
            </a:r>
          </a:p>
        </p:txBody>
      </p:sp>
      <p:sp>
        <p:nvSpPr>
          <p:cNvPr id="64" name="Text Placeholder 18">
            <a:extLst>
              <a:ext uri="{FF2B5EF4-FFF2-40B4-BE49-F238E27FC236}">
                <a16:creationId xmlns:a16="http://schemas.microsoft.com/office/drawing/2014/main" id="{F98C7223-F3CA-B382-94DA-D30842C10CCA}"/>
              </a:ext>
            </a:extLst>
          </p:cNvPr>
          <p:cNvSpPr>
            <a:spLocks noGrp="1"/>
          </p:cNvSpPr>
          <p:nvPr>
            <p:ph type="body" sz="quarter" idx="76" hasCustomPrompt="1"/>
          </p:nvPr>
        </p:nvSpPr>
        <p:spPr>
          <a:xfrm>
            <a:off x="4538007" y="4197333"/>
            <a:ext cx="2524102" cy="276999"/>
          </a:xfrm>
        </p:spPr>
        <p:txBody>
          <a:bodyPr>
            <a:noAutofit/>
          </a:bodyPr>
          <a:lstStyle/>
          <a:p>
            <a:pPr lvl="7"/>
            <a:r>
              <a:rPr lang="en-GB" dirty="0"/>
              <a:t>Insert title</a:t>
            </a:r>
          </a:p>
        </p:txBody>
      </p:sp>
      <p:sp>
        <p:nvSpPr>
          <p:cNvPr id="65" name="Text Placeholder 18">
            <a:extLst>
              <a:ext uri="{FF2B5EF4-FFF2-40B4-BE49-F238E27FC236}">
                <a16:creationId xmlns:a16="http://schemas.microsoft.com/office/drawing/2014/main" id="{495C2828-0C0D-493A-5D83-947EE38E38EE}"/>
              </a:ext>
            </a:extLst>
          </p:cNvPr>
          <p:cNvSpPr>
            <a:spLocks noGrp="1"/>
          </p:cNvSpPr>
          <p:nvPr>
            <p:ph type="body" sz="quarter" idx="77" hasCustomPrompt="1"/>
          </p:nvPr>
        </p:nvSpPr>
        <p:spPr>
          <a:xfrm>
            <a:off x="4538007" y="4625958"/>
            <a:ext cx="2524102" cy="215444"/>
          </a:xfrm>
        </p:spPr>
        <p:txBody>
          <a:bodyPr>
            <a:noAutofit/>
          </a:bodyPr>
          <a:lstStyle>
            <a:lvl8pPr>
              <a:defRPr/>
            </a:lvl8pPr>
          </a:lstStyle>
          <a:p>
            <a:pPr lvl="0"/>
            <a:r>
              <a:rPr lang="en-GB" dirty="0"/>
              <a:t>Insert text</a:t>
            </a:r>
          </a:p>
        </p:txBody>
      </p:sp>
      <p:sp>
        <p:nvSpPr>
          <p:cNvPr id="66" name="Text Placeholder 13">
            <a:extLst>
              <a:ext uri="{FF2B5EF4-FFF2-40B4-BE49-F238E27FC236}">
                <a16:creationId xmlns:a16="http://schemas.microsoft.com/office/drawing/2014/main" id="{1323159F-C240-D494-A5B9-5C17B88E92FB}"/>
              </a:ext>
            </a:extLst>
          </p:cNvPr>
          <p:cNvSpPr>
            <a:spLocks noGrp="1"/>
          </p:cNvSpPr>
          <p:nvPr>
            <p:ph type="body" sz="quarter" idx="78" hasCustomPrompt="1"/>
          </p:nvPr>
        </p:nvSpPr>
        <p:spPr>
          <a:xfrm>
            <a:off x="8135119" y="2024136"/>
            <a:ext cx="3382963" cy="1944000"/>
          </a:xfrm>
          <a:solidFill>
            <a:schemeClr val="accent4">
              <a:alpha val="50000"/>
            </a:schemeClr>
          </a:solidFill>
        </p:spPr>
        <p:txBody>
          <a:bodyPr>
            <a:noAutofit/>
          </a:bodyPr>
          <a:lstStyle>
            <a:lvl1pPr>
              <a:defRPr/>
            </a:lvl1pPr>
          </a:lstStyle>
          <a:p>
            <a:pPr lvl="0"/>
            <a:r>
              <a:rPr lang="en-US" dirty="0"/>
              <a:t>  </a:t>
            </a:r>
          </a:p>
        </p:txBody>
      </p:sp>
      <p:sp>
        <p:nvSpPr>
          <p:cNvPr id="67" name="Picture Placeholder 60">
            <a:extLst>
              <a:ext uri="{FF2B5EF4-FFF2-40B4-BE49-F238E27FC236}">
                <a16:creationId xmlns:a16="http://schemas.microsoft.com/office/drawing/2014/main" id="{E97DB9C3-C01F-0EDE-B37F-4F747C135369}"/>
              </a:ext>
            </a:extLst>
          </p:cNvPr>
          <p:cNvSpPr>
            <a:spLocks noGrp="1"/>
          </p:cNvSpPr>
          <p:nvPr>
            <p:ph type="pic" sz="quarter" idx="79" hasCustomPrompt="1"/>
          </p:nvPr>
        </p:nvSpPr>
        <p:spPr>
          <a:xfrm>
            <a:off x="8140968" y="3968136"/>
            <a:ext cx="3382963" cy="1944000"/>
          </a:xfrm>
        </p:spPr>
        <p:txBody>
          <a:bodyPr>
            <a:noAutofit/>
          </a:bodyPr>
          <a:lstStyle>
            <a:lvl1pPr algn="ctr">
              <a:defRPr sz="1100"/>
            </a:lvl1pPr>
          </a:lstStyle>
          <a:p>
            <a:r>
              <a:rPr lang="en-GB" dirty="0"/>
              <a:t>Click to insert image</a:t>
            </a:r>
          </a:p>
        </p:txBody>
      </p:sp>
      <p:sp>
        <p:nvSpPr>
          <p:cNvPr id="68" name="Text Placeholder 18">
            <a:extLst>
              <a:ext uri="{FF2B5EF4-FFF2-40B4-BE49-F238E27FC236}">
                <a16:creationId xmlns:a16="http://schemas.microsoft.com/office/drawing/2014/main" id="{92C88E68-6BBF-8B4A-F9C1-A400861DF867}"/>
              </a:ext>
            </a:extLst>
          </p:cNvPr>
          <p:cNvSpPr>
            <a:spLocks noGrp="1"/>
          </p:cNvSpPr>
          <p:nvPr>
            <p:ph type="body" sz="quarter" idx="80" hasCustomPrompt="1"/>
          </p:nvPr>
        </p:nvSpPr>
        <p:spPr>
          <a:xfrm>
            <a:off x="8386375" y="2253333"/>
            <a:ext cx="2524102" cy="276999"/>
          </a:xfrm>
        </p:spPr>
        <p:txBody>
          <a:bodyPr>
            <a:noAutofit/>
          </a:bodyPr>
          <a:lstStyle/>
          <a:p>
            <a:pPr lvl="7"/>
            <a:r>
              <a:rPr lang="en-GB" dirty="0"/>
              <a:t>Insert title</a:t>
            </a:r>
          </a:p>
        </p:txBody>
      </p:sp>
      <p:sp>
        <p:nvSpPr>
          <p:cNvPr id="69" name="Text Placeholder 18">
            <a:extLst>
              <a:ext uri="{FF2B5EF4-FFF2-40B4-BE49-F238E27FC236}">
                <a16:creationId xmlns:a16="http://schemas.microsoft.com/office/drawing/2014/main" id="{DA2A0E68-55F9-9EE9-201D-7F6617114709}"/>
              </a:ext>
            </a:extLst>
          </p:cNvPr>
          <p:cNvSpPr>
            <a:spLocks noGrp="1"/>
          </p:cNvSpPr>
          <p:nvPr>
            <p:ph type="body" sz="quarter" idx="81" hasCustomPrompt="1"/>
          </p:nvPr>
        </p:nvSpPr>
        <p:spPr>
          <a:xfrm>
            <a:off x="8386375" y="2681958"/>
            <a:ext cx="2524102" cy="215444"/>
          </a:xfrm>
        </p:spPr>
        <p:txBody>
          <a:bodyPr>
            <a:noAutofit/>
          </a:bodyPr>
          <a:lstStyle>
            <a:lvl8pPr>
              <a:defRPr/>
            </a:lvl8pPr>
          </a:lstStyle>
          <a:p>
            <a:pPr lvl="0"/>
            <a:r>
              <a:rPr lang="en-GB" dirty="0"/>
              <a:t>Insert text</a:t>
            </a:r>
          </a:p>
        </p:txBody>
      </p:sp>
      <p:sp>
        <p:nvSpPr>
          <p:cNvPr id="5" name="Text Placeholder 27">
            <a:extLst>
              <a:ext uri="{FF2B5EF4-FFF2-40B4-BE49-F238E27FC236}">
                <a16:creationId xmlns:a16="http://schemas.microsoft.com/office/drawing/2014/main" id="{17916D5A-A850-3673-2B14-67EA61F7B601}"/>
              </a:ext>
            </a:extLst>
          </p:cNvPr>
          <p:cNvSpPr>
            <a:spLocks noGrp="1"/>
          </p:cNvSpPr>
          <p:nvPr>
            <p:ph type="body" sz="quarter" idx="82" hasCustomPrompt="1"/>
          </p:nvPr>
        </p:nvSpPr>
        <p:spPr>
          <a:xfrm>
            <a:off x="449263" y="1125735"/>
            <a:ext cx="10037764" cy="395090"/>
          </a:xfrm>
        </p:spPr>
        <p:txBody>
          <a:bodyPr/>
          <a:lstStyle/>
          <a:p>
            <a:pPr lvl="0"/>
            <a:r>
              <a:rPr lang="en-GB" dirty="0"/>
              <a:t>Insert introduction</a:t>
            </a:r>
          </a:p>
        </p:txBody>
      </p:sp>
    </p:spTree>
    <p:custDataLst>
      <p:tags r:id="rId1"/>
    </p:custDataLst>
    <p:extLst>
      <p:ext uri="{BB962C8B-B14F-4D97-AF65-F5344CB8AC3E}">
        <p14:creationId xmlns:p14="http://schemas.microsoft.com/office/powerpoint/2010/main" val="76249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oposal summary (4)">
    <p:spTree>
      <p:nvGrpSpPr>
        <p:cNvPr id="1" name=""/>
        <p:cNvGrpSpPr/>
        <p:nvPr/>
      </p:nvGrpSpPr>
      <p:grpSpPr>
        <a:xfrm>
          <a:off x="0" y="0"/>
          <a:ext cx="0" cy="0"/>
          <a:chOff x="0" y="0"/>
          <a:chExt cx="0" cy="0"/>
        </a:xfrm>
      </p:grpSpPr>
      <p:sp>
        <p:nvSpPr>
          <p:cNvPr id="82" name="Text Placeholder 81">
            <a:extLst>
              <a:ext uri="{FF2B5EF4-FFF2-40B4-BE49-F238E27FC236}">
                <a16:creationId xmlns:a16="http://schemas.microsoft.com/office/drawing/2014/main" id="{36E03639-E41E-9425-8A5F-F89AAD314BF6}"/>
              </a:ext>
            </a:extLst>
          </p:cNvPr>
          <p:cNvSpPr>
            <a:spLocks noGrp="1"/>
          </p:cNvSpPr>
          <p:nvPr>
            <p:ph type="body" sz="quarter" idx="31" hasCustomPrompt="1"/>
          </p:nvPr>
        </p:nvSpPr>
        <p:spPr>
          <a:xfrm>
            <a:off x="2592478" y="2092481"/>
            <a:ext cx="1016000" cy="1016000"/>
          </a:xfrm>
          <a:solidFill>
            <a:schemeClr val="accent1"/>
          </a:solidFill>
        </p:spPr>
        <p:txBody>
          <a:bodyPr>
            <a:noAutofit/>
          </a:bodyPr>
          <a:lstStyle>
            <a:lvl1pPr>
              <a:defRPr/>
            </a:lvl1pPr>
          </a:lstStyle>
          <a:p>
            <a:pPr lvl="0"/>
            <a:r>
              <a:rPr lang="en-GB"/>
              <a:t> </a:t>
            </a:r>
            <a:endParaRPr lang="en-GB" dirty="0"/>
          </a:p>
        </p:txBody>
      </p:sp>
      <p:sp>
        <p:nvSpPr>
          <p:cNvPr id="10" name="Text Placeholder 3">
            <a:extLst>
              <a:ext uri="{FF2B5EF4-FFF2-40B4-BE49-F238E27FC236}">
                <a16:creationId xmlns:a16="http://schemas.microsoft.com/office/drawing/2014/main" id="{4E747906-4712-8E58-2969-52520451C90B}"/>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grpSp>
        <p:nvGrpSpPr>
          <p:cNvPr id="3" name="Group 2">
            <a:extLst>
              <a:ext uri="{FF2B5EF4-FFF2-40B4-BE49-F238E27FC236}">
                <a16:creationId xmlns:a16="http://schemas.microsoft.com/office/drawing/2014/main" id="{361649B1-B0E6-02C8-D336-5C901EAB35DF}"/>
              </a:ext>
            </a:extLst>
          </p:cNvPr>
          <p:cNvGrpSpPr/>
          <p:nvPr/>
        </p:nvGrpSpPr>
        <p:grpSpPr>
          <a:xfrm>
            <a:off x="-2178417" y="0"/>
            <a:ext cx="2116910" cy="4354799"/>
            <a:chOff x="-2170726" y="0"/>
            <a:chExt cx="2116910" cy="4354799"/>
          </a:xfrm>
        </p:grpSpPr>
        <p:grpSp>
          <p:nvGrpSpPr>
            <p:cNvPr id="6" name="Group 5">
              <a:extLst>
                <a:ext uri="{FF2B5EF4-FFF2-40B4-BE49-F238E27FC236}">
                  <a16:creationId xmlns:a16="http://schemas.microsoft.com/office/drawing/2014/main" id="{483901A3-B181-D7A6-9793-18564BB07F98}"/>
                </a:ext>
              </a:extLst>
            </p:cNvPr>
            <p:cNvGrpSpPr/>
            <p:nvPr/>
          </p:nvGrpSpPr>
          <p:grpSpPr>
            <a:xfrm>
              <a:off x="-2170726" y="0"/>
              <a:ext cx="2116910" cy="4354799"/>
              <a:chOff x="1841345" y="1593847"/>
              <a:chExt cx="2116910" cy="4354799"/>
            </a:xfrm>
          </p:grpSpPr>
          <p:sp>
            <p:nvSpPr>
              <p:cNvPr id="13" name="Rectangle 12">
                <a:extLst>
                  <a:ext uri="{FF2B5EF4-FFF2-40B4-BE49-F238E27FC236}">
                    <a16:creationId xmlns:a16="http://schemas.microsoft.com/office/drawing/2014/main" id="{2B36B062-70F1-5356-0939-F1F9E2D041DB}"/>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5" name="Rectangle 14">
                <a:extLst>
                  <a:ext uri="{FF2B5EF4-FFF2-40B4-BE49-F238E27FC236}">
                    <a16:creationId xmlns:a16="http://schemas.microsoft.com/office/drawing/2014/main" id="{FDB7B393-D8A4-A867-6000-DB684BC74389}"/>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5" name="TextBox 24">
                <a:extLst>
                  <a:ext uri="{FF2B5EF4-FFF2-40B4-BE49-F238E27FC236}">
                    <a16:creationId xmlns:a16="http://schemas.microsoft.com/office/drawing/2014/main" id="{88AFD635-E0F6-C89E-7406-FAA200E0721E}"/>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26" name="TextBox 25">
                <a:extLst>
                  <a:ext uri="{FF2B5EF4-FFF2-40B4-BE49-F238E27FC236}">
                    <a16:creationId xmlns:a16="http://schemas.microsoft.com/office/drawing/2014/main" id="{08583100-F845-C7A3-7AF5-2B401945B353}"/>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27" name="TextBox 26">
                <a:extLst>
                  <a:ext uri="{FF2B5EF4-FFF2-40B4-BE49-F238E27FC236}">
                    <a16:creationId xmlns:a16="http://schemas.microsoft.com/office/drawing/2014/main" id="{16D50D19-EEF9-DC24-2428-4C8953712C8C}"/>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28" name="TextBox 27">
                <a:extLst>
                  <a:ext uri="{FF2B5EF4-FFF2-40B4-BE49-F238E27FC236}">
                    <a16:creationId xmlns:a16="http://schemas.microsoft.com/office/drawing/2014/main" id="{AF79312B-9574-3011-05FC-26C51D6DCF46}"/>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7" name="Picture 6">
              <a:extLst>
                <a:ext uri="{FF2B5EF4-FFF2-40B4-BE49-F238E27FC236}">
                  <a16:creationId xmlns:a16="http://schemas.microsoft.com/office/drawing/2014/main" id="{70B82A41-675A-09F8-F908-D604A7C8C107}"/>
                </a:ext>
              </a:extLst>
            </p:cNvPr>
            <p:cNvPicPr>
              <a:picLocks noChangeAspect="1"/>
            </p:cNvPicPr>
            <p:nvPr/>
          </p:nvPicPr>
          <p:blipFill>
            <a:blip r:embed="rId3"/>
            <a:stretch>
              <a:fillRect/>
            </a:stretch>
          </p:blipFill>
          <p:spPr>
            <a:xfrm>
              <a:off x="-1743959" y="1421385"/>
              <a:ext cx="1257300" cy="733425"/>
            </a:xfrm>
            <a:prstGeom prst="rect">
              <a:avLst/>
            </a:prstGeom>
          </p:spPr>
        </p:pic>
        <p:sp>
          <p:nvSpPr>
            <p:cNvPr id="8" name="Oval 7">
              <a:extLst>
                <a:ext uri="{FF2B5EF4-FFF2-40B4-BE49-F238E27FC236}">
                  <a16:creationId xmlns:a16="http://schemas.microsoft.com/office/drawing/2014/main" id="{7D0BEFAE-31E8-4C78-6B91-36911C6C3607}"/>
                </a:ext>
              </a:extLst>
            </p:cNvPr>
            <p:cNvSpPr/>
            <p:nvPr/>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9" name="Picture 8">
              <a:extLst>
                <a:ext uri="{FF2B5EF4-FFF2-40B4-BE49-F238E27FC236}">
                  <a16:creationId xmlns:a16="http://schemas.microsoft.com/office/drawing/2014/main" id="{00980F3E-547E-8994-51A5-ACCB25A46A13}"/>
                </a:ext>
              </a:extLst>
            </p:cNvPr>
            <p:cNvPicPr>
              <a:picLocks noChangeAspect="1"/>
            </p:cNvPicPr>
            <p:nvPr/>
          </p:nvPicPr>
          <p:blipFill>
            <a:blip r:embed="rId4"/>
            <a:stretch>
              <a:fillRect/>
            </a:stretch>
          </p:blipFill>
          <p:spPr>
            <a:xfrm>
              <a:off x="-1743959" y="3490852"/>
              <a:ext cx="1257300" cy="723900"/>
            </a:xfrm>
            <a:prstGeom prst="rect">
              <a:avLst/>
            </a:prstGeom>
          </p:spPr>
        </p:pic>
        <p:sp>
          <p:nvSpPr>
            <p:cNvPr id="11" name="Oval 10">
              <a:extLst>
                <a:ext uri="{FF2B5EF4-FFF2-40B4-BE49-F238E27FC236}">
                  <a16:creationId xmlns:a16="http://schemas.microsoft.com/office/drawing/2014/main" id="{CB851FF3-3670-6384-35BA-50BE81178093}"/>
                </a:ext>
              </a:extLst>
            </p:cNvPr>
            <p:cNvSpPr/>
            <p:nvPr/>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80" name="Picture Placeholder 79">
            <a:extLst>
              <a:ext uri="{FF2B5EF4-FFF2-40B4-BE49-F238E27FC236}">
                <a16:creationId xmlns:a16="http://schemas.microsoft.com/office/drawing/2014/main" id="{64FF5400-1113-0ED3-9C29-19968C68B0AF}"/>
              </a:ext>
            </a:extLst>
          </p:cNvPr>
          <p:cNvSpPr>
            <a:spLocks noGrp="1"/>
          </p:cNvSpPr>
          <p:nvPr>
            <p:ph type="pic" sz="quarter" idx="30" hasCustomPrompt="1"/>
          </p:nvPr>
        </p:nvSpPr>
        <p:spPr>
          <a:xfrm>
            <a:off x="2752022" y="2251231"/>
            <a:ext cx="696913" cy="698500"/>
          </a:xfrm>
        </p:spPr>
        <p:txBody>
          <a:bodyPr>
            <a:noAutofit/>
          </a:bodyPr>
          <a:lstStyle>
            <a:lvl1pPr algn="ctr">
              <a:defRPr/>
            </a:lvl1pPr>
          </a:lstStyle>
          <a:p>
            <a:r>
              <a:rPr lang="en-GB" dirty="0"/>
              <a:t>Icon</a:t>
            </a:r>
          </a:p>
        </p:txBody>
      </p:sp>
      <p:sp>
        <p:nvSpPr>
          <p:cNvPr id="85" name="Text Placeholder 81">
            <a:extLst>
              <a:ext uri="{FF2B5EF4-FFF2-40B4-BE49-F238E27FC236}">
                <a16:creationId xmlns:a16="http://schemas.microsoft.com/office/drawing/2014/main" id="{C0AAFA08-7C55-BC30-31DE-E67AFDC2BA96}"/>
              </a:ext>
            </a:extLst>
          </p:cNvPr>
          <p:cNvSpPr>
            <a:spLocks noGrp="1"/>
          </p:cNvSpPr>
          <p:nvPr>
            <p:ph type="body" sz="quarter" idx="33" hasCustomPrompt="1"/>
          </p:nvPr>
        </p:nvSpPr>
        <p:spPr>
          <a:xfrm>
            <a:off x="5470796" y="2072311"/>
            <a:ext cx="1016000" cy="1016000"/>
          </a:xfrm>
          <a:solidFill>
            <a:schemeClr val="accent1"/>
          </a:solidFill>
        </p:spPr>
        <p:txBody>
          <a:bodyPr>
            <a:noAutofit/>
          </a:bodyPr>
          <a:lstStyle>
            <a:lvl1pPr>
              <a:defRPr/>
            </a:lvl1pPr>
          </a:lstStyle>
          <a:p>
            <a:pPr lvl="0"/>
            <a:r>
              <a:rPr lang="en-GB"/>
              <a:t> </a:t>
            </a:r>
            <a:endParaRPr lang="en-GB" dirty="0"/>
          </a:p>
        </p:txBody>
      </p:sp>
      <p:sp>
        <p:nvSpPr>
          <p:cNvPr id="86" name="Picture Placeholder 79">
            <a:extLst>
              <a:ext uri="{FF2B5EF4-FFF2-40B4-BE49-F238E27FC236}">
                <a16:creationId xmlns:a16="http://schemas.microsoft.com/office/drawing/2014/main" id="{CD90919E-54AA-6C5B-C783-E987AB8E1040}"/>
              </a:ext>
            </a:extLst>
          </p:cNvPr>
          <p:cNvSpPr>
            <a:spLocks noGrp="1"/>
          </p:cNvSpPr>
          <p:nvPr>
            <p:ph type="pic" sz="quarter" idx="34" hasCustomPrompt="1"/>
          </p:nvPr>
        </p:nvSpPr>
        <p:spPr>
          <a:xfrm>
            <a:off x="5630340" y="2231061"/>
            <a:ext cx="696913" cy="698500"/>
          </a:xfrm>
        </p:spPr>
        <p:txBody>
          <a:bodyPr>
            <a:noAutofit/>
          </a:bodyPr>
          <a:lstStyle>
            <a:lvl1pPr algn="ctr">
              <a:defRPr/>
            </a:lvl1pPr>
          </a:lstStyle>
          <a:p>
            <a:r>
              <a:rPr lang="en-GB" dirty="0"/>
              <a:t>Icon</a:t>
            </a:r>
          </a:p>
        </p:txBody>
      </p:sp>
      <p:sp>
        <p:nvSpPr>
          <p:cNvPr id="88" name="Text Placeholder 81">
            <a:extLst>
              <a:ext uri="{FF2B5EF4-FFF2-40B4-BE49-F238E27FC236}">
                <a16:creationId xmlns:a16="http://schemas.microsoft.com/office/drawing/2014/main" id="{0515FEEB-E6CD-380E-9E3E-F3BAD4F30C10}"/>
              </a:ext>
            </a:extLst>
          </p:cNvPr>
          <p:cNvSpPr>
            <a:spLocks noGrp="1"/>
          </p:cNvSpPr>
          <p:nvPr>
            <p:ph type="body" sz="quarter" idx="36" hasCustomPrompt="1"/>
          </p:nvPr>
        </p:nvSpPr>
        <p:spPr>
          <a:xfrm>
            <a:off x="8349114" y="2072311"/>
            <a:ext cx="1016000" cy="1016000"/>
          </a:xfrm>
          <a:solidFill>
            <a:schemeClr val="accent1"/>
          </a:solidFill>
        </p:spPr>
        <p:txBody>
          <a:bodyPr>
            <a:noAutofit/>
          </a:bodyPr>
          <a:lstStyle>
            <a:lvl1pPr>
              <a:defRPr/>
            </a:lvl1pPr>
          </a:lstStyle>
          <a:p>
            <a:pPr lvl="0"/>
            <a:r>
              <a:rPr lang="en-GB"/>
              <a:t> </a:t>
            </a:r>
            <a:endParaRPr lang="en-GB" dirty="0"/>
          </a:p>
        </p:txBody>
      </p:sp>
      <p:sp>
        <p:nvSpPr>
          <p:cNvPr id="89" name="Picture Placeholder 79">
            <a:extLst>
              <a:ext uri="{FF2B5EF4-FFF2-40B4-BE49-F238E27FC236}">
                <a16:creationId xmlns:a16="http://schemas.microsoft.com/office/drawing/2014/main" id="{ADD8A76E-5BDB-A9D2-D714-19D5E0557C6E}"/>
              </a:ext>
            </a:extLst>
          </p:cNvPr>
          <p:cNvSpPr>
            <a:spLocks noGrp="1"/>
          </p:cNvSpPr>
          <p:nvPr>
            <p:ph type="pic" sz="quarter" idx="37" hasCustomPrompt="1"/>
          </p:nvPr>
        </p:nvSpPr>
        <p:spPr>
          <a:xfrm>
            <a:off x="8508658" y="2231061"/>
            <a:ext cx="696913" cy="698500"/>
          </a:xfrm>
        </p:spPr>
        <p:txBody>
          <a:bodyPr>
            <a:noAutofit/>
          </a:bodyPr>
          <a:lstStyle>
            <a:lvl1pPr algn="ctr">
              <a:defRPr/>
            </a:lvl1pPr>
          </a:lstStyle>
          <a:p>
            <a:r>
              <a:rPr lang="en-GB" dirty="0"/>
              <a:t>Icon</a:t>
            </a:r>
          </a:p>
        </p:txBody>
      </p:sp>
      <p:sp>
        <p:nvSpPr>
          <p:cNvPr id="91" name="Text Placeholder 81">
            <a:extLst>
              <a:ext uri="{FF2B5EF4-FFF2-40B4-BE49-F238E27FC236}">
                <a16:creationId xmlns:a16="http://schemas.microsoft.com/office/drawing/2014/main" id="{590FC6B1-9952-56A9-4D47-0ECB5EE8CF6B}"/>
              </a:ext>
            </a:extLst>
          </p:cNvPr>
          <p:cNvSpPr>
            <a:spLocks noGrp="1"/>
          </p:cNvSpPr>
          <p:nvPr>
            <p:ph type="body" sz="quarter" idx="39" hasCustomPrompt="1"/>
          </p:nvPr>
        </p:nvSpPr>
        <p:spPr>
          <a:xfrm>
            <a:off x="1153319" y="4270156"/>
            <a:ext cx="1016000" cy="1016000"/>
          </a:xfrm>
          <a:solidFill>
            <a:schemeClr val="accent1"/>
          </a:solidFill>
        </p:spPr>
        <p:txBody>
          <a:bodyPr>
            <a:noAutofit/>
          </a:bodyPr>
          <a:lstStyle>
            <a:lvl1pPr>
              <a:defRPr/>
            </a:lvl1pPr>
          </a:lstStyle>
          <a:p>
            <a:pPr lvl="0"/>
            <a:r>
              <a:rPr lang="en-GB"/>
              <a:t> </a:t>
            </a:r>
            <a:endParaRPr lang="en-GB" dirty="0"/>
          </a:p>
        </p:txBody>
      </p:sp>
      <p:sp>
        <p:nvSpPr>
          <p:cNvPr id="92" name="Picture Placeholder 79">
            <a:extLst>
              <a:ext uri="{FF2B5EF4-FFF2-40B4-BE49-F238E27FC236}">
                <a16:creationId xmlns:a16="http://schemas.microsoft.com/office/drawing/2014/main" id="{180FFD0E-8ABF-8147-7B21-0D8649D4E13C}"/>
              </a:ext>
            </a:extLst>
          </p:cNvPr>
          <p:cNvSpPr>
            <a:spLocks noGrp="1"/>
          </p:cNvSpPr>
          <p:nvPr>
            <p:ph type="pic" sz="quarter" idx="40" hasCustomPrompt="1"/>
          </p:nvPr>
        </p:nvSpPr>
        <p:spPr>
          <a:xfrm>
            <a:off x="1312863" y="4428906"/>
            <a:ext cx="696913" cy="698500"/>
          </a:xfrm>
        </p:spPr>
        <p:txBody>
          <a:bodyPr>
            <a:noAutofit/>
          </a:bodyPr>
          <a:lstStyle>
            <a:lvl1pPr algn="ctr">
              <a:defRPr/>
            </a:lvl1pPr>
          </a:lstStyle>
          <a:p>
            <a:r>
              <a:rPr lang="en-GB" dirty="0"/>
              <a:t>Icon</a:t>
            </a:r>
          </a:p>
        </p:txBody>
      </p:sp>
      <p:sp>
        <p:nvSpPr>
          <p:cNvPr id="94" name="Text Placeholder 81">
            <a:extLst>
              <a:ext uri="{FF2B5EF4-FFF2-40B4-BE49-F238E27FC236}">
                <a16:creationId xmlns:a16="http://schemas.microsoft.com/office/drawing/2014/main" id="{EB92C3E1-7E28-CED8-02BB-12F5919BE2D6}"/>
              </a:ext>
            </a:extLst>
          </p:cNvPr>
          <p:cNvSpPr>
            <a:spLocks noGrp="1"/>
          </p:cNvSpPr>
          <p:nvPr>
            <p:ph type="body" sz="quarter" idx="42" hasCustomPrompt="1"/>
          </p:nvPr>
        </p:nvSpPr>
        <p:spPr>
          <a:xfrm>
            <a:off x="4031637" y="4270156"/>
            <a:ext cx="1016000" cy="1016000"/>
          </a:xfrm>
          <a:solidFill>
            <a:schemeClr val="accent1"/>
          </a:solidFill>
        </p:spPr>
        <p:txBody>
          <a:bodyPr>
            <a:noAutofit/>
          </a:bodyPr>
          <a:lstStyle>
            <a:lvl1pPr>
              <a:defRPr/>
            </a:lvl1pPr>
          </a:lstStyle>
          <a:p>
            <a:pPr lvl="0"/>
            <a:r>
              <a:rPr lang="en-GB"/>
              <a:t> </a:t>
            </a:r>
            <a:endParaRPr lang="en-GB" dirty="0"/>
          </a:p>
        </p:txBody>
      </p:sp>
      <p:sp>
        <p:nvSpPr>
          <p:cNvPr id="95" name="Picture Placeholder 79">
            <a:extLst>
              <a:ext uri="{FF2B5EF4-FFF2-40B4-BE49-F238E27FC236}">
                <a16:creationId xmlns:a16="http://schemas.microsoft.com/office/drawing/2014/main" id="{0993C7ED-FA50-240F-E79E-4764C18BB3AF}"/>
              </a:ext>
            </a:extLst>
          </p:cNvPr>
          <p:cNvSpPr>
            <a:spLocks noGrp="1"/>
          </p:cNvSpPr>
          <p:nvPr>
            <p:ph type="pic" sz="quarter" idx="43" hasCustomPrompt="1"/>
          </p:nvPr>
        </p:nvSpPr>
        <p:spPr>
          <a:xfrm>
            <a:off x="4191181" y="4428906"/>
            <a:ext cx="696913" cy="698500"/>
          </a:xfrm>
        </p:spPr>
        <p:txBody>
          <a:bodyPr>
            <a:noAutofit/>
          </a:bodyPr>
          <a:lstStyle>
            <a:lvl1pPr algn="ctr">
              <a:defRPr/>
            </a:lvl1pPr>
          </a:lstStyle>
          <a:p>
            <a:r>
              <a:rPr lang="en-GB" dirty="0"/>
              <a:t>Icon</a:t>
            </a:r>
          </a:p>
        </p:txBody>
      </p:sp>
      <p:sp>
        <p:nvSpPr>
          <p:cNvPr id="97" name="Text Placeholder 81">
            <a:extLst>
              <a:ext uri="{FF2B5EF4-FFF2-40B4-BE49-F238E27FC236}">
                <a16:creationId xmlns:a16="http://schemas.microsoft.com/office/drawing/2014/main" id="{1225DB94-1E63-452E-C3A9-610705FD3AAB}"/>
              </a:ext>
            </a:extLst>
          </p:cNvPr>
          <p:cNvSpPr>
            <a:spLocks noGrp="1"/>
          </p:cNvSpPr>
          <p:nvPr>
            <p:ph type="body" sz="quarter" idx="45" hasCustomPrompt="1"/>
          </p:nvPr>
        </p:nvSpPr>
        <p:spPr>
          <a:xfrm>
            <a:off x="6909955" y="4270156"/>
            <a:ext cx="1016000" cy="1016000"/>
          </a:xfrm>
          <a:solidFill>
            <a:schemeClr val="accent1"/>
          </a:solidFill>
        </p:spPr>
        <p:txBody>
          <a:bodyPr>
            <a:noAutofit/>
          </a:bodyPr>
          <a:lstStyle>
            <a:lvl1pPr>
              <a:defRPr/>
            </a:lvl1pPr>
          </a:lstStyle>
          <a:p>
            <a:pPr lvl="0"/>
            <a:r>
              <a:rPr lang="en-GB"/>
              <a:t> </a:t>
            </a:r>
            <a:endParaRPr lang="en-GB" dirty="0"/>
          </a:p>
        </p:txBody>
      </p:sp>
      <p:sp>
        <p:nvSpPr>
          <p:cNvPr id="98" name="Picture Placeholder 79">
            <a:extLst>
              <a:ext uri="{FF2B5EF4-FFF2-40B4-BE49-F238E27FC236}">
                <a16:creationId xmlns:a16="http://schemas.microsoft.com/office/drawing/2014/main" id="{1654D4AC-4D5F-3B4E-7598-C187B0DA8A09}"/>
              </a:ext>
            </a:extLst>
          </p:cNvPr>
          <p:cNvSpPr>
            <a:spLocks noGrp="1"/>
          </p:cNvSpPr>
          <p:nvPr>
            <p:ph type="pic" sz="quarter" idx="46" hasCustomPrompt="1"/>
          </p:nvPr>
        </p:nvSpPr>
        <p:spPr>
          <a:xfrm>
            <a:off x="7069499" y="4428906"/>
            <a:ext cx="696913" cy="698500"/>
          </a:xfrm>
        </p:spPr>
        <p:txBody>
          <a:bodyPr>
            <a:noAutofit/>
          </a:bodyPr>
          <a:lstStyle>
            <a:lvl1pPr algn="ctr">
              <a:defRPr/>
            </a:lvl1pPr>
          </a:lstStyle>
          <a:p>
            <a:r>
              <a:rPr lang="en-GB" dirty="0"/>
              <a:t>Icon</a:t>
            </a:r>
          </a:p>
        </p:txBody>
      </p:sp>
      <p:sp>
        <p:nvSpPr>
          <p:cNvPr id="20" name="Text Placeholder 81">
            <a:extLst>
              <a:ext uri="{FF2B5EF4-FFF2-40B4-BE49-F238E27FC236}">
                <a16:creationId xmlns:a16="http://schemas.microsoft.com/office/drawing/2014/main" id="{462A3405-9461-AF65-C03E-A55A1EB1B86B}"/>
              </a:ext>
            </a:extLst>
          </p:cNvPr>
          <p:cNvSpPr>
            <a:spLocks noGrp="1"/>
          </p:cNvSpPr>
          <p:nvPr>
            <p:ph type="body" sz="quarter" idx="49" hasCustomPrompt="1"/>
          </p:nvPr>
        </p:nvSpPr>
        <p:spPr>
          <a:xfrm>
            <a:off x="9788272" y="4270156"/>
            <a:ext cx="1016000" cy="1016000"/>
          </a:xfrm>
          <a:solidFill>
            <a:schemeClr val="accent1"/>
          </a:solidFill>
        </p:spPr>
        <p:txBody>
          <a:bodyPr>
            <a:noAutofit/>
          </a:bodyPr>
          <a:lstStyle>
            <a:lvl1pPr>
              <a:defRPr/>
            </a:lvl1pPr>
          </a:lstStyle>
          <a:p>
            <a:pPr lvl="0"/>
            <a:r>
              <a:rPr lang="en-GB"/>
              <a:t> </a:t>
            </a:r>
            <a:endParaRPr lang="en-GB" dirty="0"/>
          </a:p>
        </p:txBody>
      </p:sp>
      <p:sp>
        <p:nvSpPr>
          <p:cNvPr id="24" name="Picture Placeholder 79">
            <a:extLst>
              <a:ext uri="{FF2B5EF4-FFF2-40B4-BE49-F238E27FC236}">
                <a16:creationId xmlns:a16="http://schemas.microsoft.com/office/drawing/2014/main" id="{1939CB60-5C14-40BA-788D-CE732D8BC1E9}"/>
              </a:ext>
            </a:extLst>
          </p:cNvPr>
          <p:cNvSpPr>
            <a:spLocks noGrp="1"/>
          </p:cNvSpPr>
          <p:nvPr>
            <p:ph type="pic" sz="quarter" idx="50" hasCustomPrompt="1"/>
          </p:nvPr>
        </p:nvSpPr>
        <p:spPr>
          <a:xfrm>
            <a:off x="9947816" y="4428906"/>
            <a:ext cx="696913" cy="698500"/>
          </a:xfrm>
        </p:spPr>
        <p:txBody>
          <a:bodyPr>
            <a:noAutofit/>
          </a:bodyPr>
          <a:lstStyle>
            <a:lvl1pPr algn="ctr">
              <a:defRPr/>
            </a:lvl1pPr>
          </a:lstStyle>
          <a:p>
            <a:r>
              <a:rPr lang="en-GB" dirty="0"/>
              <a:t>Icon</a:t>
            </a:r>
          </a:p>
        </p:txBody>
      </p:sp>
      <p:cxnSp>
        <p:nvCxnSpPr>
          <p:cNvPr id="42" name="Straight Connector 41">
            <a:extLst>
              <a:ext uri="{FF2B5EF4-FFF2-40B4-BE49-F238E27FC236}">
                <a16:creationId xmlns:a16="http://schemas.microsoft.com/office/drawing/2014/main" id="{0525BABD-861C-C52C-76E9-71B1D23873C7}"/>
              </a:ext>
            </a:extLst>
          </p:cNvPr>
          <p:cNvCxnSpPr>
            <a:cxnSpLocks/>
          </p:cNvCxnSpPr>
          <p:nvPr userDrawn="1"/>
        </p:nvCxnSpPr>
        <p:spPr>
          <a:xfrm>
            <a:off x="8440440" y="4023883"/>
            <a:ext cx="0" cy="1996687"/>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53" name="Date Placeholder 52">
            <a:extLst>
              <a:ext uri="{FF2B5EF4-FFF2-40B4-BE49-F238E27FC236}">
                <a16:creationId xmlns:a16="http://schemas.microsoft.com/office/drawing/2014/main" id="{02100684-0DA4-301E-7888-7550878FA034}"/>
              </a:ext>
            </a:extLst>
          </p:cNvPr>
          <p:cNvSpPr>
            <a:spLocks noGrp="1"/>
          </p:cNvSpPr>
          <p:nvPr>
            <p:ph type="dt" sz="half" idx="52"/>
          </p:nvPr>
        </p:nvSpPr>
        <p:spPr/>
        <p:txBody>
          <a:bodyPr>
            <a:noAutofit/>
          </a:bodyPr>
          <a:lstStyle/>
          <a:p>
            <a:endParaRPr lang="en-GB" dirty="0"/>
          </a:p>
        </p:txBody>
      </p:sp>
      <p:sp>
        <p:nvSpPr>
          <p:cNvPr id="55" name="Slide Number Placeholder 54">
            <a:extLst>
              <a:ext uri="{FF2B5EF4-FFF2-40B4-BE49-F238E27FC236}">
                <a16:creationId xmlns:a16="http://schemas.microsoft.com/office/drawing/2014/main" id="{2E3BB6D6-9496-4D0B-D665-9067B7CA57B7}"/>
              </a:ext>
            </a:extLst>
          </p:cNvPr>
          <p:cNvSpPr>
            <a:spLocks noGrp="1"/>
          </p:cNvSpPr>
          <p:nvPr>
            <p:ph type="sldNum" sz="quarter" idx="54"/>
          </p:nvPr>
        </p:nvSpPr>
        <p:spPr/>
        <p:txBody>
          <a:bodyPr>
            <a:noAutofit/>
          </a:bodyPr>
          <a:lstStyle/>
          <a:p>
            <a:fld id="{BB07EAE1-021A-493C-B07F-6FE9E5D11BEB}" type="slidenum">
              <a:rPr lang="en-GB" smtClean="0"/>
              <a:pPr/>
              <a:t>‹#›</a:t>
            </a:fld>
            <a:endParaRPr lang="en-GB" dirty="0"/>
          </a:p>
        </p:txBody>
      </p:sp>
      <p:cxnSp>
        <p:nvCxnSpPr>
          <p:cNvPr id="2" name="Straight Connector 1">
            <a:extLst>
              <a:ext uri="{FF2B5EF4-FFF2-40B4-BE49-F238E27FC236}">
                <a16:creationId xmlns:a16="http://schemas.microsoft.com/office/drawing/2014/main" id="{B9E9679E-51C1-E8F6-E539-072BC14B6E42}"/>
              </a:ext>
            </a:extLst>
          </p:cNvPr>
          <p:cNvCxnSpPr>
            <a:cxnSpLocks/>
          </p:cNvCxnSpPr>
          <p:nvPr userDrawn="1"/>
        </p:nvCxnSpPr>
        <p:spPr>
          <a:xfrm>
            <a:off x="450850" y="4022337"/>
            <a:ext cx="110696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A94AD86-3AEB-6EA6-0794-B8C1BB787F3B}"/>
              </a:ext>
            </a:extLst>
          </p:cNvPr>
          <p:cNvGrpSpPr/>
          <p:nvPr userDrawn="1"/>
        </p:nvGrpSpPr>
        <p:grpSpPr>
          <a:xfrm>
            <a:off x="-2178417" y="0"/>
            <a:ext cx="2116910" cy="4354799"/>
            <a:chOff x="-2170726" y="0"/>
            <a:chExt cx="2116910" cy="4354799"/>
          </a:xfrm>
        </p:grpSpPr>
        <p:grpSp>
          <p:nvGrpSpPr>
            <p:cNvPr id="16" name="Group 15">
              <a:extLst>
                <a:ext uri="{FF2B5EF4-FFF2-40B4-BE49-F238E27FC236}">
                  <a16:creationId xmlns:a16="http://schemas.microsoft.com/office/drawing/2014/main" id="{1A252382-E032-8E21-C29E-FE66A57D2AED}"/>
                </a:ext>
              </a:extLst>
            </p:cNvPr>
            <p:cNvGrpSpPr/>
            <p:nvPr userDrawn="1"/>
          </p:nvGrpSpPr>
          <p:grpSpPr>
            <a:xfrm>
              <a:off x="-2170726" y="0"/>
              <a:ext cx="2116910" cy="4354799"/>
              <a:chOff x="1841345" y="1593847"/>
              <a:chExt cx="2116910" cy="4354799"/>
            </a:xfrm>
          </p:grpSpPr>
          <p:sp>
            <p:nvSpPr>
              <p:cNvPr id="22" name="Rectangle 21">
                <a:extLst>
                  <a:ext uri="{FF2B5EF4-FFF2-40B4-BE49-F238E27FC236}">
                    <a16:creationId xmlns:a16="http://schemas.microsoft.com/office/drawing/2014/main" id="{D3DE1DDE-A99C-45E2-3EE0-76498E74624C}"/>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3" name="Rectangle 22">
                <a:extLst>
                  <a:ext uri="{FF2B5EF4-FFF2-40B4-BE49-F238E27FC236}">
                    <a16:creationId xmlns:a16="http://schemas.microsoft.com/office/drawing/2014/main" id="{87CFF2FC-A7E1-65A3-7B3B-1413A48897C4}"/>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0" name="TextBox 29">
                <a:extLst>
                  <a:ext uri="{FF2B5EF4-FFF2-40B4-BE49-F238E27FC236}">
                    <a16:creationId xmlns:a16="http://schemas.microsoft.com/office/drawing/2014/main" id="{3BBF70B0-6A24-7A30-A05B-E870F74A45EC}"/>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31" name="TextBox 30">
                <a:extLst>
                  <a:ext uri="{FF2B5EF4-FFF2-40B4-BE49-F238E27FC236}">
                    <a16:creationId xmlns:a16="http://schemas.microsoft.com/office/drawing/2014/main" id="{88D336CF-5A77-9407-EBB0-3EBC8805E6BF}"/>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34" name="TextBox 33">
                <a:extLst>
                  <a:ext uri="{FF2B5EF4-FFF2-40B4-BE49-F238E27FC236}">
                    <a16:creationId xmlns:a16="http://schemas.microsoft.com/office/drawing/2014/main" id="{CE6F45BE-2509-9F52-E099-2366E8139C79}"/>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35" name="TextBox 34">
                <a:extLst>
                  <a:ext uri="{FF2B5EF4-FFF2-40B4-BE49-F238E27FC236}">
                    <a16:creationId xmlns:a16="http://schemas.microsoft.com/office/drawing/2014/main" id="{F91C22FB-08EF-0CFB-A1AD-7032E7A350DE}"/>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17" name="Picture 16">
              <a:extLst>
                <a:ext uri="{FF2B5EF4-FFF2-40B4-BE49-F238E27FC236}">
                  <a16:creationId xmlns:a16="http://schemas.microsoft.com/office/drawing/2014/main" id="{D5936C69-0830-42A3-39F8-5A7FE72A1BFA}"/>
                </a:ext>
              </a:extLst>
            </p:cNvPr>
            <p:cNvPicPr>
              <a:picLocks noChangeAspect="1"/>
            </p:cNvPicPr>
            <p:nvPr userDrawn="1"/>
          </p:nvPicPr>
          <p:blipFill>
            <a:blip r:embed="rId3"/>
            <a:stretch>
              <a:fillRect/>
            </a:stretch>
          </p:blipFill>
          <p:spPr>
            <a:xfrm>
              <a:off x="-1743959" y="1421385"/>
              <a:ext cx="1257300" cy="733425"/>
            </a:xfrm>
            <a:prstGeom prst="rect">
              <a:avLst/>
            </a:prstGeom>
          </p:spPr>
        </p:pic>
        <p:sp>
          <p:nvSpPr>
            <p:cNvPr id="18" name="Oval 17">
              <a:extLst>
                <a:ext uri="{FF2B5EF4-FFF2-40B4-BE49-F238E27FC236}">
                  <a16:creationId xmlns:a16="http://schemas.microsoft.com/office/drawing/2014/main" id="{46120EB7-F814-8071-D5F1-7E425CAA9B74}"/>
                </a:ext>
              </a:extLst>
            </p:cNvPr>
            <p:cNvSpPr/>
            <p:nvPr userDrawn="1"/>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19" name="Picture 18">
              <a:extLst>
                <a:ext uri="{FF2B5EF4-FFF2-40B4-BE49-F238E27FC236}">
                  <a16:creationId xmlns:a16="http://schemas.microsoft.com/office/drawing/2014/main" id="{83A9E2B0-7BEF-77DA-AC14-900508C12D08}"/>
                </a:ext>
              </a:extLst>
            </p:cNvPr>
            <p:cNvPicPr>
              <a:picLocks noChangeAspect="1"/>
            </p:cNvPicPr>
            <p:nvPr userDrawn="1"/>
          </p:nvPicPr>
          <p:blipFill>
            <a:blip r:embed="rId4"/>
            <a:stretch>
              <a:fillRect/>
            </a:stretch>
          </p:blipFill>
          <p:spPr>
            <a:xfrm>
              <a:off x="-1743959" y="3490852"/>
              <a:ext cx="1257300" cy="723900"/>
            </a:xfrm>
            <a:prstGeom prst="rect">
              <a:avLst/>
            </a:prstGeom>
          </p:spPr>
        </p:pic>
        <p:sp>
          <p:nvSpPr>
            <p:cNvPr id="21" name="Oval 20">
              <a:extLst>
                <a:ext uri="{FF2B5EF4-FFF2-40B4-BE49-F238E27FC236}">
                  <a16:creationId xmlns:a16="http://schemas.microsoft.com/office/drawing/2014/main" id="{10871A0E-506C-E78C-B025-EECEE6E60B8E}"/>
                </a:ext>
              </a:extLst>
            </p:cNvPr>
            <p:cNvSpPr/>
            <p:nvPr userDrawn="1"/>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cxnSp>
        <p:nvCxnSpPr>
          <p:cNvPr id="38" name="Straight Connector 37">
            <a:extLst>
              <a:ext uri="{FF2B5EF4-FFF2-40B4-BE49-F238E27FC236}">
                <a16:creationId xmlns:a16="http://schemas.microsoft.com/office/drawing/2014/main" id="{8ECF4D85-67B0-CAA1-75A7-84B357D2A6E6}"/>
              </a:ext>
            </a:extLst>
          </p:cNvPr>
          <p:cNvCxnSpPr>
            <a:cxnSpLocks/>
          </p:cNvCxnSpPr>
          <p:nvPr userDrawn="1"/>
        </p:nvCxnSpPr>
        <p:spPr>
          <a:xfrm>
            <a:off x="4539637" y="2096337"/>
            <a:ext cx="0" cy="192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8D163A0-E12A-9DFF-4BCB-BEAE2A2C6D8D}"/>
              </a:ext>
            </a:extLst>
          </p:cNvPr>
          <p:cNvCxnSpPr>
            <a:cxnSpLocks/>
          </p:cNvCxnSpPr>
          <p:nvPr userDrawn="1"/>
        </p:nvCxnSpPr>
        <p:spPr>
          <a:xfrm>
            <a:off x="7417955" y="2076167"/>
            <a:ext cx="0" cy="192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7A45B45-1A95-758B-DF4D-C5534FA9C04B}"/>
              </a:ext>
            </a:extLst>
          </p:cNvPr>
          <p:cNvCxnSpPr>
            <a:cxnSpLocks/>
          </p:cNvCxnSpPr>
          <p:nvPr userDrawn="1"/>
        </p:nvCxnSpPr>
        <p:spPr>
          <a:xfrm>
            <a:off x="3100478" y="4022338"/>
            <a:ext cx="0" cy="19261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4D82864-0E4E-AAFE-715A-28189C648B05}"/>
              </a:ext>
            </a:extLst>
          </p:cNvPr>
          <p:cNvCxnSpPr>
            <a:cxnSpLocks/>
          </p:cNvCxnSpPr>
          <p:nvPr userDrawn="1"/>
        </p:nvCxnSpPr>
        <p:spPr>
          <a:xfrm>
            <a:off x="5978796" y="4022338"/>
            <a:ext cx="0" cy="19261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7D9D522-8501-0D0E-E0C0-946F3504EB7E}"/>
              </a:ext>
            </a:extLst>
          </p:cNvPr>
          <p:cNvCxnSpPr>
            <a:cxnSpLocks/>
          </p:cNvCxnSpPr>
          <p:nvPr userDrawn="1"/>
        </p:nvCxnSpPr>
        <p:spPr>
          <a:xfrm>
            <a:off x="8857114" y="4023829"/>
            <a:ext cx="0" cy="19261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B9D1DFBC-89E7-95E6-EAB9-B76CD57FC956}"/>
              </a:ext>
            </a:extLst>
          </p:cNvPr>
          <p:cNvGrpSpPr/>
          <p:nvPr userDrawn="1"/>
        </p:nvGrpSpPr>
        <p:grpSpPr>
          <a:xfrm>
            <a:off x="12338004" y="0"/>
            <a:ext cx="2094954" cy="3914775"/>
            <a:chOff x="-2178418" y="4487679"/>
            <a:chExt cx="2094954" cy="3914775"/>
          </a:xfrm>
        </p:grpSpPr>
        <p:sp>
          <p:nvSpPr>
            <p:cNvPr id="45" name="Rectangle 44">
              <a:extLst>
                <a:ext uri="{FF2B5EF4-FFF2-40B4-BE49-F238E27FC236}">
                  <a16:creationId xmlns:a16="http://schemas.microsoft.com/office/drawing/2014/main" id="{B577EA00-0321-7A7F-7ED2-3C7925DFED34}"/>
                </a:ext>
              </a:extLst>
            </p:cNvPr>
            <p:cNvSpPr/>
            <p:nvPr/>
          </p:nvSpPr>
          <p:spPr>
            <a:xfrm>
              <a:off x="-2178418" y="4487680"/>
              <a:ext cx="2094954" cy="391477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46" name="Rectangle 45">
              <a:extLst>
                <a:ext uri="{FF2B5EF4-FFF2-40B4-BE49-F238E27FC236}">
                  <a16:creationId xmlns:a16="http://schemas.microsoft.com/office/drawing/2014/main" id="{C26FAB2C-4E02-F344-7E06-9E63CFF521E8}"/>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47" name="TextBox 46">
              <a:extLst>
                <a:ext uri="{FF2B5EF4-FFF2-40B4-BE49-F238E27FC236}">
                  <a16:creationId xmlns:a16="http://schemas.microsoft.com/office/drawing/2014/main" id="{52930762-9270-CC42-5F82-0B4158CD02E3}"/>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AN ICON</a:t>
              </a:r>
            </a:p>
          </p:txBody>
        </p:sp>
        <p:sp>
          <p:nvSpPr>
            <p:cNvPr id="48" name="TextBox 47">
              <a:extLst>
                <a:ext uri="{FF2B5EF4-FFF2-40B4-BE49-F238E27FC236}">
                  <a16:creationId xmlns:a16="http://schemas.microsoft.com/office/drawing/2014/main" id="{C7F632CD-A1D4-ABFD-7B52-7966DF80A818}"/>
                </a:ext>
              </a:extLst>
            </p:cNvPr>
            <p:cNvSpPr txBox="1"/>
            <p:nvPr/>
          </p:nvSpPr>
          <p:spPr>
            <a:xfrm>
              <a:off x="-2156460" y="5847658"/>
              <a:ext cx="1976174" cy="861774"/>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shape </a:t>
              </a:r>
              <a:r>
                <a:rPr lang="en-GB" sz="1000" dirty="0">
                  <a:solidFill>
                    <a:srgbClr val="333333"/>
                  </a:solidFill>
                </a:rPr>
                <a:t>you wish to add your icon to and choose the icon needed from the PPT Icon Library.</a:t>
              </a:r>
              <a:br>
                <a:rPr lang="en-GB" sz="1000" dirty="0">
                  <a:solidFill>
                    <a:srgbClr val="333333"/>
                  </a:solidFill>
                </a:rPr>
              </a:br>
              <a:r>
                <a:rPr lang="en-GB" sz="1000" dirty="0">
                  <a:solidFill>
                    <a:srgbClr val="333333"/>
                  </a:solidFill>
                </a:rPr>
                <a:t>Insert &gt; Icons</a:t>
              </a:r>
            </a:p>
          </p:txBody>
        </p:sp>
        <p:sp>
          <p:nvSpPr>
            <p:cNvPr id="49" name="TextBox 48">
              <a:extLst>
                <a:ext uri="{FF2B5EF4-FFF2-40B4-BE49-F238E27FC236}">
                  <a16:creationId xmlns:a16="http://schemas.microsoft.com/office/drawing/2014/main" id="{2E32B78D-0C91-9FEA-99F1-13D974F38654}"/>
                </a:ext>
              </a:extLst>
            </p:cNvPr>
            <p:cNvSpPr txBox="1"/>
            <p:nvPr/>
          </p:nvSpPr>
          <p:spPr>
            <a:xfrm>
              <a:off x="-2156460" y="6706540"/>
              <a:ext cx="1881569" cy="1015663"/>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Picture/Format Graphic </a:t>
              </a:r>
              <a:r>
                <a:rPr lang="en-GB" sz="1000" dirty="0">
                  <a:solidFill>
                    <a:srgbClr val="333333"/>
                  </a:solidFill>
                </a:rPr>
                <a:t>tab in the ribbon and choose </a:t>
              </a:r>
              <a:r>
                <a:rPr lang="en-GB" sz="1000" b="0" dirty="0">
                  <a:solidFill>
                    <a:srgbClr val="333333"/>
                  </a:solidFill>
                  <a:latin typeface="Gotham Medium" pitchFamily="50" charset="0"/>
                </a:rPr>
                <a:t>Crop</a:t>
              </a:r>
              <a:r>
                <a:rPr lang="en-GB" sz="1000" dirty="0">
                  <a:solidFill>
                    <a:srgbClr val="333333"/>
                  </a:solidFill>
                </a:rPr>
                <a:t> option to edit the position and composition of your icon.</a:t>
              </a:r>
            </a:p>
          </p:txBody>
        </p:sp>
        <p:sp>
          <p:nvSpPr>
            <p:cNvPr id="50" name="TextBox 49">
              <a:extLst>
                <a:ext uri="{FF2B5EF4-FFF2-40B4-BE49-F238E27FC236}">
                  <a16:creationId xmlns:a16="http://schemas.microsoft.com/office/drawing/2014/main" id="{CAC7A5E9-56BB-973F-E200-9D3196A19EF6}"/>
                </a:ext>
              </a:extLst>
            </p:cNvPr>
            <p:cNvSpPr txBox="1"/>
            <p:nvPr/>
          </p:nvSpPr>
          <p:spPr>
            <a:xfrm>
              <a:off x="-2156460" y="7748950"/>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Medium" pitchFamily="50" charset="0"/>
                </a:rPr>
                <a:t>Fit</a:t>
              </a:r>
              <a:r>
                <a:rPr lang="en-GB" sz="1000" dirty="0">
                  <a:solidFill>
                    <a:srgbClr val="333333"/>
                  </a:solidFill>
                </a:rPr>
                <a:t> to fit the icon to the placeholder.</a:t>
              </a:r>
            </a:p>
          </p:txBody>
        </p:sp>
        <p:sp>
          <p:nvSpPr>
            <p:cNvPr id="51" name="TextBox 50">
              <a:extLst>
                <a:ext uri="{FF2B5EF4-FFF2-40B4-BE49-F238E27FC236}">
                  <a16:creationId xmlns:a16="http://schemas.microsoft.com/office/drawing/2014/main" id="{ED3904F4-0B9F-F7C5-F289-DC32F475BDC3}"/>
                </a:ext>
              </a:extLst>
            </p:cNvPr>
            <p:cNvSpPr txBox="1"/>
            <p:nvPr/>
          </p:nvSpPr>
          <p:spPr>
            <a:xfrm>
              <a:off x="-2156460" y="5119692"/>
              <a:ext cx="1976174"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icon, first delete it. Only use icons from the PowerPoint icon library: </a:t>
              </a:r>
              <a:r>
                <a:rPr lang="en-GB" sz="1000" dirty="0">
                  <a:solidFill>
                    <a:srgbClr val="333333"/>
                  </a:solidFill>
                  <a:latin typeface="Gotham Medium" pitchFamily="50" charset="0"/>
                </a:rPr>
                <a:t>Insert &gt; Icons. </a:t>
              </a:r>
            </a:p>
          </p:txBody>
        </p:sp>
      </p:grpSp>
      <p:sp>
        <p:nvSpPr>
          <p:cNvPr id="56" name="Title 55">
            <a:extLst>
              <a:ext uri="{FF2B5EF4-FFF2-40B4-BE49-F238E27FC236}">
                <a16:creationId xmlns:a16="http://schemas.microsoft.com/office/drawing/2014/main" id="{829077A5-575F-D1CA-51E4-4F19F21F85BA}"/>
              </a:ext>
            </a:extLst>
          </p:cNvPr>
          <p:cNvSpPr>
            <a:spLocks noGrp="1"/>
          </p:cNvSpPr>
          <p:nvPr userDrawn="1">
            <p:ph type="title" hasCustomPrompt="1"/>
          </p:nvPr>
        </p:nvSpPr>
        <p:spPr/>
        <p:txBody>
          <a:bodyPr/>
          <a:lstStyle/>
          <a:p>
            <a:r>
              <a:rPr lang="en-US" dirty="0"/>
              <a:t>Insert title here</a:t>
            </a:r>
            <a:endParaRPr lang="en-GB" dirty="0"/>
          </a:p>
        </p:txBody>
      </p:sp>
      <p:sp>
        <p:nvSpPr>
          <p:cNvPr id="57" name="Footer Placeholder 4">
            <a:extLst>
              <a:ext uri="{FF2B5EF4-FFF2-40B4-BE49-F238E27FC236}">
                <a16:creationId xmlns:a16="http://schemas.microsoft.com/office/drawing/2014/main" id="{D710D6F5-12BA-6FBC-05FC-140E125C4A4B}"/>
              </a:ext>
            </a:extLst>
          </p:cNvPr>
          <p:cNvSpPr>
            <a:spLocks noGrp="1"/>
          </p:cNvSpPr>
          <p:nvPr userDrawn="1">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62" name="Text Placeholder 61">
            <a:extLst>
              <a:ext uri="{FF2B5EF4-FFF2-40B4-BE49-F238E27FC236}">
                <a16:creationId xmlns:a16="http://schemas.microsoft.com/office/drawing/2014/main" id="{D57FC56A-3E49-C2EA-C792-B95A1F49EF2A}"/>
              </a:ext>
            </a:extLst>
          </p:cNvPr>
          <p:cNvSpPr>
            <a:spLocks noGrp="1"/>
          </p:cNvSpPr>
          <p:nvPr userDrawn="1">
            <p:ph type="body" sz="quarter" idx="74" hasCustomPrompt="1"/>
          </p:nvPr>
        </p:nvSpPr>
        <p:spPr>
          <a:xfrm>
            <a:off x="450850" y="5439179"/>
            <a:ext cx="2420938" cy="184666"/>
          </a:xfrm>
        </p:spPr>
        <p:txBody>
          <a:bodyPr>
            <a:noAutofit/>
          </a:bodyPr>
          <a:lstStyle>
            <a:lvl1pPr>
              <a:defRPr/>
            </a:lvl1pPr>
            <a:lvl9pPr algn="ctr">
              <a:defRPr/>
            </a:lvl9pPr>
          </a:lstStyle>
          <a:p>
            <a:pPr lvl="8"/>
            <a:r>
              <a:rPr lang="en-US" dirty="0"/>
              <a:t>Insert text</a:t>
            </a:r>
            <a:endParaRPr lang="en-GB" dirty="0"/>
          </a:p>
        </p:txBody>
      </p:sp>
      <p:sp>
        <p:nvSpPr>
          <p:cNvPr id="63" name="Text Placeholder 61">
            <a:extLst>
              <a:ext uri="{FF2B5EF4-FFF2-40B4-BE49-F238E27FC236}">
                <a16:creationId xmlns:a16="http://schemas.microsoft.com/office/drawing/2014/main" id="{7926908F-95FF-32F5-73E8-D67B2D08D6A0}"/>
              </a:ext>
            </a:extLst>
          </p:cNvPr>
          <p:cNvSpPr>
            <a:spLocks noGrp="1"/>
          </p:cNvSpPr>
          <p:nvPr userDrawn="1">
            <p:ph type="body" sz="quarter" idx="75" hasCustomPrompt="1"/>
          </p:nvPr>
        </p:nvSpPr>
        <p:spPr>
          <a:xfrm>
            <a:off x="3329168" y="5439179"/>
            <a:ext cx="2420938" cy="184666"/>
          </a:xfrm>
        </p:spPr>
        <p:txBody>
          <a:bodyPr>
            <a:noAutofit/>
          </a:bodyPr>
          <a:lstStyle>
            <a:lvl1pPr>
              <a:defRPr/>
            </a:lvl1pPr>
            <a:lvl9pPr algn="ctr">
              <a:defRPr/>
            </a:lvl9pPr>
          </a:lstStyle>
          <a:p>
            <a:pPr lvl="8"/>
            <a:r>
              <a:rPr lang="en-US" dirty="0"/>
              <a:t>Insert text</a:t>
            </a:r>
            <a:endParaRPr lang="en-GB" dirty="0"/>
          </a:p>
        </p:txBody>
      </p:sp>
      <p:sp>
        <p:nvSpPr>
          <p:cNvPr id="64" name="Text Placeholder 61">
            <a:extLst>
              <a:ext uri="{FF2B5EF4-FFF2-40B4-BE49-F238E27FC236}">
                <a16:creationId xmlns:a16="http://schemas.microsoft.com/office/drawing/2014/main" id="{D6B9ABB1-642F-7A16-3AA6-1C4E428F7F10}"/>
              </a:ext>
            </a:extLst>
          </p:cNvPr>
          <p:cNvSpPr>
            <a:spLocks noGrp="1"/>
          </p:cNvSpPr>
          <p:nvPr userDrawn="1">
            <p:ph type="body" sz="quarter" idx="76" hasCustomPrompt="1"/>
          </p:nvPr>
        </p:nvSpPr>
        <p:spPr>
          <a:xfrm>
            <a:off x="6207486" y="5439179"/>
            <a:ext cx="2420938" cy="184666"/>
          </a:xfrm>
        </p:spPr>
        <p:txBody>
          <a:bodyPr>
            <a:noAutofit/>
          </a:bodyPr>
          <a:lstStyle>
            <a:lvl1pPr>
              <a:defRPr/>
            </a:lvl1pPr>
            <a:lvl9pPr algn="ctr">
              <a:defRPr/>
            </a:lvl9pPr>
          </a:lstStyle>
          <a:p>
            <a:pPr lvl="8"/>
            <a:r>
              <a:rPr lang="en-US" dirty="0"/>
              <a:t>Insert text</a:t>
            </a:r>
            <a:endParaRPr lang="en-GB" dirty="0"/>
          </a:p>
        </p:txBody>
      </p:sp>
      <p:sp>
        <p:nvSpPr>
          <p:cNvPr id="65" name="Text Placeholder 61">
            <a:extLst>
              <a:ext uri="{FF2B5EF4-FFF2-40B4-BE49-F238E27FC236}">
                <a16:creationId xmlns:a16="http://schemas.microsoft.com/office/drawing/2014/main" id="{CCA57E9F-BE51-D337-B3D1-4F6B53D040AA}"/>
              </a:ext>
            </a:extLst>
          </p:cNvPr>
          <p:cNvSpPr>
            <a:spLocks noGrp="1"/>
          </p:cNvSpPr>
          <p:nvPr userDrawn="1">
            <p:ph type="body" sz="quarter" idx="77" hasCustomPrompt="1"/>
          </p:nvPr>
        </p:nvSpPr>
        <p:spPr>
          <a:xfrm>
            <a:off x="9085803" y="5439179"/>
            <a:ext cx="2420938" cy="184666"/>
          </a:xfrm>
        </p:spPr>
        <p:txBody>
          <a:bodyPr>
            <a:noAutofit/>
          </a:bodyPr>
          <a:lstStyle>
            <a:lvl1pPr>
              <a:defRPr/>
            </a:lvl1pPr>
            <a:lvl9pPr algn="ctr">
              <a:defRPr/>
            </a:lvl9pPr>
          </a:lstStyle>
          <a:p>
            <a:pPr lvl="8"/>
            <a:r>
              <a:rPr lang="en-US" dirty="0"/>
              <a:t>Insert text</a:t>
            </a:r>
            <a:endParaRPr lang="en-GB" dirty="0"/>
          </a:p>
        </p:txBody>
      </p:sp>
      <p:sp>
        <p:nvSpPr>
          <p:cNvPr id="66" name="Text Placeholder 61">
            <a:extLst>
              <a:ext uri="{FF2B5EF4-FFF2-40B4-BE49-F238E27FC236}">
                <a16:creationId xmlns:a16="http://schemas.microsoft.com/office/drawing/2014/main" id="{AD863116-1F00-7CC2-5961-40903DE9ECD9}"/>
              </a:ext>
            </a:extLst>
          </p:cNvPr>
          <p:cNvSpPr>
            <a:spLocks noGrp="1"/>
          </p:cNvSpPr>
          <p:nvPr userDrawn="1">
            <p:ph type="body" sz="quarter" idx="78" hasCustomPrompt="1"/>
          </p:nvPr>
        </p:nvSpPr>
        <p:spPr>
          <a:xfrm>
            <a:off x="1890009" y="3410932"/>
            <a:ext cx="2420938" cy="184666"/>
          </a:xfrm>
        </p:spPr>
        <p:txBody>
          <a:bodyPr>
            <a:noAutofit/>
          </a:bodyPr>
          <a:lstStyle>
            <a:lvl1pPr>
              <a:defRPr/>
            </a:lvl1pPr>
            <a:lvl9pPr algn="ctr">
              <a:defRPr/>
            </a:lvl9pPr>
          </a:lstStyle>
          <a:p>
            <a:pPr lvl="8"/>
            <a:r>
              <a:rPr lang="en-US" dirty="0"/>
              <a:t>Insert text</a:t>
            </a:r>
            <a:endParaRPr lang="en-GB" dirty="0"/>
          </a:p>
        </p:txBody>
      </p:sp>
      <p:sp>
        <p:nvSpPr>
          <p:cNvPr id="67" name="Text Placeholder 61">
            <a:extLst>
              <a:ext uri="{FF2B5EF4-FFF2-40B4-BE49-F238E27FC236}">
                <a16:creationId xmlns:a16="http://schemas.microsoft.com/office/drawing/2014/main" id="{81948E72-1579-9980-E37A-4965A2996040}"/>
              </a:ext>
            </a:extLst>
          </p:cNvPr>
          <p:cNvSpPr>
            <a:spLocks noGrp="1"/>
          </p:cNvSpPr>
          <p:nvPr userDrawn="1">
            <p:ph type="body" sz="quarter" idx="79" hasCustomPrompt="1"/>
          </p:nvPr>
        </p:nvSpPr>
        <p:spPr>
          <a:xfrm>
            <a:off x="7646645" y="3410932"/>
            <a:ext cx="2420938" cy="184666"/>
          </a:xfrm>
        </p:spPr>
        <p:txBody>
          <a:bodyPr>
            <a:noAutofit/>
          </a:bodyPr>
          <a:lstStyle>
            <a:lvl1pPr>
              <a:defRPr/>
            </a:lvl1pPr>
            <a:lvl9pPr algn="ctr">
              <a:defRPr/>
            </a:lvl9pPr>
          </a:lstStyle>
          <a:p>
            <a:pPr lvl="8"/>
            <a:r>
              <a:rPr lang="en-US" dirty="0"/>
              <a:t>Insert text</a:t>
            </a:r>
            <a:endParaRPr lang="en-GB" dirty="0"/>
          </a:p>
        </p:txBody>
      </p:sp>
      <p:sp>
        <p:nvSpPr>
          <p:cNvPr id="68" name="Text Placeholder 61">
            <a:extLst>
              <a:ext uri="{FF2B5EF4-FFF2-40B4-BE49-F238E27FC236}">
                <a16:creationId xmlns:a16="http://schemas.microsoft.com/office/drawing/2014/main" id="{C67DB9B5-CED0-C570-0065-D01EBD345F2E}"/>
              </a:ext>
            </a:extLst>
          </p:cNvPr>
          <p:cNvSpPr>
            <a:spLocks noGrp="1"/>
          </p:cNvSpPr>
          <p:nvPr userDrawn="1">
            <p:ph type="body" sz="quarter" idx="80" hasCustomPrompt="1"/>
          </p:nvPr>
        </p:nvSpPr>
        <p:spPr>
          <a:xfrm>
            <a:off x="4768327" y="3410932"/>
            <a:ext cx="2420938" cy="184666"/>
          </a:xfrm>
        </p:spPr>
        <p:txBody>
          <a:bodyPr>
            <a:noAutofit/>
          </a:bodyPr>
          <a:lstStyle>
            <a:lvl1pPr>
              <a:defRPr/>
            </a:lvl1pPr>
            <a:lvl9pPr algn="ctr">
              <a:defRPr/>
            </a:lvl9pPr>
          </a:lstStyle>
          <a:p>
            <a:pPr lvl="8"/>
            <a:r>
              <a:rPr lang="en-US" dirty="0"/>
              <a:t>Insert text</a:t>
            </a:r>
            <a:endParaRPr lang="en-GB" dirty="0"/>
          </a:p>
        </p:txBody>
      </p:sp>
      <p:sp>
        <p:nvSpPr>
          <p:cNvPr id="69" name="Text Placeholder 27">
            <a:extLst>
              <a:ext uri="{FF2B5EF4-FFF2-40B4-BE49-F238E27FC236}">
                <a16:creationId xmlns:a16="http://schemas.microsoft.com/office/drawing/2014/main" id="{338657AB-BFC4-E938-ED46-FD875B757564}"/>
              </a:ext>
            </a:extLst>
          </p:cNvPr>
          <p:cNvSpPr>
            <a:spLocks noGrp="1"/>
          </p:cNvSpPr>
          <p:nvPr>
            <p:ph type="body" sz="quarter" idx="81" hasCustomPrompt="1"/>
          </p:nvPr>
        </p:nvSpPr>
        <p:spPr>
          <a:xfrm>
            <a:off x="449263" y="1125735"/>
            <a:ext cx="10037764" cy="395090"/>
          </a:xfrm>
        </p:spPr>
        <p:txBody>
          <a:bodyPr/>
          <a:lstStyle/>
          <a:p>
            <a:pPr lvl="0"/>
            <a:r>
              <a:rPr lang="en-GB" dirty="0"/>
              <a:t>Insert introduction</a:t>
            </a:r>
          </a:p>
        </p:txBody>
      </p:sp>
    </p:spTree>
    <p:custDataLst>
      <p:tags r:id="rId1"/>
    </p:custDataLst>
    <p:extLst>
      <p:ext uri="{BB962C8B-B14F-4D97-AF65-F5344CB8AC3E}">
        <p14:creationId xmlns:p14="http://schemas.microsoft.com/office/powerpoint/2010/main" val="407936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ient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BFEA8AC-C4CC-DF12-50FE-67A15430AAB9}"/>
              </a:ext>
            </a:extLst>
          </p:cNvPr>
          <p:cNvSpPr>
            <a:spLocks noGrp="1"/>
          </p:cNvSpPr>
          <p:nvPr>
            <p:ph type="body" sz="quarter" idx="40" hasCustomPrompt="1"/>
          </p:nvPr>
        </p:nvSpPr>
        <p:spPr>
          <a:xfrm>
            <a:off x="447675" y="5110949"/>
            <a:ext cx="5450861" cy="839001"/>
          </a:xfrm>
          <a:prstGeom prst="homePlate">
            <a:avLst>
              <a:gd name="adj" fmla="val 393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a:defRPr lang="en-GB" sz="1800" dirty="0">
                <a:solidFill>
                  <a:schemeClr val="lt1"/>
                </a:solidFill>
              </a:defRPr>
            </a:lvl1pPr>
          </a:lstStyle>
          <a:p>
            <a:pPr lvl="0" algn="ctr"/>
            <a:r>
              <a:rPr lang="en-US" dirty="0"/>
              <a:t> </a:t>
            </a:r>
            <a:endParaRPr lang="en-GB" dirty="0"/>
          </a:p>
        </p:txBody>
      </p:sp>
      <p:sp>
        <p:nvSpPr>
          <p:cNvPr id="49" name="Text Placeholder 3">
            <a:extLst>
              <a:ext uri="{FF2B5EF4-FFF2-40B4-BE49-F238E27FC236}">
                <a16:creationId xmlns:a16="http://schemas.microsoft.com/office/drawing/2014/main" id="{D3A40236-6052-257F-6537-D5D5EC90F13F}"/>
              </a:ext>
            </a:extLst>
          </p:cNvPr>
          <p:cNvSpPr>
            <a:spLocks noGrp="1"/>
          </p:cNvSpPr>
          <p:nvPr>
            <p:ph type="body" sz="quarter" idx="31"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38" name="Text Placeholder 37">
            <a:extLst>
              <a:ext uri="{FF2B5EF4-FFF2-40B4-BE49-F238E27FC236}">
                <a16:creationId xmlns:a16="http://schemas.microsoft.com/office/drawing/2014/main" id="{42C7EEC9-0DE1-83F6-0861-3616C906FF4A}"/>
              </a:ext>
            </a:extLst>
          </p:cNvPr>
          <p:cNvSpPr>
            <a:spLocks noGrp="1"/>
          </p:cNvSpPr>
          <p:nvPr>
            <p:ph type="body" sz="quarter" idx="38" hasCustomPrompt="1"/>
          </p:nvPr>
        </p:nvSpPr>
        <p:spPr>
          <a:xfrm>
            <a:off x="532956" y="5159664"/>
            <a:ext cx="1646620" cy="138499"/>
          </a:xfrm>
        </p:spPr>
        <p:txBody>
          <a:bodyPr>
            <a:noAutofit/>
          </a:bodyPr>
          <a:lstStyle>
            <a:lvl1pPr>
              <a:defRPr sz="900"/>
            </a:lvl1pPr>
          </a:lstStyle>
          <a:p>
            <a:pPr lvl="0"/>
            <a:r>
              <a:rPr lang="en-GB" dirty="0"/>
              <a:t>Total size: </a:t>
            </a:r>
          </a:p>
        </p:txBody>
      </p:sp>
      <p:sp>
        <p:nvSpPr>
          <p:cNvPr id="36" name="Text Placeholder 35">
            <a:extLst>
              <a:ext uri="{FF2B5EF4-FFF2-40B4-BE49-F238E27FC236}">
                <a16:creationId xmlns:a16="http://schemas.microsoft.com/office/drawing/2014/main" id="{BB1A3855-731F-113C-373E-24B841F9A478}"/>
              </a:ext>
            </a:extLst>
          </p:cNvPr>
          <p:cNvSpPr>
            <a:spLocks noGrp="1"/>
          </p:cNvSpPr>
          <p:nvPr>
            <p:ph type="body" sz="quarter" idx="24" hasCustomPrompt="1"/>
          </p:nvPr>
        </p:nvSpPr>
        <p:spPr>
          <a:xfrm>
            <a:off x="532956" y="5305239"/>
            <a:ext cx="1646621" cy="607100"/>
          </a:xfrm>
        </p:spPr>
        <p:txBody>
          <a:bodyPr>
            <a:noAutofit/>
          </a:bodyPr>
          <a:lstStyle>
            <a:lvl1pPr>
              <a:defRPr sz="3400">
                <a:latin typeface="Gotham Medium" pitchFamily="50" charset="0"/>
              </a:defRPr>
            </a:lvl1pPr>
          </a:lstStyle>
          <a:p>
            <a:pPr lvl="0"/>
            <a:r>
              <a:rPr lang="en-GB" dirty="0"/>
              <a:t>XXXX</a:t>
            </a:r>
          </a:p>
        </p:txBody>
      </p:sp>
      <p:sp>
        <p:nvSpPr>
          <p:cNvPr id="37" name="Text Placeholder 35">
            <a:extLst>
              <a:ext uri="{FF2B5EF4-FFF2-40B4-BE49-F238E27FC236}">
                <a16:creationId xmlns:a16="http://schemas.microsoft.com/office/drawing/2014/main" id="{AFED206B-A76C-7683-042E-583A026ECAD2}"/>
              </a:ext>
            </a:extLst>
          </p:cNvPr>
          <p:cNvSpPr>
            <a:spLocks noGrp="1"/>
          </p:cNvSpPr>
          <p:nvPr>
            <p:ph type="body" sz="quarter" idx="25" hasCustomPrompt="1"/>
          </p:nvPr>
        </p:nvSpPr>
        <p:spPr>
          <a:xfrm>
            <a:off x="2338388" y="5305239"/>
            <a:ext cx="2002576" cy="607100"/>
          </a:xfrm>
        </p:spPr>
        <p:txBody>
          <a:bodyPr>
            <a:noAutofit/>
          </a:bodyPr>
          <a:lstStyle>
            <a:lvl1pPr>
              <a:defRPr sz="3400">
                <a:latin typeface="Gotham Medium" pitchFamily="50" charset="0"/>
              </a:defRPr>
            </a:lvl1pPr>
          </a:lstStyle>
          <a:p>
            <a:pPr lvl="0"/>
            <a:r>
              <a:rPr lang="en-GB" dirty="0"/>
              <a:t>£XXXX</a:t>
            </a:r>
          </a:p>
        </p:txBody>
      </p:sp>
      <p:sp>
        <p:nvSpPr>
          <p:cNvPr id="39" name="Picture Placeholder 38">
            <a:extLst>
              <a:ext uri="{FF2B5EF4-FFF2-40B4-BE49-F238E27FC236}">
                <a16:creationId xmlns:a16="http://schemas.microsoft.com/office/drawing/2014/main" id="{A854E122-CFBE-30F1-4CC1-AE8C3912F937}"/>
              </a:ext>
            </a:extLst>
          </p:cNvPr>
          <p:cNvSpPr>
            <a:spLocks noGrp="1"/>
          </p:cNvSpPr>
          <p:nvPr>
            <p:ph type="pic" sz="quarter" idx="26" hasCustomPrompt="1"/>
          </p:nvPr>
        </p:nvSpPr>
        <p:spPr>
          <a:xfrm>
            <a:off x="6209920" y="0"/>
            <a:ext cx="5775742" cy="6887104"/>
          </a:xfrm>
        </p:spPr>
        <p:txBody>
          <a:bodyPr/>
          <a:lstStyle>
            <a:lvl1pPr algn="ctr">
              <a:defRPr/>
            </a:lvl1pPr>
          </a:lstStyle>
          <a:p>
            <a:r>
              <a:rPr lang="en-GB" dirty="0"/>
              <a:t>Click icon to insert image &gt; Right click &gt; Send to Back</a:t>
            </a:r>
          </a:p>
        </p:txBody>
      </p:sp>
      <p:sp>
        <p:nvSpPr>
          <p:cNvPr id="5" name="Text Placeholder 5">
            <a:extLst>
              <a:ext uri="{FF2B5EF4-FFF2-40B4-BE49-F238E27FC236}">
                <a16:creationId xmlns:a16="http://schemas.microsoft.com/office/drawing/2014/main" id="{C8F692FD-C95F-C539-C779-F131DADAAE92}"/>
              </a:ext>
            </a:extLst>
          </p:cNvPr>
          <p:cNvSpPr>
            <a:spLocks noGrp="1"/>
          </p:cNvSpPr>
          <p:nvPr>
            <p:ph type="body" sz="quarter" idx="94" hasCustomPrompt="1"/>
          </p:nvPr>
        </p:nvSpPr>
        <p:spPr>
          <a:xfrm>
            <a:off x="450474" y="2035029"/>
            <a:ext cx="369374" cy="369374"/>
          </a:xfrm>
          <a:solidFill>
            <a:schemeClr val="accent1"/>
          </a:solidFill>
        </p:spPr>
        <p:txBody>
          <a:bodyPr>
            <a:noAutofit/>
          </a:bodyPr>
          <a:lstStyle>
            <a:lvl1pPr>
              <a:defRPr>
                <a:solidFill>
                  <a:schemeClr val="tx1"/>
                </a:solidFill>
              </a:defRPr>
            </a:lvl1pPr>
          </a:lstStyle>
          <a:p>
            <a:pPr lvl="0"/>
            <a:r>
              <a:rPr lang="en-US" dirty="0"/>
              <a:t> </a:t>
            </a:r>
            <a:endParaRPr lang="en-GB" dirty="0"/>
          </a:p>
        </p:txBody>
      </p:sp>
      <p:sp>
        <p:nvSpPr>
          <p:cNvPr id="9" name="Text Placeholder 5">
            <a:extLst>
              <a:ext uri="{FF2B5EF4-FFF2-40B4-BE49-F238E27FC236}">
                <a16:creationId xmlns:a16="http://schemas.microsoft.com/office/drawing/2014/main" id="{26A00AEF-D1E5-DC24-6802-94AE9AB7542F}"/>
              </a:ext>
            </a:extLst>
          </p:cNvPr>
          <p:cNvSpPr>
            <a:spLocks noGrp="1"/>
          </p:cNvSpPr>
          <p:nvPr>
            <p:ph type="body" sz="quarter" idx="96" hasCustomPrompt="1"/>
          </p:nvPr>
        </p:nvSpPr>
        <p:spPr>
          <a:xfrm>
            <a:off x="2338388" y="2027955"/>
            <a:ext cx="369374" cy="369374"/>
          </a:xfrm>
          <a:solidFill>
            <a:schemeClr val="accent1"/>
          </a:solidFill>
        </p:spPr>
        <p:txBody>
          <a:bodyPr>
            <a:noAutofit/>
          </a:bodyPr>
          <a:lstStyle>
            <a:lvl1pPr>
              <a:defRPr>
                <a:solidFill>
                  <a:schemeClr val="tx1"/>
                </a:solidFill>
              </a:defRPr>
            </a:lvl1pPr>
          </a:lstStyle>
          <a:p>
            <a:pPr lvl="0"/>
            <a:r>
              <a:rPr lang="en-US" dirty="0"/>
              <a:t> </a:t>
            </a:r>
            <a:endParaRPr lang="en-GB" dirty="0"/>
          </a:p>
        </p:txBody>
      </p:sp>
      <p:sp>
        <p:nvSpPr>
          <p:cNvPr id="29" name="Text Placeholder 5">
            <a:extLst>
              <a:ext uri="{FF2B5EF4-FFF2-40B4-BE49-F238E27FC236}">
                <a16:creationId xmlns:a16="http://schemas.microsoft.com/office/drawing/2014/main" id="{DA278EC5-AFA9-5302-FF87-30D057B1BDAF}"/>
              </a:ext>
            </a:extLst>
          </p:cNvPr>
          <p:cNvSpPr>
            <a:spLocks noGrp="1"/>
          </p:cNvSpPr>
          <p:nvPr>
            <p:ph type="body" sz="quarter" idx="98" hasCustomPrompt="1"/>
          </p:nvPr>
        </p:nvSpPr>
        <p:spPr>
          <a:xfrm>
            <a:off x="4229100" y="2020881"/>
            <a:ext cx="369374" cy="369374"/>
          </a:xfrm>
          <a:solidFill>
            <a:schemeClr val="accent1"/>
          </a:solidFill>
        </p:spPr>
        <p:txBody>
          <a:bodyPr>
            <a:noAutofit/>
          </a:bodyPr>
          <a:lstStyle>
            <a:lvl1pPr>
              <a:defRPr>
                <a:solidFill>
                  <a:schemeClr val="tx1"/>
                </a:solidFill>
              </a:defRPr>
            </a:lvl1pPr>
          </a:lstStyle>
          <a:p>
            <a:pPr lvl="0"/>
            <a:r>
              <a:rPr lang="en-US" dirty="0"/>
              <a:t> </a:t>
            </a:r>
            <a:endParaRPr lang="en-GB" dirty="0"/>
          </a:p>
        </p:txBody>
      </p:sp>
      <p:grpSp>
        <p:nvGrpSpPr>
          <p:cNvPr id="3" name="Group 2">
            <a:extLst>
              <a:ext uri="{FF2B5EF4-FFF2-40B4-BE49-F238E27FC236}">
                <a16:creationId xmlns:a16="http://schemas.microsoft.com/office/drawing/2014/main" id="{414721C6-8029-5B78-2A98-34E0E7FD5F12}"/>
              </a:ext>
            </a:extLst>
          </p:cNvPr>
          <p:cNvGrpSpPr/>
          <p:nvPr/>
        </p:nvGrpSpPr>
        <p:grpSpPr>
          <a:xfrm>
            <a:off x="-2178417" y="0"/>
            <a:ext cx="2116910" cy="4354799"/>
            <a:chOff x="-2170726" y="0"/>
            <a:chExt cx="2116910" cy="4354799"/>
          </a:xfrm>
        </p:grpSpPr>
        <p:grpSp>
          <p:nvGrpSpPr>
            <p:cNvPr id="7" name="Group 6">
              <a:extLst>
                <a:ext uri="{FF2B5EF4-FFF2-40B4-BE49-F238E27FC236}">
                  <a16:creationId xmlns:a16="http://schemas.microsoft.com/office/drawing/2014/main" id="{609FEDC3-CBD5-4DDF-F77C-FAA7E289E3F3}"/>
                </a:ext>
              </a:extLst>
            </p:cNvPr>
            <p:cNvGrpSpPr/>
            <p:nvPr/>
          </p:nvGrpSpPr>
          <p:grpSpPr>
            <a:xfrm>
              <a:off x="-2170726" y="0"/>
              <a:ext cx="2116910" cy="4354799"/>
              <a:chOff x="1841345" y="1593847"/>
              <a:chExt cx="2116910" cy="4354799"/>
            </a:xfrm>
          </p:grpSpPr>
          <p:sp>
            <p:nvSpPr>
              <p:cNvPr id="17" name="Rectangle 16">
                <a:extLst>
                  <a:ext uri="{FF2B5EF4-FFF2-40B4-BE49-F238E27FC236}">
                    <a16:creationId xmlns:a16="http://schemas.microsoft.com/office/drawing/2014/main" id="{3826D871-CA5C-48E1-F319-743E85A13194}"/>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8" name="Rectangle 17">
                <a:extLst>
                  <a:ext uri="{FF2B5EF4-FFF2-40B4-BE49-F238E27FC236}">
                    <a16:creationId xmlns:a16="http://schemas.microsoft.com/office/drawing/2014/main" id="{A0489AC6-9796-BE97-F606-08B195BB5579}"/>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0" name="TextBox 19">
                <a:extLst>
                  <a:ext uri="{FF2B5EF4-FFF2-40B4-BE49-F238E27FC236}">
                    <a16:creationId xmlns:a16="http://schemas.microsoft.com/office/drawing/2014/main" id="{35EF149B-BA27-7217-ED0F-AC9106979A05}"/>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21" name="TextBox 20">
                <a:extLst>
                  <a:ext uri="{FF2B5EF4-FFF2-40B4-BE49-F238E27FC236}">
                    <a16:creationId xmlns:a16="http://schemas.microsoft.com/office/drawing/2014/main" id="{8131EA54-E166-D6CA-7459-BBAC37E2DE9F}"/>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24" name="TextBox 23">
                <a:extLst>
                  <a:ext uri="{FF2B5EF4-FFF2-40B4-BE49-F238E27FC236}">
                    <a16:creationId xmlns:a16="http://schemas.microsoft.com/office/drawing/2014/main" id="{EBC21469-CC8D-8FB0-C7CC-22E5B997D3BA}"/>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27" name="TextBox 26">
                <a:extLst>
                  <a:ext uri="{FF2B5EF4-FFF2-40B4-BE49-F238E27FC236}">
                    <a16:creationId xmlns:a16="http://schemas.microsoft.com/office/drawing/2014/main" id="{798403A0-7EFA-E31F-C145-3E0ECD86CEDE}"/>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11" name="Picture 10">
              <a:extLst>
                <a:ext uri="{FF2B5EF4-FFF2-40B4-BE49-F238E27FC236}">
                  <a16:creationId xmlns:a16="http://schemas.microsoft.com/office/drawing/2014/main" id="{55F7001B-3FB9-1975-68F6-E3469CBACBB5}"/>
                </a:ext>
              </a:extLst>
            </p:cNvPr>
            <p:cNvPicPr>
              <a:picLocks noChangeAspect="1"/>
            </p:cNvPicPr>
            <p:nvPr/>
          </p:nvPicPr>
          <p:blipFill>
            <a:blip r:embed="rId3"/>
            <a:stretch>
              <a:fillRect/>
            </a:stretch>
          </p:blipFill>
          <p:spPr>
            <a:xfrm>
              <a:off x="-1743959" y="1421385"/>
              <a:ext cx="1257300" cy="733425"/>
            </a:xfrm>
            <a:prstGeom prst="rect">
              <a:avLst/>
            </a:prstGeom>
          </p:spPr>
        </p:pic>
        <p:sp>
          <p:nvSpPr>
            <p:cNvPr id="13" name="Oval 12">
              <a:extLst>
                <a:ext uri="{FF2B5EF4-FFF2-40B4-BE49-F238E27FC236}">
                  <a16:creationId xmlns:a16="http://schemas.microsoft.com/office/drawing/2014/main" id="{55E152E7-F1F0-AB3E-B972-E9F83D05058F}"/>
                </a:ext>
              </a:extLst>
            </p:cNvPr>
            <p:cNvSpPr/>
            <p:nvPr/>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14" name="Picture 13">
              <a:extLst>
                <a:ext uri="{FF2B5EF4-FFF2-40B4-BE49-F238E27FC236}">
                  <a16:creationId xmlns:a16="http://schemas.microsoft.com/office/drawing/2014/main" id="{F7CBA47C-85FC-7DC2-2D88-BFF91E078870}"/>
                </a:ext>
              </a:extLst>
            </p:cNvPr>
            <p:cNvPicPr>
              <a:picLocks noChangeAspect="1"/>
            </p:cNvPicPr>
            <p:nvPr/>
          </p:nvPicPr>
          <p:blipFill>
            <a:blip r:embed="rId4"/>
            <a:stretch>
              <a:fillRect/>
            </a:stretch>
          </p:blipFill>
          <p:spPr>
            <a:xfrm>
              <a:off x="-1743959" y="3490852"/>
              <a:ext cx="1257300" cy="723900"/>
            </a:xfrm>
            <a:prstGeom prst="rect">
              <a:avLst/>
            </a:prstGeom>
          </p:spPr>
        </p:pic>
        <p:sp>
          <p:nvSpPr>
            <p:cNvPr id="15" name="Oval 14">
              <a:extLst>
                <a:ext uri="{FF2B5EF4-FFF2-40B4-BE49-F238E27FC236}">
                  <a16:creationId xmlns:a16="http://schemas.microsoft.com/office/drawing/2014/main" id="{781ADFBD-D304-158C-25DE-3ADDB646324E}"/>
                </a:ext>
              </a:extLst>
            </p:cNvPr>
            <p:cNvSpPr/>
            <p:nvPr/>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48" name="Text Placeholder 47">
            <a:extLst>
              <a:ext uri="{FF2B5EF4-FFF2-40B4-BE49-F238E27FC236}">
                <a16:creationId xmlns:a16="http://schemas.microsoft.com/office/drawing/2014/main" id="{A6F89A15-5038-B155-65DA-BC5E6EB05756}"/>
              </a:ext>
            </a:extLst>
          </p:cNvPr>
          <p:cNvSpPr>
            <a:spLocks noGrp="1"/>
          </p:cNvSpPr>
          <p:nvPr>
            <p:ph type="body" sz="quarter" idx="30" hasCustomPrompt="1"/>
          </p:nvPr>
        </p:nvSpPr>
        <p:spPr>
          <a:xfrm>
            <a:off x="6734399" y="522243"/>
            <a:ext cx="2375282" cy="3225837"/>
          </a:xfrm>
          <a:solidFill>
            <a:schemeClr val="accent1"/>
          </a:solidFill>
        </p:spPr>
        <p:txBody>
          <a:bodyPr>
            <a:noAutofit/>
          </a:bodyPr>
          <a:lstStyle>
            <a:lvl1pPr>
              <a:defRPr/>
            </a:lvl1pPr>
          </a:lstStyle>
          <a:p>
            <a:pPr lvl="0"/>
            <a:r>
              <a:rPr lang="en-GB"/>
              <a:t> </a:t>
            </a:r>
            <a:endParaRPr lang="en-GB" dirty="0"/>
          </a:p>
        </p:txBody>
      </p:sp>
      <p:sp>
        <p:nvSpPr>
          <p:cNvPr id="69" name="Date Placeholder 68">
            <a:extLst>
              <a:ext uri="{FF2B5EF4-FFF2-40B4-BE49-F238E27FC236}">
                <a16:creationId xmlns:a16="http://schemas.microsoft.com/office/drawing/2014/main" id="{42284646-862D-4EC7-6E32-D40BEEC99BF4}"/>
              </a:ext>
            </a:extLst>
          </p:cNvPr>
          <p:cNvSpPr>
            <a:spLocks noGrp="1"/>
          </p:cNvSpPr>
          <p:nvPr>
            <p:ph type="dt" sz="half" idx="32"/>
          </p:nvPr>
        </p:nvSpPr>
        <p:spPr/>
        <p:txBody>
          <a:bodyPr>
            <a:noAutofit/>
          </a:bodyPr>
          <a:lstStyle/>
          <a:p>
            <a:endParaRPr lang="en-GB" dirty="0"/>
          </a:p>
        </p:txBody>
      </p:sp>
      <p:sp>
        <p:nvSpPr>
          <p:cNvPr id="71" name="Slide Number Placeholder 70">
            <a:extLst>
              <a:ext uri="{FF2B5EF4-FFF2-40B4-BE49-F238E27FC236}">
                <a16:creationId xmlns:a16="http://schemas.microsoft.com/office/drawing/2014/main" id="{AFC00A14-9725-FCD7-03DE-BC626B798775}"/>
              </a:ext>
            </a:extLst>
          </p:cNvPr>
          <p:cNvSpPr>
            <a:spLocks noGrp="1"/>
          </p:cNvSpPr>
          <p:nvPr>
            <p:ph type="sldNum" sz="quarter" idx="34"/>
          </p:nvPr>
        </p:nvSpPr>
        <p:spPr/>
        <p:txBody>
          <a:bodyPr>
            <a:noAutofit/>
          </a:bodyPr>
          <a:lstStyle/>
          <a:p>
            <a:fld id="{BB07EAE1-021A-493C-B07F-6FE9E5D11BEB}" type="slidenum">
              <a:rPr lang="en-GB" smtClean="0"/>
              <a:pPr/>
              <a:t>‹#›</a:t>
            </a:fld>
            <a:endParaRPr lang="en-GB" dirty="0"/>
          </a:p>
        </p:txBody>
      </p:sp>
      <p:sp>
        <p:nvSpPr>
          <p:cNvPr id="40" name="Text Placeholder 37">
            <a:extLst>
              <a:ext uri="{FF2B5EF4-FFF2-40B4-BE49-F238E27FC236}">
                <a16:creationId xmlns:a16="http://schemas.microsoft.com/office/drawing/2014/main" id="{A0F2DCA5-C663-2A60-C9EC-181FF72426D6}"/>
              </a:ext>
            </a:extLst>
          </p:cNvPr>
          <p:cNvSpPr>
            <a:spLocks noGrp="1"/>
          </p:cNvSpPr>
          <p:nvPr>
            <p:ph type="body" sz="quarter" idx="39" hasCustomPrompt="1"/>
          </p:nvPr>
        </p:nvSpPr>
        <p:spPr>
          <a:xfrm>
            <a:off x="2338388" y="5159664"/>
            <a:ext cx="2002574" cy="138499"/>
          </a:xfrm>
        </p:spPr>
        <p:txBody>
          <a:bodyPr>
            <a:noAutofit/>
          </a:bodyPr>
          <a:lstStyle>
            <a:lvl1pPr>
              <a:defRPr sz="900"/>
            </a:lvl1pPr>
          </a:lstStyle>
          <a:p>
            <a:pPr lvl="0"/>
            <a:r>
              <a:rPr lang="en-GB" dirty="0"/>
              <a:t>Total value: </a:t>
            </a:r>
          </a:p>
        </p:txBody>
      </p:sp>
      <p:sp>
        <p:nvSpPr>
          <p:cNvPr id="6" name="Picture Placeholder 16">
            <a:extLst>
              <a:ext uri="{FF2B5EF4-FFF2-40B4-BE49-F238E27FC236}">
                <a16:creationId xmlns:a16="http://schemas.microsoft.com/office/drawing/2014/main" id="{623A9293-4010-A746-AACE-E960303E30DB}"/>
              </a:ext>
            </a:extLst>
          </p:cNvPr>
          <p:cNvSpPr>
            <a:spLocks noGrp="1"/>
          </p:cNvSpPr>
          <p:nvPr>
            <p:ph type="pic" sz="quarter" idx="95" hasCustomPrompt="1"/>
          </p:nvPr>
        </p:nvSpPr>
        <p:spPr>
          <a:xfrm>
            <a:off x="486792" y="2071347"/>
            <a:ext cx="296738" cy="296738"/>
          </a:xfrm>
        </p:spPr>
        <p:txBody>
          <a:bodyPr lIns="0" rIns="0">
            <a:noAutofit/>
          </a:bodyPr>
          <a:lstStyle>
            <a:lvl1pPr algn="ctr">
              <a:defRPr sz="700">
                <a:solidFill>
                  <a:schemeClr val="tx1"/>
                </a:solidFill>
              </a:defRPr>
            </a:lvl1pPr>
          </a:lstStyle>
          <a:p>
            <a:r>
              <a:rPr lang="en-GB" dirty="0"/>
              <a:t>Icon</a:t>
            </a:r>
          </a:p>
        </p:txBody>
      </p:sp>
      <p:sp>
        <p:nvSpPr>
          <p:cNvPr id="12" name="Picture Placeholder 16">
            <a:extLst>
              <a:ext uri="{FF2B5EF4-FFF2-40B4-BE49-F238E27FC236}">
                <a16:creationId xmlns:a16="http://schemas.microsoft.com/office/drawing/2014/main" id="{1C57B144-A8D9-EF7E-AF0A-A19807C14B91}"/>
              </a:ext>
            </a:extLst>
          </p:cNvPr>
          <p:cNvSpPr>
            <a:spLocks noGrp="1"/>
          </p:cNvSpPr>
          <p:nvPr>
            <p:ph type="pic" sz="quarter" idx="97" hasCustomPrompt="1"/>
          </p:nvPr>
        </p:nvSpPr>
        <p:spPr>
          <a:xfrm>
            <a:off x="2374706" y="2064273"/>
            <a:ext cx="296738" cy="296738"/>
          </a:xfrm>
        </p:spPr>
        <p:txBody>
          <a:bodyPr lIns="0" rIns="0">
            <a:noAutofit/>
          </a:bodyPr>
          <a:lstStyle>
            <a:lvl1pPr algn="ctr">
              <a:defRPr sz="700">
                <a:solidFill>
                  <a:schemeClr val="tx1"/>
                </a:solidFill>
              </a:defRPr>
            </a:lvl1pPr>
          </a:lstStyle>
          <a:p>
            <a:r>
              <a:rPr lang="en-GB" dirty="0"/>
              <a:t>Icon</a:t>
            </a:r>
          </a:p>
        </p:txBody>
      </p:sp>
      <p:sp>
        <p:nvSpPr>
          <p:cNvPr id="30" name="Picture Placeholder 16">
            <a:extLst>
              <a:ext uri="{FF2B5EF4-FFF2-40B4-BE49-F238E27FC236}">
                <a16:creationId xmlns:a16="http://schemas.microsoft.com/office/drawing/2014/main" id="{3B485BE3-A14A-E8E5-22FE-55CA6207992D}"/>
              </a:ext>
            </a:extLst>
          </p:cNvPr>
          <p:cNvSpPr>
            <a:spLocks noGrp="1"/>
          </p:cNvSpPr>
          <p:nvPr>
            <p:ph type="pic" sz="quarter" idx="99" hasCustomPrompt="1"/>
          </p:nvPr>
        </p:nvSpPr>
        <p:spPr>
          <a:xfrm>
            <a:off x="4265418" y="2057199"/>
            <a:ext cx="296738" cy="296738"/>
          </a:xfrm>
        </p:spPr>
        <p:txBody>
          <a:bodyPr lIns="0" rIns="0">
            <a:noAutofit/>
          </a:bodyPr>
          <a:lstStyle>
            <a:lvl1pPr algn="ctr">
              <a:defRPr sz="700">
                <a:solidFill>
                  <a:schemeClr val="tx1"/>
                </a:solidFill>
              </a:defRPr>
            </a:lvl1pPr>
          </a:lstStyle>
          <a:p>
            <a:r>
              <a:rPr lang="en-GB" dirty="0"/>
              <a:t>Icon</a:t>
            </a:r>
          </a:p>
        </p:txBody>
      </p:sp>
      <p:cxnSp>
        <p:nvCxnSpPr>
          <p:cNvPr id="2" name="Straight Connector 1">
            <a:extLst>
              <a:ext uri="{FF2B5EF4-FFF2-40B4-BE49-F238E27FC236}">
                <a16:creationId xmlns:a16="http://schemas.microsoft.com/office/drawing/2014/main" id="{771E0C03-6C1C-ECD9-96DF-092A6B1F1397}"/>
              </a:ext>
            </a:extLst>
          </p:cNvPr>
          <p:cNvCxnSpPr>
            <a:cxnSpLocks/>
          </p:cNvCxnSpPr>
          <p:nvPr userDrawn="1"/>
        </p:nvCxnSpPr>
        <p:spPr>
          <a:xfrm>
            <a:off x="2162969" y="2023826"/>
            <a:ext cx="0" cy="269998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5B544A-91DB-80CB-83BB-3C5D0F8C1049}"/>
              </a:ext>
            </a:extLst>
          </p:cNvPr>
          <p:cNvCxnSpPr>
            <a:cxnSpLocks/>
          </p:cNvCxnSpPr>
          <p:nvPr userDrawn="1"/>
        </p:nvCxnSpPr>
        <p:spPr>
          <a:xfrm>
            <a:off x="4053682" y="2023826"/>
            <a:ext cx="0" cy="269998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436A54FB-551F-A185-0E7C-EF86CB3D206B}"/>
              </a:ext>
            </a:extLst>
          </p:cNvPr>
          <p:cNvGrpSpPr/>
          <p:nvPr userDrawn="1"/>
        </p:nvGrpSpPr>
        <p:grpSpPr>
          <a:xfrm>
            <a:off x="-2178417" y="0"/>
            <a:ext cx="2116910" cy="4354799"/>
            <a:chOff x="-2170726" y="0"/>
            <a:chExt cx="2116910" cy="4354799"/>
          </a:xfrm>
        </p:grpSpPr>
        <p:grpSp>
          <p:nvGrpSpPr>
            <p:cNvPr id="33" name="Group 32">
              <a:extLst>
                <a:ext uri="{FF2B5EF4-FFF2-40B4-BE49-F238E27FC236}">
                  <a16:creationId xmlns:a16="http://schemas.microsoft.com/office/drawing/2014/main" id="{59C63A0E-FE2A-756C-5979-50DD8784AB3D}"/>
                </a:ext>
              </a:extLst>
            </p:cNvPr>
            <p:cNvGrpSpPr/>
            <p:nvPr userDrawn="1"/>
          </p:nvGrpSpPr>
          <p:grpSpPr>
            <a:xfrm>
              <a:off x="-2170726" y="0"/>
              <a:ext cx="2116910" cy="4354799"/>
              <a:chOff x="1841345" y="1593847"/>
              <a:chExt cx="2116910" cy="4354799"/>
            </a:xfrm>
          </p:grpSpPr>
          <p:sp>
            <p:nvSpPr>
              <p:cNvPr id="46" name="Rectangle 45">
                <a:extLst>
                  <a:ext uri="{FF2B5EF4-FFF2-40B4-BE49-F238E27FC236}">
                    <a16:creationId xmlns:a16="http://schemas.microsoft.com/office/drawing/2014/main" id="{2B39368D-7DD6-F7D7-53A8-6220BB1ADBB4}"/>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47" name="Rectangle 46">
                <a:extLst>
                  <a:ext uri="{FF2B5EF4-FFF2-40B4-BE49-F238E27FC236}">
                    <a16:creationId xmlns:a16="http://schemas.microsoft.com/office/drawing/2014/main" id="{5A56329F-DF62-FBF9-2648-762D0BD703E2}"/>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51" name="TextBox 50">
                <a:extLst>
                  <a:ext uri="{FF2B5EF4-FFF2-40B4-BE49-F238E27FC236}">
                    <a16:creationId xmlns:a16="http://schemas.microsoft.com/office/drawing/2014/main" id="{574BE71D-04DF-F2BB-6913-3E936505BC7E}"/>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52" name="TextBox 51">
                <a:extLst>
                  <a:ext uri="{FF2B5EF4-FFF2-40B4-BE49-F238E27FC236}">
                    <a16:creationId xmlns:a16="http://schemas.microsoft.com/office/drawing/2014/main" id="{4932EEDE-CBC3-47CC-7BC6-90DC3B51FAF5}"/>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53" name="TextBox 52">
                <a:extLst>
                  <a:ext uri="{FF2B5EF4-FFF2-40B4-BE49-F238E27FC236}">
                    <a16:creationId xmlns:a16="http://schemas.microsoft.com/office/drawing/2014/main" id="{D17D7841-5FC9-F6A0-6CEA-30D08214BAB8}"/>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54" name="TextBox 53">
                <a:extLst>
                  <a:ext uri="{FF2B5EF4-FFF2-40B4-BE49-F238E27FC236}">
                    <a16:creationId xmlns:a16="http://schemas.microsoft.com/office/drawing/2014/main" id="{09911A80-0245-8E0E-B958-77B192B5ABA2}"/>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34" name="Picture 33">
              <a:extLst>
                <a:ext uri="{FF2B5EF4-FFF2-40B4-BE49-F238E27FC236}">
                  <a16:creationId xmlns:a16="http://schemas.microsoft.com/office/drawing/2014/main" id="{738A8C25-1D04-5429-96F7-60A8C65CF7AB}"/>
                </a:ext>
              </a:extLst>
            </p:cNvPr>
            <p:cNvPicPr>
              <a:picLocks noChangeAspect="1"/>
            </p:cNvPicPr>
            <p:nvPr userDrawn="1"/>
          </p:nvPicPr>
          <p:blipFill>
            <a:blip r:embed="rId3"/>
            <a:stretch>
              <a:fillRect/>
            </a:stretch>
          </p:blipFill>
          <p:spPr>
            <a:xfrm>
              <a:off x="-1743959" y="1421385"/>
              <a:ext cx="1257300" cy="733425"/>
            </a:xfrm>
            <a:prstGeom prst="rect">
              <a:avLst/>
            </a:prstGeom>
          </p:spPr>
        </p:pic>
        <p:sp>
          <p:nvSpPr>
            <p:cNvPr id="35" name="Oval 34">
              <a:extLst>
                <a:ext uri="{FF2B5EF4-FFF2-40B4-BE49-F238E27FC236}">
                  <a16:creationId xmlns:a16="http://schemas.microsoft.com/office/drawing/2014/main" id="{46FAD559-799D-E679-34DC-4E56F3515682}"/>
                </a:ext>
              </a:extLst>
            </p:cNvPr>
            <p:cNvSpPr/>
            <p:nvPr userDrawn="1"/>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43" name="Picture 42">
              <a:extLst>
                <a:ext uri="{FF2B5EF4-FFF2-40B4-BE49-F238E27FC236}">
                  <a16:creationId xmlns:a16="http://schemas.microsoft.com/office/drawing/2014/main" id="{353AF0C0-37FB-16AA-02D8-DA1E1B9AD233}"/>
                </a:ext>
              </a:extLst>
            </p:cNvPr>
            <p:cNvPicPr>
              <a:picLocks noChangeAspect="1"/>
            </p:cNvPicPr>
            <p:nvPr userDrawn="1"/>
          </p:nvPicPr>
          <p:blipFill>
            <a:blip r:embed="rId4"/>
            <a:stretch>
              <a:fillRect/>
            </a:stretch>
          </p:blipFill>
          <p:spPr>
            <a:xfrm>
              <a:off x="-1743959" y="3490852"/>
              <a:ext cx="1257300" cy="723900"/>
            </a:xfrm>
            <a:prstGeom prst="rect">
              <a:avLst/>
            </a:prstGeom>
          </p:spPr>
        </p:pic>
        <p:sp>
          <p:nvSpPr>
            <p:cNvPr id="45" name="Oval 44">
              <a:extLst>
                <a:ext uri="{FF2B5EF4-FFF2-40B4-BE49-F238E27FC236}">
                  <a16:creationId xmlns:a16="http://schemas.microsoft.com/office/drawing/2014/main" id="{D19B1BCC-9EF4-2A9F-13E3-EF8706279C33}"/>
                </a:ext>
              </a:extLst>
            </p:cNvPr>
            <p:cNvSpPr/>
            <p:nvPr userDrawn="1"/>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grpSp>
        <p:nvGrpSpPr>
          <p:cNvPr id="108" name="Group 107">
            <a:extLst>
              <a:ext uri="{FF2B5EF4-FFF2-40B4-BE49-F238E27FC236}">
                <a16:creationId xmlns:a16="http://schemas.microsoft.com/office/drawing/2014/main" id="{CEED74DF-19C1-C859-A9BF-117851AE09A6}"/>
              </a:ext>
            </a:extLst>
          </p:cNvPr>
          <p:cNvGrpSpPr/>
          <p:nvPr userDrawn="1"/>
        </p:nvGrpSpPr>
        <p:grpSpPr>
          <a:xfrm>
            <a:off x="12287572" y="0"/>
            <a:ext cx="2175021" cy="5486150"/>
            <a:chOff x="12287572" y="0"/>
            <a:chExt cx="2175021" cy="5486150"/>
          </a:xfrm>
        </p:grpSpPr>
        <p:grpSp>
          <p:nvGrpSpPr>
            <p:cNvPr id="109" name="Group 108">
              <a:extLst>
                <a:ext uri="{FF2B5EF4-FFF2-40B4-BE49-F238E27FC236}">
                  <a16:creationId xmlns:a16="http://schemas.microsoft.com/office/drawing/2014/main" id="{72D3427B-4F16-330F-3C4C-3C65819B5F02}"/>
                </a:ext>
              </a:extLst>
            </p:cNvPr>
            <p:cNvGrpSpPr/>
            <p:nvPr/>
          </p:nvGrpSpPr>
          <p:grpSpPr>
            <a:xfrm>
              <a:off x="12287572" y="0"/>
              <a:ext cx="2175021" cy="4839558"/>
              <a:chOff x="838200" y="1150069"/>
              <a:chExt cx="2175021" cy="4839558"/>
            </a:xfrm>
          </p:grpSpPr>
          <p:sp>
            <p:nvSpPr>
              <p:cNvPr id="121" name="Rectangle 120">
                <a:extLst>
                  <a:ext uri="{FF2B5EF4-FFF2-40B4-BE49-F238E27FC236}">
                    <a16:creationId xmlns:a16="http://schemas.microsoft.com/office/drawing/2014/main" id="{397AA223-53F8-98D1-AD57-5C71D3A9F7D1}"/>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22" name="Rectangle 121">
                <a:extLst>
                  <a:ext uri="{FF2B5EF4-FFF2-40B4-BE49-F238E27FC236}">
                    <a16:creationId xmlns:a16="http://schemas.microsoft.com/office/drawing/2014/main" id="{48814F47-BFEE-30B3-9E58-1E38B20659D9}"/>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23" name="TextBox 122">
                <a:extLst>
                  <a:ext uri="{FF2B5EF4-FFF2-40B4-BE49-F238E27FC236}">
                    <a16:creationId xmlns:a16="http://schemas.microsoft.com/office/drawing/2014/main" id="{3BDC9DDF-FAA8-24C2-2D48-12307AAAD93E}"/>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124" name="TextBox 123">
                <a:extLst>
                  <a:ext uri="{FF2B5EF4-FFF2-40B4-BE49-F238E27FC236}">
                    <a16:creationId xmlns:a16="http://schemas.microsoft.com/office/drawing/2014/main" id="{708A672F-69B7-7564-DEB5-3E4D965E9B4D}"/>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125" name="TextBox 124">
                <a:extLst>
                  <a:ext uri="{FF2B5EF4-FFF2-40B4-BE49-F238E27FC236}">
                    <a16:creationId xmlns:a16="http://schemas.microsoft.com/office/drawing/2014/main" id="{3BBD364C-E247-3EDE-8D66-EA79EC068527}"/>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126" name="TextBox 125">
                <a:extLst>
                  <a:ext uri="{FF2B5EF4-FFF2-40B4-BE49-F238E27FC236}">
                    <a16:creationId xmlns:a16="http://schemas.microsoft.com/office/drawing/2014/main" id="{C4D38E0F-85B6-4D57-C549-D99B5215F3B3}"/>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127" name="TextBox 126">
                <a:extLst>
                  <a:ext uri="{FF2B5EF4-FFF2-40B4-BE49-F238E27FC236}">
                    <a16:creationId xmlns:a16="http://schemas.microsoft.com/office/drawing/2014/main" id="{BB0E6C17-6C03-7F40-2AC7-1232E373B8DE}"/>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128" name="TextBox 127">
                <a:extLst>
                  <a:ext uri="{FF2B5EF4-FFF2-40B4-BE49-F238E27FC236}">
                    <a16:creationId xmlns:a16="http://schemas.microsoft.com/office/drawing/2014/main" id="{612A755F-A764-0180-B609-E81C354FA861}"/>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129" name="TextBox 128">
                <a:extLst>
                  <a:ext uri="{FF2B5EF4-FFF2-40B4-BE49-F238E27FC236}">
                    <a16:creationId xmlns:a16="http://schemas.microsoft.com/office/drawing/2014/main" id="{E47077B1-8362-B468-8781-09AD9EF24312}"/>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110" name="Group 109">
              <a:extLst>
                <a:ext uri="{FF2B5EF4-FFF2-40B4-BE49-F238E27FC236}">
                  <a16:creationId xmlns:a16="http://schemas.microsoft.com/office/drawing/2014/main" id="{535B8C4B-16BF-D542-170E-5159F6E53522}"/>
                </a:ext>
              </a:extLst>
            </p:cNvPr>
            <p:cNvGrpSpPr/>
            <p:nvPr userDrawn="1"/>
          </p:nvGrpSpPr>
          <p:grpSpPr>
            <a:xfrm>
              <a:off x="12287572" y="0"/>
              <a:ext cx="2175021" cy="5486150"/>
              <a:chOff x="838200" y="1150069"/>
              <a:chExt cx="2175021" cy="5486150"/>
            </a:xfrm>
          </p:grpSpPr>
          <p:sp>
            <p:nvSpPr>
              <p:cNvPr id="112" name="Rectangle 111">
                <a:extLst>
                  <a:ext uri="{FF2B5EF4-FFF2-40B4-BE49-F238E27FC236}">
                    <a16:creationId xmlns:a16="http://schemas.microsoft.com/office/drawing/2014/main" id="{04DA9924-0D30-0A87-A7FA-BB7B9004A95F}"/>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13" name="Rectangle 112">
                <a:extLst>
                  <a:ext uri="{FF2B5EF4-FFF2-40B4-BE49-F238E27FC236}">
                    <a16:creationId xmlns:a16="http://schemas.microsoft.com/office/drawing/2014/main" id="{16893199-3E73-8B6E-6B9D-7547EE8EE43C}"/>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14" name="TextBox 113">
                <a:extLst>
                  <a:ext uri="{FF2B5EF4-FFF2-40B4-BE49-F238E27FC236}">
                    <a16:creationId xmlns:a16="http://schemas.microsoft.com/office/drawing/2014/main" id="{18FB24AB-13F5-23DF-AECF-71E3BA51615E}"/>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115" name="TextBox 114">
                <a:extLst>
                  <a:ext uri="{FF2B5EF4-FFF2-40B4-BE49-F238E27FC236}">
                    <a16:creationId xmlns:a16="http://schemas.microsoft.com/office/drawing/2014/main" id="{09781C1B-6ABD-D898-AEE6-6111C8E7C7A9}"/>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116" name="TextBox 115">
                <a:extLst>
                  <a:ext uri="{FF2B5EF4-FFF2-40B4-BE49-F238E27FC236}">
                    <a16:creationId xmlns:a16="http://schemas.microsoft.com/office/drawing/2014/main" id="{801BC7FC-FCF6-0807-451E-F19A54882534}"/>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117" name="TextBox 116">
                <a:extLst>
                  <a:ext uri="{FF2B5EF4-FFF2-40B4-BE49-F238E27FC236}">
                    <a16:creationId xmlns:a16="http://schemas.microsoft.com/office/drawing/2014/main" id="{25B45501-6499-8161-9790-97D98D50D216}"/>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118" name="TextBox 117">
                <a:extLst>
                  <a:ext uri="{FF2B5EF4-FFF2-40B4-BE49-F238E27FC236}">
                    <a16:creationId xmlns:a16="http://schemas.microsoft.com/office/drawing/2014/main" id="{F275C180-DA1F-32AD-B30D-762DFA7FE37E}"/>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119" name="TextBox 118">
                <a:extLst>
                  <a:ext uri="{FF2B5EF4-FFF2-40B4-BE49-F238E27FC236}">
                    <a16:creationId xmlns:a16="http://schemas.microsoft.com/office/drawing/2014/main" id="{8A4CF255-DC88-7195-DDF2-6BF84A02BE3F}"/>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120" name="TextBox 119">
                <a:extLst>
                  <a:ext uri="{FF2B5EF4-FFF2-40B4-BE49-F238E27FC236}">
                    <a16:creationId xmlns:a16="http://schemas.microsoft.com/office/drawing/2014/main" id="{5757D6D0-6519-FA61-3D16-19398F405941}"/>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111" name="TextBox 110">
              <a:extLst>
                <a:ext uri="{FF2B5EF4-FFF2-40B4-BE49-F238E27FC236}">
                  <a16:creationId xmlns:a16="http://schemas.microsoft.com/office/drawing/2014/main" id="{10DF4732-FFDD-EBC5-8B59-A082C643F864}"/>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grpSp>
        <p:nvGrpSpPr>
          <p:cNvPr id="55" name="Group 54">
            <a:extLst>
              <a:ext uri="{FF2B5EF4-FFF2-40B4-BE49-F238E27FC236}">
                <a16:creationId xmlns:a16="http://schemas.microsoft.com/office/drawing/2014/main" id="{A2FD7EFA-58BF-C572-1165-893C23C37272}"/>
              </a:ext>
            </a:extLst>
          </p:cNvPr>
          <p:cNvGrpSpPr/>
          <p:nvPr userDrawn="1"/>
        </p:nvGrpSpPr>
        <p:grpSpPr>
          <a:xfrm>
            <a:off x="-2194492" y="4457972"/>
            <a:ext cx="2094954" cy="3914775"/>
            <a:chOff x="-2178418" y="4487679"/>
            <a:chExt cx="2094954" cy="3914775"/>
          </a:xfrm>
        </p:grpSpPr>
        <p:sp>
          <p:nvSpPr>
            <p:cNvPr id="56" name="Rectangle 55">
              <a:extLst>
                <a:ext uri="{FF2B5EF4-FFF2-40B4-BE49-F238E27FC236}">
                  <a16:creationId xmlns:a16="http://schemas.microsoft.com/office/drawing/2014/main" id="{2771D536-4D45-2DED-D493-ABE31A487867}"/>
                </a:ext>
              </a:extLst>
            </p:cNvPr>
            <p:cNvSpPr/>
            <p:nvPr/>
          </p:nvSpPr>
          <p:spPr>
            <a:xfrm>
              <a:off x="-2178418" y="4487680"/>
              <a:ext cx="2094954" cy="391477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57" name="Rectangle 56">
              <a:extLst>
                <a:ext uri="{FF2B5EF4-FFF2-40B4-BE49-F238E27FC236}">
                  <a16:creationId xmlns:a16="http://schemas.microsoft.com/office/drawing/2014/main" id="{43F1811D-8A96-B271-940D-A126F8C9B15B}"/>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58" name="TextBox 57">
              <a:extLst>
                <a:ext uri="{FF2B5EF4-FFF2-40B4-BE49-F238E27FC236}">
                  <a16:creationId xmlns:a16="http://schemas.microsoft.com/office/drawing/2014/main" id="{6E91C123-CE09-DE02-3EB2-BD4A665C073E}"/>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AN ICON</a:t>
              </a:r>
            </a:p>
          </p:txBody>
        </p:sp>
        <p:sp>
          <p:nvSpPr>
            <p:cNvPr id="59" name="TextBox 58">
              <a:extLst>
                <a:ext uri="{FF2B5EF4-FFF2-40B4-BE49-F238E27FC236}">
                  <a16:creationId xmlns:a16="http://schemas.microsoft.com/office/drawing/2014/main" id="{971AAE0C-4A2E-17DC-6BBF-715FDC91AA6A}"/>
                </a:ext>
              </a:extLst>
            </p:cNvPr>
            <p:cNvSpPr txBox="1"/>
            <p:nvPr/>
          </p:nvSpPr>
          <p:spPr>
            <a:xfrm>
              <a:off x="-2156460" y="5847658"/>
              <a:ext cx="1976174" cy="861774"/>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shape </a:t>
              </a:r>
              <a:r>
                <a:rPr lang="en-GB" sz="1000" dirty="0">
                  <a:solidFill>
                    <a:srgbClr val="333333"/>
                  </a:solidFill>
                </a:rPr>
                <a:t>you wish to add your icon to and choose the icon needed from the PPT Icon Library.</a:t>
              </a:r>
              <a:br>
                <a:rPr lang="en-GB" sz="1000" dirty="0">
                  <a:solidFill>
                    <a:srgbClr val="333333"/>
                  </a:solidFill>
                </a:rPr>
              </a:br>
              <a:r>
                <a:rPr lang="en-GB" sz="1000" dirty="0">
                  <a:solidFill>
                    <a:srgbClr val="333333"/>
                  </a:solidFill>
                </a:rPr>
                <a:t>Insert &gt; Icons</a:t>
              </a:r>
            </a:p>
          </p:txBody>
        </p:sp>
        <p:sp>
          <p:nvSpPr>
            <p:cNvPr id="60" name="TextBox 59">
              <a:extLst>
                <a:ext uri="{FF2B5EF4-FFF2-40B4-BE49-F238E27FC236}">
                  <a16:creationId xmlns:a16="http://schemas.microsoft.com/office/drawing/2014/main" id="{9317D4E8-7A30-D367-C959-7D3171392EBB}"/>
                </a:ext>
              </a:extLst>
            </p:cNvPr>
            <p:cNvSpPr txBox="1"/>
            <p:nvPr/>
          </p:nvSpPr>
          <p:spPr>
            <a:xfrm>
              <a:off x="-2156460" y="6706540"/>
              <a:ext cx="1881569" cy="1015663"/>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Picture/Format Graphic </a:t>
              </a:r>
              <a:r>
                <a:rPr lang="en-GB" sz="1000" dirty="0">
                  <a:solidFill>
                    <a:srgbClr val="333333"/>
                  </a:solidFill>
                </a:rPr>
                <a:t>tab in the ribbon and choose </a:t>
              </a:r>
              <a:r>
                <a:rPr lang="en-GB" sz="1000" b="0" dirty="0">
                  <a:solidFill>
                    <a:srgbClr val="333333"/>
                  </a:solidFill>
                  <a:latin typeface="Gotham Medium" pitchFamily="50" charset="0"/>
                </a:rPr>
                <a:t>Crop</a:t>
              </a:r>
              <a:r>
                <a:rPr lang="en-GB" sz="1000" dirty="0">
                  <a:solidFill>
                    <a:srgbClr val="333333"/>
                  </a:solidFill>
                </a:rPr>
                <a:t> option to edit the position and composition of your icon.</a:t>
              </a:r>
            </a:p>
          </p:txBody>
        </p:sp>
        <p:sp>
          <p:nvSpPr>
            <p:cNvPr id="61" name="TextBox 60">
              <a:extLst>
                <a:ext uri="{FF2B5EF4-FFF2-40B4-BE49-F238E27FC236}">
                  <a16:creationId xmlns:a16="http://schemas.microsoft.com/office/drawing/2014/main" id="{9507B5A5-40AF-982F-D946-CC0D23582638}"/>
                </a:ext>
              </a:extLst>
            </p:cNvPr>
            <p:cNvSpPr txBox="1"/>
            <p:nvPr/>
          </p:nvSpPr>
          <p:spPr>
            <a:xfrm>
              <a:off x="-2156460" y="7748950"/>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Medium" pitchFamily="50" charset="0"/>
                </a:rPr>
                <a:t>Fit</a:t>
              </a:r>
              <a:r>
                <a:rPr lang="en-GB" sz="1000" dirty="0">
                  <a:solidFill>
                    <a:srgbClr val="333333"/>
                  </a:solidFill>
                </a:rPr>
                <a:t> to fit the icon to the placeholder.</a:t>
              </a:r>
            </a:p>
          </p:txBody>
        </p:sp>
        <p:sp>
          <p:nvSpPr>
            <p:cNvPr id="62" name="TextBox 61">
              <a:extLst>
                <a:ext uri="{FF2B5EF4-FFF2-40B4-BE49-F238E27FC236}">
                  <a16:creationId xmlns:a16="http://schemas.microsoft.com/office/drawing/2014/main" id="{661C7D0D-67D7-B443-8426-026630A2BD41}"/>
                </a:ext>
              </a:extLst>
            </p:cNvPr>
            <p:cNvSpPr txBox="1"/>
            <p:nvPr/>
          </p:nvSpPr>
          <p:spPr>
            <a:xfrm>
              <a:off x="-2156460" y="5119692"/>
              <a:ext cx="1976174"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icon, first delete it. Only use icons from the PowerPoint icon library: </a:t>
              </a:r>
              <a:r>
                <a:rPr lang="en-GB" sz="1000" dirty="0">
                  <a:solidFill>
                    <a:srgbClr val="333333"/>
                  </a:solidFill>
                  <a:latin typeface="Gotham Medium" pitchFamily="50" charset="0"/>
                </a:rPr>
                <a:t>Insert &gt; Icons. </a:t>
              </a:r>
            </a:p>
          </p:txBody>
        </p:sp>
      </p:grpSp>
      <p:sp>
        <p:nvSpPr>
          <p:cNvPr id="63" name="Title 62">
            <a:extLst>
              <a:ext uri="{FF2B5EF4-FFF2-40B4-BE49-F238E27FC236}">
                <a16:creationId xmlns:a16="http://schemas.microsoft.com/office/drawing/2014/main" id="{333A3E8B-E151-B1F2-DC15-37DE0AD950EA}"/>
              </a:ext>
            </a:extLst>
          </p:cNvPr>
          <p:cNvSpPr>
            <a:spLocks noGrp="1"/>
          </p:cNvSpPr>
          <p:nvPr userDrawn="1">
            <p:ph type="title" hasCustomPrompt="1"/>
          </p:nvPr>
        </p:nvSpPr>
        <p:spPr>
          <a:xfrm>
            <a:off x="450850" y="517402"/>
            <a:ext cx="5318125" cy="498598"/>
          </a:xfrm>
        </p:spPr>
        <p:txBody>
          <a:bodyPr/>
          <a:lstStyle/>
          <a:p>
            <a:r>
              <a:rPr lang="en-US" dirty="0"/>
              <a:t>Insert title here</a:t>
            </a:r>
            <a:endParaRPr lang="en-GB" dirty="0"/>
          </a:p>
        </p:txBody>
      </p:sp>
      <p:sp>
        <p:nvSpPr>
          <p:cNvPr id="64" name="Footer Placeholder 4">
            <a:extLst>
              <a:ext uri="{FF2B5EF4-FFF2-40B4-BE49-F238E27FC236}">
                <a16:creationId xmlns:a16="http://schemas.microsoft.com/office/drawing/2014/main" id="{D3762C8F-E6C4-1C46-4387-C28BEA668E58}"/>
              </a:ext>
            </a:extLst>
          </p:cNvPr>
          <p:cNvSpPr>
            <a:spLocks noGrp="1"/>
          </p:cNvSpPr>
          <p:nvPr userDrawn="1">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65" name="Text Placeholder 8">
            <a:extLst>
              <a:ext uri="{FF2B5EF4-FFF2-40B4-BE49-F238E27FC236}">
                <a16:creationId xmlns:a16="http://schemas.microsoft.com/office/drawing/2014/main" id="{F06DA14B-8C57-B2EF-EBE7-216123D6ED14}"/>
              </a:ext>
            </a:extLst>
          </p:cNvPr>
          <p:cNvSpPr>
            <a:spLocks noGrp="1"/>
          </p:cNvSpPr>
          <p:nvPr userDrawn="1">
            <p:ph type="body" sz="quarter" idx="100" hasCustomPrompt="1"/>
          </p:nvPr>
        </p:nvSpPr>
        <p:spPr>
          <a:xfrm>
            <a:off x="447675" y="1520825"/>
            <a:ext cx="850160" cy="195814"/>
          </a:xfrm>
          <a:solidFill>
            <a:schemeClr val="accent1"/>
          </a:solidFill>
        </p:spPr>
        <p:txBody>
          <a:bodyPr wrap="none" lIns="36000" tIns="36000" rIns="36000" bIns="36000" anchor="ctr">
            <a:noAutofit/>
          </a:bodyPr>
          <a:lstStyle>
            <a:lvl1pPr algn="l">
              <a:defRPr sz="800" cap="all" spc="70" baseline="0">
                <a:solidFill>
                  <a:schemeClr val="tx1"/>
                </a:solidFill>
                <a:latin typeface="+mj-lt"/>
              </a:defRPr>
            </a:lvl1pPr>
          </a:lstStyle>
          <a:p>
            <a:pPr lvl="0"/>
            <a:r>
              <a:rPr lang="en-GB" dirty="0"/>
              <a:t>CASE STUDY</a:t>
            </a:r>
          </a:p>
        </p:txBody>
      </p:sp>
      <p:sp>
        <p:nvSpPr>
          <p:cNvPr id="66" name="Text Placeholder 65">
            <a:extLst>
              <a:ext uri="{FF2B5EF4-FFF2-40B4-BE49-F238E27FC236}">
                <a16:creationId xmlns:a16="http://schemas.microsoft.com/office/drawing/2014/main" id="{124A5EEF-0BEB-0CB5-D337-8FD8AF3CC820}"/>
              </a:ext>
            </a:extLst>
          </p:cNvPr>
          <p:cNvSpPr>
            <a:spLocks noGrp="1"/>
          </p:cNvSpPr>
          <p:nvPr userDrawn="1">
            <p:ph type="body" sz="quarter" idx="101" hasCustomPrompt="1"/>
          </p:nvPr>
        </p:nvSpPr>
        <p:spPr>
          <a:xfrm>
            <a:off x="447675" y="2550569"/>
            <a:ext cx="1539875" cy="553998"/>
          </a:xfrm>
        </p:spPr>
        <p:txBody>
          <a:bodyPr>
            <a:noAutofit/>
          </a:bodyPr>
          <a:lstStyle>
            <a:lvl1pPr>
              <a:defRPr/>
            </a:lvl1pPr>
            <a:lvl8pPr>
              <a:defRPr/>
            </a:lvl8pPr>
          </a:lstStyle>
          <a:p>
            <a:pPr lvl="8"/>
            <a:r>
              <a:rPr lang="en-US" dirty="0"/>
              <a:t>Challenges</a:t>
            </a:r>
          </a:p>
          <a:p>
            <a:pPr lvl="0"/>
            <a:r>
              <a:rPr lang="en-US" dirty="0"/>
              <a:t>Insert text</a:t>
            </a:r>
            <a:endParaRPr lang="en-GB" dirty="0"/>
          </a:p>
        </p:txBody>
      </p:sp>
      <p:sp>
        <p:nvSpPr>
          <p:cNvPr id="67" name="Text Placeholder 65">
            <a:extLst>
              <a:ext uri="{FF2B5EF4-FFF2-40B4-BE49-F238E27FC236}">
                <a16:creationId xmlns:a16="http://schemas.microsoft.com/office/drawing/2014/main" id="{E301424C-8A68-5BA2-C058-C8C51AC5C736}"/>
              </a:ext>
            </a:extLst>
          </p:cNvPr>
          <p:cNvSpPr>
            <a:spLocks noGrp="1"/>
          </p:cNvSpPr>
          <p:nvPr userDrawn="1">
            <p:ph type="body" sz="quarter" idx="102" hasCustomPrompt="1"/>
          </p:nvPr>
        </p:nvSpPr>
        <p:spPr>
          <a:xfrm>
            <a:off x="2338388" y="2550569"/>
            <a:ext cx="1539875" cy="553998"/>
          </a:xfrm>
        </p:spPr>
        <p:txBody>
          <a:bodyPr>
            <a:noAutofit/>
          </a:bodyPr>
          <a:lstStyle>
            <a:lvl1pPr>
              <a:defRPr/>
            </a:lvl1pPr>
            <a:lvl8pPr>
              <a:defRPr/>
            </a:lvl8pPr>
            <a:lvl9pPr>
              <a:defRPr/>
            </a:lvl9pPr>
          </a:lstStyle>
          <a:p>
            <a:pPr lvl="8"/>
            <a:r>
              <a:rPr lang="en-US" dirty="0"/>
              <a:t>Solutions</a:t>
            </a:r>
          </a:p>
          <a:p>
            <a:pPr lvl="0"/>
            <a:r>
              <a:rPr lang="en-US" dirty="0"/>
              <a:t>Insert text</a:t>
            </a:r>
            <a:endParaRPr lang="en-GB" dirty="0"/>
          </a:p>
        </p:txBody>
      </p:sp>
      <p:sp>
        <p:nvSpPr>
          <p:cNvPr id="68" name="Text Placeholder 65">
            <a:extLst>
              <a:ext uri="{FF2B5EF4-FFF2-40B4-BE49-F238E27FC236}">
                <a16:creationId xmlns:a16="http://schemas.microsoft.com/office/drawing/2014/main" id="{C90F6A27-9F42-8A57-A578-E0C832DDC882}"/>
              </a:ext>
            </a:extLst>
          </p:cNvPr>
          <p:cNvSpPr>
            <a:spLocks noGrp="1"/>
          </p:cNvSpPr>
          <p:nvPr userDrawn="1">
            <p:ph type="body" sz="quarter" idx="103" hasCustomPrompt="1"/>
          </p:nvPr>
        </p:nvSpPr>
        <p:spPr>
          <a:xfrm>
            <a:off x="4229100" y="2550569"/>
            <a:ext cx="1539875" cy="553998"/>
          </a:xfrm>
        </p:spPr>
        <p:txBody>
          <a:bodyPr>
            <a:noAutofit/>
          </a:bodyPr>
          <a:lstStyle>
            <a:lvl1pPr>
              <a:defRPr/>
            </a:lvl1pPr>
            <a:lvl8pPr>
              <a:defRPr/>
            </a:lvl8pPr>
            <a:lvl9pPr>
              <a:defRPr/>
            </a:lvl9pPr>
          </a:lstStyle>
          <a:p>
            <a:pPr lvl="8"/>
            <a:r>
              <a:rPr lang="en-US" dirty="0"/>
              <a:t>Results</a:t>
            </a:r>
          </a:p>
          <a:p>
            <a:pPr lvl="0"/>
            <a:r>
              <a:rPr lang="en-US" dirty="0"/>
              <a:t>Insert text</a:t>
            </a:r>
            <a:endParaRPr lang="en-GB" dirty="0"/>
          </a:p>
        </p:txBody>
      </p:sp>
      <p:sp>
        <p:nvSpPr>
          <p:cNvPr id="72" name="Text Placeholder 8">
            <a:extLst>
              <a:ext uri="{FF2B5EF4-FFF2-40B4-BE49-F238E27FC236}">
                <a16:creationId xmlns:a16="http://schemas.microsoft.com/office/drawing/2014/main" id="{067927A4-AF99-42B2-C931-06804A8A6E1E}"/>
              </a:ext>
            </a:extLst>
          </p:cNvPr>
          <p:cNvSpPr>
            <a:spLocks noGrp="1"/>
          </p:cNvSpPr>
          <p:nvPr>
            <p:ph type="body" sz="quarter" idx="104" hasCustomPrompt="1"/>
          </p:nvPr>
        </p:nvSpPr>
        <p:spPr>
          <a:xfrm>
            <a:off x="7002154" y="776674"/>
            <a:ext cx="850160" cy="195814"/>
          </a:xfrm>
          <a:solidFill>
            <a:schemeClr val="accent3"/>
          </a:solidFill>
        </p:spPr>
        <p:txBody>
          <a:bodyPr wrap="none" lIns="36000" tIns="36000" rIns="36000" bIns="36000" anchor="ctr">
            <a:noAutofit/>
          </a:bodyPr>
          <a:lstStyle>
            <a:lvl1pPr algn="l">
              <a:defRPr sz="800" cap="all" spc="70" baseline="0">
                <a:solidFill>
                  <a:schemeClr val="bg1"/>
                </a:solidFill>
                <a:latin typeface="+mj-lt"/>
              </a:defRPr>
            </a:lvl1pPr>
          </a:lstStyle>
          <a:p>
            <a:pPr lvl="0"/>
            <a:r>
              <a:rPr lang="en-GB" dirty="0"/>
              <a:t>CASE STUDY</a:t>
            </a:r>
          </a:p>
        </p:txBody>
      </p:sp>
      <p:sp>
        <p:nvSpPr>
          <p:cNvPr id="75" name="Text Placeholder 74">
            <a:extLst>
              <a:ext uri="{FF2B5EF4-FFF2-40B4-BE49-F238E27FC236}">
                <a16:creationId xmlns:a16="http://schemas.microsoft.com/office/drawing/2014/main" id="{BD5EE0D8-80DE-BA61-4591-3C11E6FBA714}"/>
              </a:ext>
            </a:extLst>
          </p:cNvPr>
          <p:cNvSpPr>
            <a:spLocks noGrp="1"/>
          </p:cNvSpPr>
          <p:nvPr>
            <p:ph type="body" sz="quarter" idx="105"/>
          </p:nvPr>
        </p:nvSpPr>
        <p:spPr>
          <a:xfrm>
            <a:off x="7002154" y="1141413"/>
            <a:ext cx="1788194" cy="2123658"/>
          </a:xfrm>
        </p:spPr>
        <p:txBody>
          <a:bodyPr>
            <a:noAutofit/>
          </a:bodyPr>
          <a:lstStyle>
            <a:lvl2pPr>
              <a:buClr>
                <a:schemeClr val="accent3"/>
              </a:buClr>
              <a:defRPr/>
            </a:lvl2pPr>
            <a:lvl3pPr>
              <a:buClr>
                <a:schemeClr val="accent3"/>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424574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icing layout with table">
    <p:spTree>
      <p:nvGrpSpPr>
        <p:cNvPr id="1" name=""/>
        <p:cNvGrpSpPr/>
        <p:nvPr/>
      </p:nvGrpSpPr>
      <p:grpSpPr>
        <a:xfrm>
          <a:off x="0" y="0"/>
          <a:ext cx="0" cy="0"/>
          <a:chOff x="0" y="0"/>
          <a:chExt cx="0" cy="0"/>
        </a:xfrm>
      </p:grpSpPr>
      <p:sp>
        <p:nvSpPr>
          <p:cNvPr id="34" name="Text Placeholder 3">
            <a:extLst>
              <a:ext uri="{FF2B5EF4-FFF2-40B4-BE49-F238E27FC236}">
                <a16:creationId xmlns:a16="http://schemas.microsoft.com/office/drawing/2014/main" id="{5B2DA844-613D-FD01-A8F4-57FB2CB9E1E8}"/>
              </a:ext>
            </a:extLst>
          </p:cNvPr>
          <p:cNvSpPr>
            <a:spLocks noGrp="1"/>
          </p:cNvSpPr>
          <p:nvPr>
            <p:ph type="body" sz="quarter" idx="30"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8" name="Table Placeholder 7">
            <a:extLst>
              <a:ext uri="{FF2B5EF4-FFF2-40B4-BE49-F238E27FC236}">
                <a16:creationId xmlns:a16="http://schemas.microsoft.com/office/drawing/2014/main" id="{C7D98D93-E791-19E0-38F4-D0D1A183FCE3}"/>
              </a:ext>
            </a:extLst>
          </p:cNvPr>
          <p:cNvSpPr>
            <a:spLocks noGrp="1"/>
          </p:cNvSpPr>
          <p:nvPr>
            <p:ph type="tbl" sz="quarter" idx="14" hasCustomPrompt="1"/>
          </p:nvPr>
        </p:nvSpPr>
        <p:spPr>
          <a:xfrm>
            <a:off x="450849" y="2025650"/>
            <a:ext cx="11069639" cy="3929487"/>
          </a:xfrm>
        </p:spPr>
        <p:txBody>
          <a:bodyPr/>
          <a:lstStyle>
            <a:lvl1pPr algn="ctr">
              <a:defRPr/>
            </a:lvl1pPr>
          </a:lstStyle>
          <a:p>
            <a:r>
              <a:rPr lang="en-GB" dirty="0"/>
              <a:t>Click to insert table here</a:t>
            </a:r>
          </a:p>
        </p:txBody>
      </p:sp>
      <p:grpSp>
        <p:nvGrpSpPr>
          <p:cNvPr id="3" name="Group 2">
            <a:extLst>
              <a:ext uri="{FF2B5EF4-FFF2-40B4-BE49-F238E27FC236}">
                <a16:creationId xmlns:a16="http://schemas.microsoft.com/office/drawing/2014/main" id="{D829916F-9DE4-2617-8F72-04314F1D3490}"/>
              </a:ext>
            </a:extLst>
          </p:cNvPr>
          <p:cNvGrpSpPr/>
          <p:nvPr/>
        </p:nvGrpSpPr>
        <p:grpSpPr>
          <a:xfrm>
            <a:off x="-2178417" y="0"/>
            <a:ext cx="2116910" cy="4354799"/>
            <a:chOff x="-2170726" y="0"/>
            <a:chExt cx="2116910" cy="4354799"/>
          </a:xfrm>
        </p:grpSpPr>
        <p:grpSp>
          <p:nvGrpSpPr>
            <p:cNvPr id="7" name="Group 6">
              <a:extLst>
                <a:ext uri="{FF2B5EF4-FFF2-40B4-BE49-F238E27FC236}">
                  <a16:creationId xmlns:a16="http://schemas.microsoft.com/office/drawing/2014/main" id="{9DDF1A7D-B629-704D-98FB-72CAF2A12C35}"/>
                </a:ext>
              </a:extLst>
            </p:cNvPr>
            <p:cNvGrpSpPr/>
            <p:nvPr/>
          </p:nvGrpSpPr>
          <p:grpSpPr>
            <a:xfrm>
              <a:off x="-2170726" y="0"/>
              <a:ext cx="2116910" cy="4354799"/>
              <a:chOff x="1841345" y="1593847"/>
              <a:chExt cx="2116910" cy="4354799"/>
            </a:xfrm>
          </p:grpSpPr>
          <p:sp>
            <p:nvSpPr>
              <p:cNvPr id="13" name="Rectangle 12">
                <a:extLst>
                  <a:ext uri="{FF2B5EF4-FFF2-40B4-BE49-F238E27FC236}">
                    <a16:creationId xmlns:a16="http://schemas.microsoft.com/office/drawing/2014/main" id="{13443028-0940-EA8D-C20A-74F6CFFA86D9}"/>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4" name="Rectangle 13">
                <a:extLst>
                  <a:ext uri="{FF2B5EF4-FFF2-40B4-BE49-F238E27FC236}">
                    <a16:creationId xmlns:a16="http://schemas.microsoft.com/office/drawing/2014/main" id="{FDC1882C-C5CC-33D3-8B78-E0008964C550}"/>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5" name="TextBox 14">
                <a:extLst>
                  <a:ext uri="{FF2B5EF4-FFF2-40B4-BE49-F238E27FC236}">
                    <a16:creationId xmlns:a16="http://schemas.microsoft.com/office/drawing/2014/main" id="{01B48764-5A27-FFB4-92F9-2B8E667E2783}"/>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16" name="TextBox 15">
                <a:extLst>
                  <a:ext uri="{FF2B5EF4-FFF2-40B4-BE49-F238E27FC236}">
                    <a16:creationId xmlns:a16="http://schemas.microsoft.com/office/drawing/2014/main" id="{7FDF81BE-FA69-DDB4-F7E2-5C8183F114C5}"/>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17" name="TextBox 16">
                <a:extLst>
                  <a:ext uri="{FF2B5EF4-FFF2-40B4-BE49-F238E27FC236}">
                    <a16:creationId xmlns:a16="http://schemas.microsoft.com/office/drawing/2014/main" id="{8ECCD9F1-ED38-31D6-1044-D9A085E5308C}"/>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18" name="TextBox 17">
                <a:extLst>
                  <a:ext uri="{FF2B5EF4-FFF2-40B4-BE49-F238E27FC236}">
                    <a16:creationId xmlns:a16="http://schemas.microsoft.com/office/drawing/2014/main" id="{75E91786-C286-9D48-A0FE-78FCAD4FBCA9}"/>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9" name="Picture 8">
              <a:extLst>
                <a:ext uri="{FF2B5EF4-FFF2-40B4-BE49-F238E27FC236}">
                  <a16:creationId xmlns:a16="http://schemas.microsoft.com/office/drawing/2014/main" id="{6085B769-BF9F-8410-9181-2582802097E7}"/>
                </a:ext>
              </a:extLst>
            </p:cNvPr>
            <p:cNvPicPr>
              <a:picLocks noChangeAspect="1"/>
            </p:cNvPicPr>
            <p:nvPr/>
          </p:nvPicPr>
          <p:blipFill>
            <a:blip r:embed="rId3"/>
            <a:stretch>
              <a:fillRect/>
            </a:stretch>
          </p:blipFill>
          <p:spPr>
            <a:xfrm>
              <a:off x="-1743959" y="1421385"/>
              <a:ext cx="1257300" cy="733425"/>
            </a:xfrm>
            <a:prstGeom prst="rect">
              <a:avLst/>
            </a:prstGeom>
          </p:spPr>
        </p:pic>
        <p:sp>
          <p:nvSpPr>
            <p:cNvPr id="10" name="Oval 9">
              <a:extLst>
                <a:ext uri="{FF2B5EF4-FFF2-40B4-BE49-F238E27FC236}">
                  <a16:creationId xmlns:a16="http://schemas.microsoft.com/office/drawing/2014/main" id="{4BEA9BE2-7D3A-16B9-E145-0513AF7A481A}"/>
                </a:ext>
              </a:extLst>
            </p:cNvPr>
            <p:cNvSpPr/>
            <p:nvPr/>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11" name="Picture 10">
              <a:extLst>
                <a:ext uri="{FF2B5EF4-FFF2-40B4-BE49-F238E27FC236}">
                  <a16:creationId xmlns:a16="http://schemas.microsoft.com/office/drawing/2014/main" id="{8CEE24C2-0C18-F6BD-B19A-6497B5781D5C}"/>
                </a:ext>
              </a:extLst>
            </p:cNvPr>
            <p:cNvPicPr>
              <a:picLocks noChangeAspect="1"/>
            </p:cNvPicPr>
            <p:nvPr/>
          </p:nvPicPr>
          <p:blipFill>
            <a:blip r:embed="rId4"/>
            <a:stretch>
              <a:fillRect/>
            </a:stretch>
          </p:blipFill>
          <p:spPr>
            <a:xfrm>
              <a:off x="-1743959" y="3490852"/>
              <a:ext cx="1257300" cy="723900"/>
            </a:xfrm>
            <a:prstGeom prst="rect">
              <a:avLst/>
            </a:prstGeom>
          </p:spPr>
        </p:pic>
        <p:sp>
          <p:nvSpPr>
            <p:cNvPr id="12" name="Oval 11">
              <a:extLst>
                <a:ext uri="{FF2B5EF4-FFF2-40B4-BE49-F238E27FC236}">
                  <a16:creationId xmlns:a16="http://schemas.microsoft.com/office/drawing/2014/main" id="{61C55BC9-9CDE-120B-1556-BA245C1AE006}"/>
                </a:ext>
              </a:extLst>
            </p:cNvPr>
            <p:cNvSpPr/>
            <p:nvPr/>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grpSp>
        <p:nvGrpSpPr>
          <p:cNvPr id="37" name="Group 36">
            <a:extLst>
              <a:ext uri="{FF2B5EF4-FFF2-40B4-BE49-F238E27FC236}">
                <a16:creationId xmlns:a16="http://schemas.microsoft.com/office/drawing/2014/main" id="{7E11F40E-D2ED-E007-85EE-982082A3CC94}"/>
              </a:ext>
            </a:extLst>
          </p:cNvPr>
          <p:cNvGrpSpPr/>
          <p:nvPr/>
        </p:nvGrpSpPr>
        <p:grpSpPr>
          <a:xfrm>
            <a:off x="12287572" y="-2519"/>
            <a:ext cx="2159455" cy="6092540"/>
            <a:chOff x="-2179314" y="4463260"/>
            <a:chExt cx="2159455" cy="6092540"/>
          </a:xfrm>
        </p:grpSpPr>
        <p:sp>
          <p:nvSpPr>
            <p:cNvPr id="38" name="Rectangle 37">
              <a:extLst>
                <a:ext uri="{FF2B5EF4-FFF2-40B4-BE49-F238E27FC236}">
                  <a16:creationId xmlns:a16="http://schemas.microsoft.com/office/drawing/2014/main" id="{86CFEFAD-3C2F-0A64-70D8-751DEBF9EE2F}"/>
                </a:ext>
              </a:extLst>
            </p:cNvPr>
            <p:cNvSpPr/>
            <p:nvPr/>
          </p:nvSpPr>
          <p:spPr>
            <a:xfrm>
              <a:off x="-2178628" y="4464456"/>
              <a:ext cx="2094954" cy="609134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9" name="Rectangle 38">
              <a:extLst>
                <a:ext uri="{FF2B5EF4-FFF2-40B4-BE49-F238E27FC236}">
                  <a16:creationId xmlns:a16="http://schemas.microsoft.com/office/drawing/2014/main" id="{F7D233BC-F56A-37EE-8F47-2A1F338E6068}"/>
                </a:ext>
              </a:extLst>
            </p:cNvPr>
            <p:cNvSpPr/>
            <p:nvPr/>
          </p:nvSpPr>
          <p:spPr>
            <a:xfrm>
              <a:off x="-2178417" y="4463260"/>
              <a:ext cx="2094743" cy="704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solidFill>
              </a:endParaRPr>
            </a:p>
          </p:txBody>
        </p:sp>
        <p:sp>
          <p:nvSpPr>
            <p:cNvPr id="40" name="TextBox 39">
              <a:extLst>
                <a:ext uri="{FF2B5EF4-FFF2-40B4-BE49-F238E27FC236}">
                  <a16:creationId xmlns:a16="http://schemas.microsoft.com/office/drawing/2014/main" id="{D6FD66DB-C039-DFE8-A7C6-BD7C78C37EDE}"/>
                </a:ext>
              </a:extLst>
            </p:cNvPr>
            <p:cNvSpPr txBox="1"/>
            <p:nvPr/>
          </p:nvSpPr>
          <p:spPr>
            <a:xfrm>
              <a:off x="-1906847" y="4580276"/>
              <a:ext cx="1526050" cy="461665"/>
            </a:xfrm>
            <a:prstGeom prst="rect">
              <a:avLst/>
            </a:prstGeom>
            <a:noFill/>
          </p:spPr>
          <p:txBody>
            <a:bodyPr wrap="square" rtlCol="0">
              <a:spAutoFit/>
            </a:bodyPr>
            <a:lstStyle/>
            <a:p>
              <a:pPr algn="ctr"/>
              <a:r>
                <a:rPr lang="en-GB" sz="1200" dirty="0">
                  <a:solidFill>
                    <a:srgbClr val="333333"/>
                  </a:solidFill>
                  <a:latin typeface="+mn-lt"/>
                </a:rPr>
                <a:t>HOW TO INSERT A TABLE</a:t>
              </a:r>
            </a:p>
          </p:txBody>
        </p:sp>
        <p:sp>
          <p:nvSpPr>
            <p:cNvPr id="41" name="TextBox 40">
              <a:extLst>
                <a:ext uri="{FF2B5EF4-FFF2-40B4-BE49-F238E27FC236}">
                  <a16:creationId xmlns:a16="http://schemas.microsoft.com/office/drawing/2014/main" id="{780DCF5D-7D1A-B39A-F158-C748F7DF962F}"/>
                </a:ext>
              </a:extLst>
            </p:cNvPr>
            <p:cNvSpPr txBox="1"/>
            <p:nvPr/>
          </p:nvSpPr>
          <p:spPr>
            <a:xfrm>
              <a:off x="-2179314" y="5881307"/>
              <a:ext cx="2159455" cy="707886"/>
            </a:xfrm>
            <a:prstGeom prst="rect">
              <a:avLst/>
            </a:prstGeom>
            <a:noFill/>
          </p:spPr>
          <p:txBody>
            <a:bodyPr wrap="square" rtlCol="0">
              <a:normAutofit/>
            </a:bodyPr>
            <a:lstStyle/>
            <a:p>
              <a:r>
                <a:rPr lang="en-GB" sz="1000" b="0" dirty="0">
                  <a:solidFill>
                    <a:srgbClr val="333333"/>
                  </a:solidFill>
                </a:rPr>
                <a:t>1. To use the table we have designed for you, click on the table and go to Table Tools &gt; Format in the top ribbon. </a:t>
              </a:r>
            </a:p>
          </p:txBody>
        </p:sp>
        <p:sp>
          <p:nvSpPr>
            <p:cNvPr id="42" name="TextBox 41">
              <a:extLst>
                <a:ext uri="{FF2B5EF4-FFF2-40B4-BE49-F238E27FC236}">
                  <a16:creationId xmlns:a16="http://schemas.microsoft.com/office/drawing/2014/main" id="{2EC4E977-068D-BCA8-77BB-4A0AFA85B76E}"/>
                </a:ext>
              </a:extLst>
            </p:cNvPr>
            <p:cNvSpPr txBox="1"/>
            <p:nvPr/>
          </p:nvSpPr>
          <p:spPr>
            <a:xfrm>
              <a:off x="-2179314" y="6549357"/>
              <a:ext cx="1922139" cy="707886"/>
            </a:xfrm>
            <a:prstGeom prst="rect">
              <a:avLst/>
            </a:prstGeom>
            <a:noFill/>
          </p:spPr>
          <p:txBody>
            <a:bodyPr wrap="square" rtlCol="0">
              <a:normAutofit/>
            </a:bodyPr>
            <a:lstStyle/>
            <a:p>
              <a:r>
                <a:rPr lang="en-GB" sz="1000" b="0" dirty="0">
                  <a:solidFill>
                    <a:srgbClr val="333333"/>
                  </a:solidFill>
                </a:rPr>
                <a:t>2. You can choose to delete or insert more rows and columns to your table to suit your content.</a:t>
              </a:r>
            </a:p>
          </p:txBody>
        </p:sp>
        <p:sp>
          <p:nvSpPr>
            <p:cNvPr id="43" name="TextBox 42">
              <a:extLst>
                <a:ext uri="{FF2B5EF4-FFF2-40B4-BE49-F238E27FC236}">
                  <a16:creationId xmlns:a16="http://schemas.microsoft.com/office/drawing/2014/main" id="{F37181BB-DD3B-B30F-F3C7-9533F34BF902}"/>
                </a:ext>
              </a:extLst>
            </p:cNvPr>
            <p:cNvSpPr txBox="1"/>
            <p:nvPr/>
          </p:nvSpPr>
          <p:spPr>
            <a:xfrm>
              <a:off x="-2179314" y="7252770"/>
              <a:ext cx="2159455" cy="553998"/>
            </a:xfrm>
            <a:prstGeom prst="rect">
              <a:avLst/>
            </a:prstGeom>
            <a:noFill/>
          </p:spPr>
          <p:txBody>
            <a:bodyPr wrap="square" rtlCol="0">
              <a:normAutofit/>
            </a:bodyPr>
            <a:lstStyle/>
            <a:p>
              <a:r>
                <a:rPr lang="en-GB" sz="1000" b="0" dirty="0">
                  <a:solidFill>
                    <a:srgbClr val="333333"/>
                  </a:solidFill>
                </a:rPr>
                <a:t>3. You can either copy old content from another table or type straight into this one.</a:t>
              </a:r>
            </a:p>
          </p:txBody>
        </p:sp>
        <p:sp>
          <p:nvSpPr>
            <p:cNvPr id="44" name="TextBox 43">
              <a:extLst>
                <a:ext uri="{FF2B5EF4-FFF2-40B4-BE49-F238E27FC236}">
                  <a16:creationId xmlns:a16="http://schemas.microsoft.com/office/drawing/2014/main" id="{736A54DF-05E4-69F3-B9AB-B0901871A708}"/>
                </a:ext>
              </a:extLst>
            </p:cNvPr>
            <p:cNvSpPr txBox="1"/>
            <p:nvPr/>
          </p:nvSpPr>
          <p:spPr>
            <a:xfrm>
              <a:off x="-2179314" y="5182194"/>
              <a:ext cx="2159455" cy="707886"/>
            </a:xfrm>
            <a:prstGeom prst="rect">
              <a:avLst/>
            </a:prstGeom>
            <a:noFill/>
          </p:spPr>
          <p:txBody>
            <a:bodyPr wrap="square" rtlCol="0">
              <a:spAutoFit/>
            </a:bodyPr>
            <a:lstStyle/>
            <a:p>
              <a:r>
                <a:rPr lang="en-GB" sz="1000" b="0" dirty="0">
                  <a:solidFill>
                    <a:srgbClr val="333333"/>
                  </a:solidFill>
                </a:rPr>
                <a:t>We have designed and created a table for you. This can be found on the table slide when you open your template.</a:t>
              </a:r>
              <a:endParaRPr lang="en-GB" sz="1000" b="0" dirty="0">
                <a:solidFill>
                  <a:schemeClr val="accent1"/>
                </a:solidFill>
              </a:endParaRPr>
            </a:p>
          </p:txBody>
        </p:sp>
        <p:sp>
          <p:nvSpPr>
            <p:cNvPr id="45" name="Rectangle 44">
              <a:extLst>
                <a:ext uri="{FF2B5EF4-FFF2-40B4-BE49-F238E27FC236}">
                  <a16:creationId xmlns:a16="http://schemas.microsoft.com/office/drawing/2014/main" id="{B52A5BF9-6DA6-AB56-5143-68CBEBB4D6C7}"/>
                </a:ext>
              </a:extLst>
            </p:cNvPr>
            <p:cNvSpPr/>
            <p:nvPr/>
          </p:nvSpPr>
          <p:spPr>
            <a:xfrm>
              <a:off x="-2178628" y="7884820"/>
              <a:ext cx="209495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dirty="0">
                <a:solidFill>
                  <a:schemeClr val="bg1"/>
                </a:solidFill>
              </a:endParaRPr>
            </a:p>
          </p:txBody>
        </p:sp>
        <p:sp>
          <p:nvSpPr>
            <p:cNvPr id="46" name="TextBox 45">
              <a:extLst>
                <a:ext uri="{FF2B5EF4-FFF2-40B4-BE49-F238E27FC236}">
                  <a16:creationId xmlns:a16="http://schemas.microsoft.com/office/drawing/2014/main" id="{DDE78992-AA88-3761-D886-3060AE37B1AF}"/>
                </a:ext>
              </a:extLst>
            </p:cNvPr>
            <p:cNvSpPr txBox="1"/>
            <p:nvPr/>
          </p:nvSpPr>
          <p:spPr>
            <a:xfrm>
              <a:off x="-2179314" y="7976349"/>
              <a:ext cx="2159455" cy="553998"/>
            </a:xfrm>
            <a:prstGeom prst="rect">
              <a:avLst/>
            </a:prstGeom>
            <a:noFill/>
          </p:spPr>
          <p:txBody>
            <a:bodyPr wrap="square" rtlCol="0">
              <a:normAutofit/>
            </a:bodyPr>
            <a:lstStyle/>
            <a:p>
              <a:r>
                <a:rPr lang="en-GB" sz="1000" b="0" dirty="0">
                  <a:solidFill>
                    <a:srgbClr val="333333"/>
                  </a:solidFill>
                  <a:latin typeface="Gotham Medium" pitchFamily="50" charset="0"/>
                </a:rPr>
                <a:t>You can insert the default table design into the placeholder.</a:t>
              </a:r>
              <a:endParaRPr lang="en-GB" sz="1000" b="0" dirty="0">
                <a:solidFill>
                  <a:schemeClr val="accent1"/>
                </a:solidFill>
                <a:latin typeface="Gotham Medium" pitchFamily="50" charset="0"/>
              </a:endParaRPr>
            </a:p>
          </p:txBody>
        </p:sp>
        <p:sp>
          <p:nvSpPr>
            <p:cNvPr id="47" name="TextBox 46">
              <a:extLst>
                <a:ext uri="{FF2B5EF4-FFF2-40B4-BE49-F238E27FC236}">
                  <a16:creationId xmlns:a16="http://schemas.microsoft.com/office/drawing/2014/main" id="{9D12FAE9-D298-E55A-30DB-F1B8D51AD3A8}"/>
                </a:ext>
              </a:extLst>
            </p:cNvPr>
            <p:cNvSpPr txBox="1"/>
            <p:nvPr/>
          </p:nvSpPr>
          <p:spPr>
            <a:xfrm>
              <a:off x="-2179313" y="8502483"/>
              <a:ext cx="1998696" cy="707886"/>
            </a:xfrm>
            <a:prstGeom prst="rect">
              <a:avLst/>
            </a:prstGeom>
            <a:noFill/>
          </p:spPr>
          <p:txBody>
            <a:bodyPr wrap="square" rtlCol="0">
              <a:spAutoFit/>
            </a:bodyPr>
            <a:lstStyle>
              <a:defPPr>
                <a:defRPr lang="en-US"/>
              </a:defPPr>
              <a:lvl1pPr>
                <a:defRPr sz="1000" b="0">
                  <a:solidFill>
                    <a:srgbClr val="333333"/>
                  </a:solidFill>
                </a:defRPr>
              </a:lvl1pPr>
            </a:lstStyle>
            <a:p>
              <a:pPr lvl="0"/>
              <a:r>
                <a:rPr lang="en-GB" dirty="0"/>
                <a:t>1. Click on the icon in the middle of the placeholder and choose the amount of rows and columns you need.</a:t>
              </a:r>
            </a:p>
          </p:txBody>
        </p:sp>
        <p:sp>
          <p:nvSpPr>
            <p:cNvPr id="48" name="TextBox 47">
              <a:extLst>
                <a:ext uri="{FF2B5EF4-FFF2-40B4-BE49-F238E27FC236}">
                  <a16:creationId xmlns:a16="http://schemas.microsoft.com/office/drawing/2014/main" id="{B97E3DCF-B0DF-D51D-AE1C-45A6857FB075}"/>
                </a:ext>
              </a:extLst>
            </p:cNvPr>
            <p:cNvSpPr txBox="1"/>
            <p:nvPr/>
          </p:nvSpPr>
          <p:spPr>
            <a:xfrm>
              <a:off x="-2179313" y="9713030"/>
              <a:ext cx="1846141" cy="707886"/>
            </a:xfrm>
            <a:prstGeom prst="rect">
              <a:avLst/>
            </a:prstGeom>
            <a:noFill/>
          </p:spPr>
          <p:txBody>
            <a:bodyPr wrap="square" rtlCol="0">
              <a:spAutoFit/>
            </a:bodyPr>
            <a:lstStyle>
              <a:defPPr>
                <a:defRPr lang="en-US"/>
              </a:defPPr>
              <a:lvl1pPr>
                <a:defRPr sz="1000" b="0">
                  <a:solidFill>
                    <a:srgbClr val="333333"/>
                  </a:solidFill>
                </a:defRPr>
              </a:lvl1pPr>
            </a:lstStyle>
            <a:p>
              <a:pPr lvl="0"/>
              <a:r>
                <a:rPr lang="en-GB" dirty="0"/>
                <a:t>3. You can also use tools on the Layout tab to evenly distribute your rows and columns.</a:t>
              </a:r>
            </a:p>
          </p:txBody>
        </p:sp>
        <p:sp>
          <p:nvSpPr>
            <p:cNvPr id="49" name="TextBox 48">
              <a:extLst>
                <a:ext uri="{FF2B5EF4-FFF2-40B4-BE49-F238E27FC236}">
                  <a16:creationId xmlns:a16="http://schemas.microsoft.com/office/drawing/2014/main" id="{0AF8A3F7-580D-0B30-E002-8B4F38E864BA}"/>
                </a:ext>
              </a:extLst>
            </p:cNvPr>
            <p:cNvSpPr txBox="1"/>
            <p:nvPr/>
          </p:nvSpPr>
          <p:spPr>
            <a:xfrm>
              <a:off x="-2179313" y="9208158"/>
              <a:ext cx="1998696" cy="553998"/>
            </a:xfrm>
            <a:prstGeom prst="rect">
              <a:avLst/>
            </a:prstGeom>
            <a:noFill/>
          </p:spPr>
          <p:txBody>
            <a:bodyPr wrap="square" rtlCol="0">
              <a:spAutoFit/>
            </a:bodyPr>
            <a:lstStyle>
              <a:defPPr>
                <a:defRPr lang="en-US"/>
              </a:defPPr>
              <a:lvl1pPr>
                <a:defRPr sz="1000" b="0">
                  <a:solidFill>
                    <a:srgbClr val="333333"/>
                  </a:solidFill>
                </a:defRPr>
              </a:lvl1pPr>
            </a:lstStyle>
            <a:p>
              <a:pPr lvl="0"/>
              <a:r>
                <a:rPr lang="en-GB" dirty="0"/>
                <a:t>2. Use the other table style options to design the table to how you need it.</a:t>
              </a:r>
            </a:p>
          </p:txBody>
        </p:sp>
      </p:grpSp>
      <p:sp>
        <p:nvSpPr>
          <p:cNvPr id="51" name="Date Placeholder 50">
            <a:extLst>
              <a:ext uri="{FF2B5EF4-FFF2-40B4-BE49-F238E27FC236}">
                <a16:creationId xmlns:a16="http://schemas.microsoft.com/office/drawing/2014/main" id="{E6B53512-F119-7F01-F78B-40B54C526CF9}"/>
              </a:ext>
            </a:extLst>
          </p:cNvPr>
          <p:cNvSpPr>
            <a:spLocks noGrp="1"/>
          </p:cNvSpPr>
          <p:nvPr>
            <p:ph type="dt" sz="half" idx="31"/>
          </p:nvPr>
        </p:nvSpPr>
        <p:spPr/>
        <p:txBody>
          <a:bodyPr>
            <a:noAutofit/>
          </a:bodyPr>
          <a:lstStyle/>
          <a:p>
            <a:endParaRPr lang="en-GB" dirty="0"/>
          </a:p>
        </p:txBody>
      </p:sp>
      <p:sp>
        <p:nvSpPr>
          <p:cNvPr id="53" name="Slide Number Placeholder 52">
            <a:extLst>
              <a:ext uri="{FF2B5EF4-FFF2-40B4-BE49-F238E27FC236}">
                <a16:creationId xmlns:a16="http://schemas.microsoft.com/office/drawing/2014/main" id="{74312ABC-C06B-C595-6390-08E5D4740299}"/>
              </a:ext>
            </a:extLst>
          </p:cNvPr>
          <p:cNvSpPr>
            <a:spLocks noGrp="1"/>
          </p:cNvSpPr>
          <p:nvPr>
            <p:ph type="sldNum" sz="quarter" idx="33"/>
          </p:nvPr>
        </p:nvSpPr>
        <p:spPr/>
        <p:txBody>
          <a:bodyPr>
            <a:noAutofit/>
          </a:bodyPr>
          <a:lstStyle/>
          <a:p>
            <a:fld id="{BB07EAE1-021A-493C-B07F-6FE9E5D11BEB}" type="slidenum">
              <a:rPr lang="en-GB" smtClean="0"/>
              <a:pPr/>
              <a:t>‹#›</a:t>
            </a:fld>
            <a:endParaRPr lang="en-GB" dirty="0"/>
          </a:p>
        </p:txBody>
      </p:sp>
      <p:grpSp>
        <p:nvGrpSpPr>
          <p:cNvPr id="2" name="Group 1">
            <a:extLst>
              <a:ext uri="{FF2B5EF4-FFF2-40B4-BE49-F238E27FC236}">
                <a16:creationId xmlns:a16="http://schemas.microsoft.com/office/drawing/2014/main" id="{7B93F504-4097-5A4C-B1B5-24A56B2961EA}"/>
              </a:ext>
            </a:extLst>
          </p:cNvPr>
          <p:cNvGrpSpPr/>
          <p:nvPr userDrawn="1"/>
        </p:nvGrpSpPr>
        <p:grpSpPr>
          <a:xfrm>
            <a:off x="-2178417" y="0"/>
            <a:ext cx="2116910" cy="4354799"/>
            <a:chOff x="-2170726" y="0"/>
            <a:chExt cx="2116910" cy="4354799"/>
          </a:xfrm>
        </p:grpSpPr>
        <p:grpSp>
          <p:nvGrpSpPr>
            <p:cNvPr id="4" name="Group 3">
              <a:extLst>
                <a:ext uri="{FF2B5EF4-FFF2-40B4-BE49-F238E27FC236}">
                  <a16:creationId xmlns:a16="http://schemas.microsoft.com/office/drawing/2014/main" id="{082B8088-EB8C-84A4-A237-0D58601BF74A}"/>
                </a:ext>
              </a:extLst>
            </p:cNvPr>
            <p:cNvGrpSpPr/>
            <p:nvPr userDrawn="1"/>
          </p:nvGrpSpPr>
          <p:grpSpPr>
            <a:xfrm>
              <a:off x="-2170726" y="0"/>
              <a:ext cx="2116910" cy="4354799"/>
              <a:chOff x="1841345" y="1593847"/>
              <a:chExt cx="2116910" cy="4354799"/>
            </a:xfrm>
          </p:grpSpPr>
          <p:sp>
            <p:nvSpPr>
              <p:cNvPr id="24" name="Rectangle 23">
                <a:extLst>
                  <a:ext uri="{FF2B5EF4-FFF2-40B4-BE49-F238E27FC236}">
                    <a16:creationId xmlns:a16="http://schemas.microsoft.com/office/drawing/2014/main" id="{C50F608D-5570-962F-8949-1AEE2C5A49A3}"/>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5" name="Rectangle 24">
                <a:extLst>
                  <a:ext uri="{FF2B5EF4-FFF2-40B4-BE49-F238E27FC236}">
                    <a16:creationId xmlns:a16="http://schemas.microsoft.com/office/drawing/2014/main" id="{18C2F1C2-CB84-E423-2C9A-F858D5B2F62F}"/>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6" name="TextBox 25">
                <a:extLst>
                  <a:ext uri="{FF2B5EF4-FFF2-40B4-BE49-F238E27FC236}">
                    <a16:creationId xmlns:a16="http://schemas.microsoft.com/office/drawing/2014/main" id="{BFC6AE9F-D283-FF00-2E59-67920E83DEDE}"/>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27" name="TextBox 26">
                <a:extLst>
                  <a:ext uri="{FF2B5EF4-FFF2-40B4-BE49-F238E27FC236}">
                    <a16:creationId xmlns:a16="http://schemas.microsoft.com/office/drawing/2014/main" id="{F496069F-711B-FED5-3A10-948A671B323F}"/>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28" name="TextBox 27">
                <a:extLst>
                  <a:ext uri="{FF2B5EF4-FFF2-40B4-BE49-F238E27FC236}">
                    <a16:creationId xmlns:a16="http://schemas.microsoft.com/office/drawing/2014/main" id="{6D11BC7A-2FB5-2966-8BF2-D59BF9A0388E}"/>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29" name="TextBox 28">
                <a:extLst>
                  <a:ext uri="{FF2B5EF4-FFF2-40B4-BE49-F238E27FC236}">
                    <a16:creationId xmlns:a16="http://schemas.microsoft.com/office/drawing/2014/main" id="{158CB84D-1AEE-F818-F895-099DDA614E84}"/>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20" name="Picture 19">
              <a:extLst>
                <a:ext uri="{FF2B5EF4-FFF2-40B4-BE49-F238E27FC236}">
                  <a16:creationId xmlns:a16="http://schemas.microsoft.com/office/drawing/2014/main" id="{AB820C90-1B4D-C3BF-FF70-30893602B173}"/>
                </a:ext>
              </a:extLst>
            </p:cNvPr>
            <p:cNvPicPr>
              <a:picLocks noChangeAspect="1"/>
            </p:cNvPicPr>
            <p:nvPr userDrawn="1"/>
          </p:nvPicPr>
          <p:blipFill>
            <a:blip r:embed="rId3"/>
            <a:stretch>
              <a:fillRect/>
            </a:stretch>
          </p:blipFill>
          <p:spPr>
            <a:xfrm>
              <a:off x="-1743959" y="1421385"/>
              <a:ext cx="1257300" cy="733425"/>
            </a:xfrm>
            <a:prstGeom prst="rect">
              <a:avLst/>
            </a:prstGeom>
          </p:spPr>
        </p:pic>
        <p:sp>
          <p:nvSpPr>
            <p:cNvPr id="21" name="Oval 20">
              <a:extLst>
                <a:ext uri="{FF2B5EF4-FFF2-40B4-BE49-F238E27FC236}">
                  <a16:creationId xmlns:a16="http://schemas.microsoft.com/office/drawing/2014/main" id="{551594BB-C71C-AADD-C72A-B0257F92A682}"/>
                </a:ext>
              </a:extLst>
            </p:cNvPr>
            <p:cNvSpPr/>
            <p:nvPr userDrawn="1"/>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22" name="Picture 21">
              <a:extLst>
                <a:ext uri="{FF2B5EF4-FFF2-40B4-BE49-F238E27FC236}">
                  <a16:creationId xmlns:a16="http://schemas.microsoft.com/office/drawing/2014/main" id="{BC5B891D-2394-1699-7D71-70BC42D5999F}"/>
                </a:ext>
              </a:extLst>
            </p:cNvPr>
            <p:cNvPicPr>
              <a:picLocks noChangeAspect="1"/>
            </p:cNvPicPr>
            <p:nvPr userDrawn="1"/>
          </p:nvPicPr>
          <p:blipFill>
            <a:blip r:embed="rId4"/>
            <a:stretch>
              <a:fillRect/>
            </a:stretch>
          </p:blipFill>
          <p:spPr>
            <a:xfrm>
              <a:off x="-1743959" y="3490852"/>
              <a:ext cx="1257300" cy="723900"/>
            </a:xfrm>
            <a:prstGeom prst="rect">
              <a:avLst/>
            </a:prstGeom>
          </p:spPr>
        </p:pic>
        <p:sp>
          <p:nvSpPr>
            <p:cNvPr id="23" name="Oval 22">
              <a:extLst>
                <a:ext uri="{FF2B5EF4-FFF2-40B4-BE49-F238E27FC236}">
                  <a16:creationId xmlns:a16="http://schemas.microsoft.com/office/drawing/2014/main" id="{C9D09820-7211-6878-CB03-E3AE48586171}"/>
                </a:ext>
              </a:extLst>
            </p:cNvPr>
            <p:cNvSpPr/>
            <p:nvPr userDrawn="1"/>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grpSp>
        <p:nvGrpSpPr>
          <p:cNvPr id="30" name="Group 29">
            <a:extLst>
              <a:ext uri="{FF2B5EF4-FFF2-40B4-BE49-F238E27FC236}">
                <a16:creationId xmlns:a16="http://schemas.microsoft.com/office/drawing/2014/main" id="{C4F5D108-6EF3-4B5C-ABE4-4F3FC6AEAF05}"/>
              </a:ext>
            </a:extLst>
          </p:cNvPr>
          <p:cNvGrpSpPr/>
          <p:nvPr userDrawn="1"/>
        </p:nvGrpSpPr>
        <p:grpSpPr>
          <a:xfrm>
            <a:off x="12287572" y="-2519"/>
            <a:ext cx="2159455" cy="6092540"/>
            <a:chOff x="-2179314" y="4463260"/>
            <a:chExt cx="2159455" cy="6092540"/>
          </a:xfrm>
        </p:grpSpPr>
        <p:sp>
          <p:nvSpPr>
            <p:cNvPr id="31" name="Rectangle 30">
              <a:extLst>
                <a:ext uri="{FF2B5EF4-FFF2-40B4-BE49-F238E27FC236}">
                  <a16:creationId xmlns:a16="http://schemas.microsoft.com/office/drawing/2014/main" id="{5099F5A5-AE7C-CB20-3DC1-A5F436AF16BF}"/>
                </a:ext>
              </a:extLst>
            </p:cNvPr>
            <p:cNvSpPr/>
            <p:nvPr/>
          </p:nvSpPr>
          <p:spPr>
            <a:xfrm>
              <a:off x="-2178628" y="4464456"/>
              <a:ext cx="2094954" cy="609134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2" name="Rectangle 31">
              <a:extLst>
                <a:ext uri="{FF2B5EF4-FFF2-40B4-BE49-F238E27FC236}">
                  <a16:creationId xmlns:a16="http://schemas.microsoft.com/office/drawing/2014/main" id="{9205A4C2-F104-B1F9-DBA9-6C69468C2980}"/>
                </a:ext>
              </a:extLst>
            </p:cNvPr>
            <p:cNvSpPr/>
            <p:nvPr/>
          </p:nvSpPr>
          <p:spPr>
            <a:xfrm>
              <a:off x="-2178417" y="4463260"/>
              <a:ext cx="2094743" cy="704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solidFill>
              </a:endParaRPr>
            </a:p>
          </p:txBody>
        </p:sp>
        <p:sp>
          <p:nvSpPr>
            <p:cNvPr id="33" name="TextBox 32">
              <a:extLst>
                <a:ext uri="{FF2B5EF4-FFF2-40B4-BE49-F238E27FC236}">
                  <a16:creationId xmlns:a16="http://schemas.microsoft.com/office/drawing/2014/main" id="{B3C2BF0D-1AB5-C28E-856A-DA1E96980ACE}"/>
                </a:ext>
              </a:extLst>
            </p:cNvPr>
            <p:cNvSpPr txBox="1"/>
            <p:nvPr/>
          </p:nvSpPr>
          <p:spPr>
            <a:xfrm>
              <a:off x="-1906847" y="4580276"/>
              <a:ext cx="1526050" cy="461665"/>
            </a:xfrm>
            <a:prstGeom prst="rect">
              <a:avLst/>
            </a:prstGeom>
            <a:noFill/>
          </p:spPr>
          <p:txBody>
            <a:bodyPr wrap="square" rtlCol="0">
              <a:spAutoFit/>
            </a:bodyPr>
            <a:lstStyle/>
            <a:p>
              <a:pPr algn="ctr"/>
              <a:r>
                <a:rPr lang="en-GB" sz="1200" dirty="0">
                  <a:solidFill>
                    <a:srgbClr val="333333"/>
                  </a:solidFill>
                  <a:latin typeface="+mn-lt"/>
                </a:rPr>
                <a:t>HOW TO INSERT A TABLE</a:t>
              </a:r>
            </a:p>
          </p:txBody>
        </p:sp>
        <p:sp>
          <p:nvSpPr>
            <p:cNvPr id="35" name="TextBox 34">
              <a:extLst>
                <a:ext uri="{FF2B5EF4-FFF2-40B4-BE49-F238E27FC236}">
                  <a16:creationId xmlns:a16="http://schemas.microsoft.com/office/drawing/2014/main" id="{A48C79EC-817E-A47A-99D7-67076C71FA5B}"/>
                </a:ext>
              </a:extLst>
            </p:cNvPr>
            <p:cNvSpPr txBox="1"/>
            <p:nvPr/>
          </p:nvSpPr>
          <p:spPr>
            <a:xfrm>
              <a:off x="-2179314" y="5881307"/>
              <a:ext cx="2159455" cy="707886"/>
            </a:xfrm>
            <a:prstGeom prst="rect">
              <a:avLst/>
            </a:prstGeom>
            <a:noFill/>
          </p:spPr>
          <p:txBody>
            <a:bodyPr wrap="square" rtlCol="0">
              <a:normAutofit/>
            </a:bodyPr>
            <a:lstStyle/>
            <a:p>
              <a:r>
                <a:rPr lang="en-GB" sz="1000" b="0" dirty="0">
                  <a:solidFill>
                    <a:srgbClr val="333333"/>
                  </a:solidFill>
                </a:rPr>
                <a:t>1. To use the table we have designed for you, click on the table and go to Table Tools &gt; Format in the top ribbon. </a:t>
              </a:r>
            </a:p>
          </p:txBody>
        </p:sp>
        <p:sp>
          <p:nvSpPr>
            <p:cNvPr id="36" name="TextBox 35">
              <a:extLst>
                <a:ext uri="{FF2B5EF4-FFF2-40B4-BE49-F238E27FC236}">
                  <a16:creationId xmlns:a16="http://schemas.microsoft.com/office/drawing/2014/main" id="{1B0E586B-6A23-4E72-BFB6-E3F31402505D}"/>
                </a:ext>
              </a:extLst>
            </p:cNvPr>
            <p:cNvSpPr txBox="1"/>
            <p:nvPr/>
          </p:nvSpPr>
          <p:spPr>
            <a:xfrm>
              <a:off x="-2179314" y="6549357"/>
              <a:ext cx="1922139" cy="707886"/>
            </a:xfrm>
            <a:prstGeom prst="rect">
              <a:avLst/>
            </a:prstGeom>
            <a:noFill/>
          </p:spPr>
          <p:txBody>
            <a:bodyPr wrap="square" rtlCol="0">
              <a:normAutofit/>
            </a:bodyPr>
            <a:lstStyle/>
            <a:p>
              <a:r>
                <a:rPr lang="en-GB" sz="1000" b="0" dirty="0">
                  <a:solidFill>
                    <a:srgbClr val="333333"/>
                  </a:solidFill>
                </a:rPr>
                <a:t>2. You can choose to delete or insert more rows and columns to your table to suit your content.</a:t>
              </a:r>
            </a:p>
          </p:txBody>
        </p:sp>
        <p:sp>
          <p:nvSpPr>
            <p:cNvPr id="50" name="TextBox 49">
              <a:extLst>
                <a:ext uri="{FF2B5EF4-FFF2-40B4-BE49-F238E27FC236}">
                  <a16:creationId xmlns:a16="http://schemas.microsoft.com/office/drawing/2014/main" id="{3E4B9BEE-D232-8172-8460-A4398AF0AA10}"/>
                </a:ext>
              </a:extLst>
            </p:cNvPr>
            <p:cNvSpPr txBox="1"/>
            <p:nvPr/>
          </p:nvSpPr>
          <p:spPr>
            <a:xfrm>
              <a:off x="-2179314" y="7252770"/>
              <a:ext cx="2159455" cy="553998"/>
            </a:xfrm>
            <a:prstGeom prst="rect">
              <a:avLst/>
            </a:prstGeom>
            <a:noFill/>
          </p:spPr>
          <p:txBody>
            <a:bodyPr wrap="square" rtlCol="0">
              <a:normAutofit/>
            </a:bodyPr>
            <a:lstStyle/>
            <a:p>
              <a:r>
                <a:rPr lang="en-GB" sz="1000" b="0" dirty="0">
                  <a:solidFill>
                    <a:srgbClr val="333333"/>
                  </a:solidFill>
                </a:rPr>
                <a:t>3. You can either copy old content from another table or type straight into this one.</a:t>
              </a:r>
            </a:p>
          </p:txBody>
        </p:sp>
        <p:sp>
          <p:nvSpPr>
            <p:cNvPr id="54" name="TextBox 53">
              <a:extLst>
                <a:ext uri="{FF2B5EF4-FFF2-40B4-BE49-F238E27FC236}">
                  <a16:creationId xmlns:a16="http://schemas.microsoft.com/office/drawing/2014/main" id="{1FD81591-D63C-A71B-8B3E-A8C1DB629F48}"/>
                </a:ext>
              </a:extLst>
            </p:cNvPr>
            <p:cNvSpPr txBox="1"/>
            <p:nvPr/>
          </p:nvSpPr>
          <p:spPr>
            <a:xfrm>
              <a:off x="-2179314" y="5182194"/>
              <a:ext cx="2159455" cy="707886"/>
            </a:xfrm>
            <a:prstGeom prst="rect">
              <a:avLst/>
            </a:prstGeom>
            <a:noFill/>
          </p:spPr>
          <p:txBody>
            <a:bodyPr wrap="square" rtlCol="0">
              <a:spAutoFit/>
            </a:bodyPr>
            <a:lstStyle/>
            <a:p>
              <a:r>
                <a:rPr lang="en-GB" sz="1000" b="0" dirty="0">
                  <a:solidFill>
                    <a:srgbClr val="333333"/>
                  </a:solidFill>
                </a:rPr>
                <a:t>We have designed and created a table for you. This can be found on the table slide when you open your template.</a:t>
              </a:r>
              <a:endParaRPr lang="en-GB" sz="1000" b="0" dirty="0">
                <a:solidFill>
                  <a:schemeClr val="accent1"/>
                </a:solidFill>
              </a:endParaRPr>
            </a:p>
          </p:txBody>
        </p:sp>
        <p:sp>
          <p:nvSpPr>
            <p:cNvPr id="55" name="Rectangle 54">
              <a:extLst>
                <a:ext uri="{FF2B5EF4-FFF2-40B4-BE49-F238E27FC236}">
                  <a16:creationId xmlns:a16="http://schemas.microsoft.com/office/drawing/2014/main" id="{B2898F3C-5CCC-E31E-99DC-B5DC6B162799}"/>
                </a:ext>
              </a:extLst>
            </p:cNvPr>
            <p:cNvSpPr/>
            <p:nvPr/>
          </p:nvSpPr>
          <p:spPr>
            <a:xfrm>
              <a:off x="-2178628" y="7884820"/>
              <a:ext cx="209495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dirty="0">
                <a:solidFill>
                  <a:schemeClr val="bg1"/>
                </a:solidFill>
              </a:endParaRPr>
            </a:p>
          </p:txBody>
        </p:sp>
        <p:sp>
          <p:nvSpPr>
            <p:cNvPr id="56" name="TextBox 55">
              <a:extLst>
                <a:ext uri="{FF2B5EF4-FFF2-40B4-BE49-F238E27FC236}">
                  <a16:creationId xmlns:a16="http://schemas.microsoft.com/office/drawing/2014/main" id="{D28322F0-8FFC-1919-8CD9-9173BD7DF995}"/>
                </a:ext>
              </a:extLst>
            </p:cNvPr>
            <p:cNvSpPr txBox="1"/>
            <p:nvPr userDrawn="1"/>
          </p:nvSpPr>
          <p:spPr>
            <a:xfrm>
              <a:off x="-2179314" y="7976349"/>
              <a:ext cx="2159455" cy="553998"/>
            </a:xfrm>
            <a:prstGeom prst="rect">
              <a:avLst/>
            </a:prstGeom>
            <a:noFill/>
          </p:spPr>
          <p:txBody>
            <a:bodyPr wrap="square" rtlCol="0">
              <a:normAutofit/>
            </a:bodyPr>
            <a:lstStyle/>
            <a:p>
              <a:r>
                <a:rPr lang="en-GB" sz="1000" b="0" dirty="0">
                  <a:solidFill>
                    <a:srgbClr val="333333"/>
                  </a:solidFill>
                  <a:latin typeface="Gotham Medium" pitchFamily="50" charset="0"/>
                </a:rPr>
                <a:t>You can insert the default table design into the placeholder.</a:t>
              </a:r>
              <a:endParaRPr lang="en-GB" sz="1000" b="0" dirty="0">
                <a:solidFill>
                  <a:schemeClr val="accent1"/>
                </a:solidFill>
                <a:latin typeface="Gotham Medium" pitchFamily="50" charset="0"/>
              </a:endParaRPr>
            </a:p>
          </p:txBody>
        </p:sp>
        <p:sp>
          <p:nvSpPr>
            <p:cNvPr id="57" name="TextBox 56">
              <a:extLst>
                <a:ext uri="{FF2B5EF4-FFF2-40B4-BE49-F238E27FC236}">
                  <a16:creationId xmlns:a16="http://schemas.microsoft.com/office/drawing/2014/main" id="{01FCCB57-7192-8C45-FFE3-3A279EE6109F}"/>
                </a:ext>
              </a:extLst>
            </p:cNvPr>
            <p:cNvSpPr txBox="1"/>
            <p:nvPr userDrawn="1"/>
          </p:nvSpPr>
          <p:spPr>
            <a:xfrm>
              <a:off x="-2179313" y="8502483"/>
              <a:ext cx="1998696" cy="707886"/>
            </a:xfrm>
            <a:prstGeom prst="rect">
              <a:avLst/>
            </a:prstGeom>
            <a:noFill/>
          </p:spPr>
          <p:txBody>
            <a:bodyPr wrap="square" rtlCol="0">
              <a:spAutoFit/>
            </a:bodyPr>
            <a:lstStyle>
              <a:defPPr>
                <a:defRPr lang="en-US"/>
              </a:defPPr>
              <a:lvl1pPr>
                <a:defRPr sz="1000" b="0">
                  <a:solidFill>
                    <a:srgbClr val="333333"/>
                  </a:solidFill>
                </a:defRPr>
              </a:lvl1pPr>
            </a:lstStyle>
            <a:p>
              <a:pPr lvl="0"/>
              <a:r>
                <a:rPr lang="en-GB" dirty="0"/>
                <a:t>1. Click on the icon in the middle of the placeholder and choose the amount of rows and columns you need.</a:t>
              </a:r>
            </a:p>
          </p:txBody>
        </p:sp>
        <p:sp>
          <p:nvSpPr>
            <p:cNvPr id="58" name="TextBox 57">
              <a:extLst>
                <a:ext uri="{FF2B5EF4-FFF2-40B4-BE49-F238E27FC236}">
                  <a16:creationId xmlns:a16="http://schemas.microsoft.com/office/drawing/2014/main" id="{1E706422-5C52-7805-298C-605E819B41C8}"/>
                </a:ext>
              </a:extLst>
            </p:cNvPr>
            <p:cNvSpPr txBox="1"/>
            <p:nvPr userDrawn="1"/>
          </p:nvSpPr>
          <p:spPr>
            <a:xfrm>
              <a:off x="-2179313" y="9713030"/>
              <a:ext cx="1846141" cy="707886"/>
            </a:xfrm>
            <a:prstGeom prst="rect">
              <a:avLst/>
            </a:prstGeom>
            <a:noFill/>
          </p:spPr>
          <p:txBody>
            <a:bodyPr wrap="square" rtlCol="0">
              <a:spAutoFit/>
            </a:bodyPr>
            <a:lstStyle>
              <a:defPPr>
                <a:defRPr lang="en-US"/>
              </a:defPPr>
              <a:lvl1pPr>
                <a:defRPr sz="1000" b="0">
                  <a:solidFill>
                    <a:srgbClr val="333333"/>
                  </a:solidFill>
                </a:defRPr>
              </a:lvl1pPr>
            </a:lstStyle>
            <a:p>
              <a:pPr lvl="0"/>
              <a:r>
                <a:rPr lang="en-GB" dirty="0"/>
                <a:t>3. You can also use tools on the Layout tab to evenly distribute your rows and columns.</a:t>
              </a:r>
            </a:p>
          </p:txBody>
        </p:sp>
        <p:sp>
          <p:nvSpPr>
            <p:cNvPr id="59" name="TextBox 58">
              <a:extLst>
                <a:ext uri="{FF2B5EF4-FFF2-40B4-BE49-F238E27FC236}">
                  <a16:creationId xmlns:a16="http://schemas.microsoft.com/office/drawing/2014/main" id="{7E34AD31-8321-99FE-8B69-61E76BEA424E}"/>
                </a:ext>
              </a:extLst>
            </p:cNvPr>
            <p:cNvSpPr txBox="1"/>
            <p:nvPr userDrawn="1"/>
          </p:nvSpPr>
          <p:spPr>
            <a:xfrm>
              <a:off x="-2179313" y="9208158"/>
              <a:ext cx="1998696" cy="553998"/>
            </a:xfrm>
            <a:prstGeom prst="rect">
              <a:avLst/>
            </a:prstGeom>
            <a:noFill/>
          </p:spPr>
          <p:txBody>
            <a:bodyPr wrap="square" rtlCol="0">
              <a:spAutoFit/>
            </a:bodyPr>
            <a:lstStyle>
              <a:defPPr>
                <a:defRPr lang="en-US"/>
              </a:defPPr>
              <a:lvl1pPr>
                <a:defRPr sz="1000" b="0">
                  <a:solidFill>
                    <a:srgbClr val="333333"/>
                  </a:solidFill>
                </a:defRPr>
              </a:lvl1pPr>
            </a:lstStyle>
            <a:p>
              <a:pPr lvl="0"/>
              <a:r>
                <a:rPr lang="en-GB" dirty="0"/>
                <a:t>2. Use the other table style options to design the table to how you need it.</a:t>
              </a:r>
            </a:p>
          </p:txBody>
        </p:sp>
      </p:grpSp>
      <p:sp>
        <p:nvSpPr>
          <p:cNvPr id="62" name="Footer Placeholder 4">
            <a:extLst>
              <a:ext uri="{FF2B5EF4-FFF2-40B4-BE49-F238E27FC236}">
                <a16:creationId xmlns:a16="http://schemas.microsoft.com/office/drawing/2014/main" id="{E189BB52-674A-3C3D-8D76-B2E41654222B}"/>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5" name="Text Placeholder 27">
            <a:extLst>
              <a:ext uri="{FF2B5EF4-FFF2-40B4-BE49-F238E27FC236}">
                <a16:creationId xmlns:a16="http://schemas.microsoft.com/office/drawing/2014/main" id="{DF103AC3-18DC-BFF0-4669-FDF3AEB36738}"/>
              </a:ext>
            </a:extLst>
          </p:cNvPr>
          <p:cNvSpPr>
            <a:spLocks noGrp="1"/>
          </p:cNvSpPr>
          <p:nvPr>
            <p:ph type="body" sz="quarter" idx="75" hasCustomPrompt="1"/>
          </p:nvPr>
        </p:nvSpPr>
        <p:spPr>
          <a:xfrm>
            <a:off x="449263" y="1125735"/>
            <a:ext cx="10037764" cy="395090"/>
          </a:xfrm>
        </p:spPr>
        <p:txBody>
          <a:bodyPr/>
          <a:lstStyle/>
          <a:p>
            <a:pPr lvl="0"/>
            <a:r>
              <a:rPr lang="en-GB" dirty="0"/>
              <a:t>Insert introduction</a:t>
            </a:r>
          </a:p>
        </p:txBody>
      </p:sp>
      <p:sp>
        <p:nvSpPr>
          <p:cNvPr id="6" name="Title 5">
            <a:extLst>
              <a:ext uri="{FF2B5EF4-FFF2-40B4-BE49-F238E27FC236}">
                <a16:creationId xmlns:a16="http://schemas.microsoft.com/office/drawing/2014/main" id="{C33BA36F-6ABB-AB03-319A-5DA4A5CDAE6E}"/>
              </a:ext>
            </a:extLst>
          </p:cNvPr>
          <p:cNvSpPr>
            <a:spLocks noGrp="1"/>
          </p:cNvSpPr>
          <p:nvPr>
            <p:ph type="title" hasCustomPrompt="1"/>
          </p:nvPr>
        </p:nvSpPr>
        <p:spPr/>
        <p:txBody>
          <a:bodyPr/>
          <a:lstStyle/>
          <a:p>
            <a:r>
              <a:rPr lang="en-US" dirty="0"/>
              <a:t>Insert title here</a:t>
            </a:r>
            <a:endParaRPr lang="en-GB" dirty="0"/>
          </a:p>
        </p:txBody>
      </p:sp>
    </p:spTree>
    <p:custDataLst>
      <p:tags r:id="rId1"/>
    </p:custDataLst>
    <p:extLst>
      <p:ext uri="{BB962C8B-B14F-4D97-AF65-F5344CB8AC3E}">
        <p14:creationId xmlns:p14="http://schemas.microsoft.com/office/powerpoint/2010/main" val="41680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ricing layout">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90702AD-22DC-D7DF-FFA9-EBE969B38203}"/>
              </a:ext>
            </a:extLst>
          </p:cNvPr>
          <p:cNvSpPr/>
          <p:nvPr userDrawn="1"/>
        </p:nvSpPr>
        <p:spPr>
          <a:xfrm>
            <a:off x="447675" y="2025650"/>
            <a:ext cx="2428875" cy="3924300"/>
          </a:xfrm>
          <a:prstGeom prst="rect">
            <a:avLst/>
          </a:prstGeom>
          <a:solidFill>
            <a:schemeClr val="accent4">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 Placeholder 3">
            <a:extLst>
              <a:ext uri="{FF2B5EF4-FFF2-40B4-BE49-F238E27FC236}">
                <a16:creationId xmlns:a16="http://schemas.microsoft.com/office/drawing/2014/main" id="{983D96A2-7038-764D-D2EE-012C47390973}"/>
              </a:ext>
            </a:extLst>
          </p:cNvPr>
          <p:cNvSpPr>
            <a:spLocks noGrp="1"/>
          </p:cNvSpPr>
          <p:nvPr>
            <p:ph type="body" sz="quarter" idx="35"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51" name="Text Placeholder 50">
            <a:extLst>
              <a:ext uri="{FF2B5EF4-FFF2-40B4-BE49-F238E27FC236}">
                <a16:creationId xmlns:a16="http://schemas.microsoft.com/office/drawing/2014/main" id="{3703D0C5-7EB6-B04E-2B24-019996F31C49}"/>
              </a:ext>
            </a:extLst>
          </p:cNvPr>
          <p:cNvSpPr>
            <a:spLocks noGrp="1"/>
          </p:cNvSpPr>
          <p:nvPr>
            <p:ph type="body" sz="quarter" idx="36" hasCustomPrompt="1"/>
          </p:nvPr>
        </p:nvSpPr>
        <p:spPr>
          <a:xfrm>
            <a:off x="735507" y="2349174"/>
            <a:ext cx="989105" cy="989105"/>
          </a:xfrm>
          <a:solidFill>
            <a:schemeClr val="accent1"/>
          </a:solidFill>
        </p:spPr>
        <p:txBody>
          <a:bodyPr>
            <a:noAutofit/>
          </a:bodyPr>
          <a:lstStyle>
            <a:lvl1pPr>
              <a:defRPr/>
            </a:lvl1pPr>
          </a:lstStyle>
          <a:p>
            <a:pPr lvl="0"/>
            <a:r>
              <a:rPr lang="en-GB"/>
              <a:t>  </a:t>
            </a:r>
            <a:endParaRPr lang="en-GB" dirty="0"/>
          </a:p>
        </p:txBody>
      </p:sp>
      <p:grpSp>
        <p:nvGrpSpPr>
          <p:cNvPr id="2" name="Group 1">
            <a:extLst>
              <a:ext uri="{FF2B5EF4-FFF2-40B4-BE49-F238E27FC236}">
                <a16:creationId xmlns:a16="http://schemas.microsoft.com/office/drawing/2014/main" id="{64118875-E787-88D7-48FC-2294BC48528D}"/>
              </a:ext>
            </a:extLst>
          </p:cNvPr>
          <p:cNvGrpSpPr/>
          <p:nvPr/>
        </p:nvGrpSpPr>
        <p:grpSpPr>
          <a:xfrm>
            <a:off x="-2178417" y="0"/>
            <a:ext cx="2116910" cy="4354799"/>
            <a:chOff x="-2170726" y="0"/>
            <a:chExt cx="2116910" cy="4354799"/>
          </a:xfrm>
        </p:grpSpPr>
        <p:grpSp>
          <p:nvGrpSpPr>
            <p:cNvPr id="3" name="Group 2">
              <a:extLst>
                <a:ext uri="{FF2B5EF4-FFF2-40B4-BE49-F238E27FC236}">
                  <a16:creationId xmlns:a16="http://schemas.microsoft.com/office/drawing/2014/main" id="{D4906B78-3268-24A8-200D-319C663814B1}"/>
                </a:ext>
              </a:extLst>
            </p:cNvPr>
            <p:cNvGrpSpPr/>
            <p:nvPr/>
          </p:nvGrpSpPr>
          <p:grpSpPr>
            <a:xfrm>
              <a:off x="-2170726" y="0"/>
              <a:ext cx="2116910" cy="4354799"/>
              <a:chOff x="1841345" y="1593847"/>
              <a:chExt cx="2116910" cy="4354799"/>
            </a:xfrm>
          </p:grpSpPr>
          <p:sp>
            <p:nvSpPr>
              <p:cNvPr id="16" name="Rectangle 15">
                <a:extLst>
                  <a:ext uri="{FF2B5EF4-FFF2-40B4-BE49-F238E27FC236}">
                    <a16:creationId xmlns:a16="http://schemas.microsoft.com/office/drawing/2014/main" id="{E1229911-DD7C-C4A4-F4D5-E63F5B58B783}"/>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3" name="Rectangle 22">
                <a:extLst>
                  <a:ext uri="{FF2B5EF4-FFF2-40B4-BE49-F238E27FC236}">
                    <a16:creationId xmlns:a16="http://schemas.microsoft.com/office/drawing/2014/main" id="{2D7B0B79-480D-C67C-F091-8E5B9EC99DFA}"/>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4" name="TextBox 23">
                <a:extLst>
                  <a:ext uri="{FF2B5EF4-FFF2-40B4-BE49-F238E27FC236}">
                    <a16:creationId xmlns:a16="http://schemas.microsoft.com/office/drawing/2014/main" id="{3CF3A519-DE31-4BC1-0229-B07EB8B5267F}"/>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25" name="TextBox 24">
                <a:extLst>
                  <a:ext uri="{FF2B5EF4-FFF2-40B4-BE49-F238E27FC236}">
                    <a16:creationId xmlns:a16="http://schemas.microsoft.com/office/drawing/2014/main" id="{BD70AE37-603E-3C4F-5AC5-E9EDA72AF4EB}"/>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26" name="TextBox 25">
                <a:extLst>
                  <a:ext uri="{FF2B5EF4-FFF2-40B4-BE49-F238E27FC236}">
                    <a16:creationId xmlns:a16="http://schemas.microsoft.com/office/drawing/2014/main" id="{2FDE5AEE-37E5-95E4-67F2-7CF57C025C3D}"/>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27" name="TextBox 26">
                <a:extLst>
                  <a:ext uri="{FF2B5EF4-FFF2-40B4-BE49-F238E27FC236}">
                    <a16:creationId xmlns:a16="http://schemas.microsoft.com/office/drawing/2014/main" id="{6E4353A1-6549-31A9-68A0-A0815F34AAE0}"/>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7" name="Picture 6">
              <a:extLst>
                <a:ext uri="{FF2B5EF4-FFF2-40B4-BE49-F238E27FC236}">
                  <a16:creationId xmlns:a16="http://schemas.microsoft.com/office/drawing/2014/main" id="{B9398D19-0238-B788-D7A5-85CB518DF156}"/>
                </a:ext>
              </a:extLst>
            </p:cNvPr>
            <p:cNvPicPr>
              <a:picLocks noChangeAspect="1"/>
            </p:cNvPicPr>
            <p:nvPr/>
          </p:nvPicPr>
          <p:blipFill>
            <a:blip r:embed="rId3"/>
            <a:stretch>
              <a:fillRect/>
            </a:stretch>
          </p:blipFill>
          <p:spPr>
            <a:xfrm>
              <a:off x="-1743959" y="1421385"/>
              <a:ext cx="1257300" cy="733425"/>
            </a:xfrm>
            <a:prstGeom prst="rect">
              <a:avLst/>
            </a:prstGeom>
          </p:spPr>
        </p:pic>
        <p:sp>
          <p:nvSpPr>
            <p:cNvPr id="9" name="Oval 8">
              <a:extLst>
                <a:ext uri="{FF2B5EF4-FFF2-40B4-BE49-F238E27FC236}">
                  <a16:creationId xmlns:a16="http://schemas.microsoft.com/office/drawing/2014/main" id="{E45C5405-82E0-24A1-3071-2C0427013A57}"/>
                </a:ext>
              </a:extLst>
            </p:cNvPr>
            <p:cNvSpPr/>
            <p:nvPr/>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11" name="Picture 10">
              <a:extLst>
                <a:ext uri="{FF2B5EF4-FFF2-40B4-BE49-F238E27FC236}">
                  <a16:creationId xmlns:a16="http://schemas.microsoft.com/office/drawing/2014/main" id="{BB616AAC-1643-4791-D2FB-93503B08B7AC}"/>
                </a:ext>
              </a:extLst>
            </p:cNvPr>
            <p:cNvPicPr>
              <a:picLocks noChangeAspect="1"/>
            </p:cNvPicPr>
            <p:nvPr/>
          </p:nvPicPr>
          <p:blipFill>
            <a:blip r:embed="rId4"/>
            <a:stretch>
              <a:fillRect/>
            </a:stretch>
          </p:blipFill>
          <p:spPr>
            <a:xfrm>
              <a:off x="-1743959" y="3490852"/>
              <a:ext cx="1257300" cy="723900"/>
            </a:xfrm>
            <a:prstGeom prst="rect">
              <a:avLst/>
            </a:prstGeom>
          </p:spPr>
        </p:pic>
        <p:sp>
          <p:nvSpPr>
            <p:cNvPr id="14" name="Oval 13">
              <a:extLst>
                <a:ext uri="{FF2B5EF4-FFF2-40B4-BE49-F238E27FC236}">
                  <a16:creationId xmlns:a16="http://schemas.microsoft.com/office/drawing/2014/main" id="{241B9735-F91C-25DB-0334-A9241B35F077}"/>
                </a:ext>
              </a:extLst>
            </p:cNvPr>
            <p:cNvSpPr/>
            <p:nvPr/>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sp>
        <p:nvSpPr>
          <p:cNvPr id="17" name="Picture Placeholder 16">
            <a:extLst>
              <a:ext uri="{FF2B5EF4-FFF2-40B4-BE49-F238E27FC236}">
                <a16:creationId xmlns:a16="http://schemas.microsoft.com/office/drawing/2014/main" id="{A7770FD7-F7FF-C078-DB7F-1B19ED8A2207}"/>
              </a:ext>
            </a:extLst>
          </p:cNvPr>
          <p:cNvSpPr>
            <a:spLocks noGrp="1"/>
          </p:cNvSpPr>
          <p:nvPr>
            <p:ph type="pic" sz="quarter" idx="18" hasCustomPrompt="1"/>
          </p:nvPr>
        </p:nvSpPr>
        <p:spPr>
          <a:xfrm>
            <a:off x="856715" y="2470383"/>
            <a:ext cx="746688" cy="746688"/>
          </a:xfrm>
        </p:spPr>
        <p:txBody>
          <a:bodyPr>
            <a:noAutofit/>
          </a:bodyPr>
          <a:lstStyle>
            <a:lvl1pPr algn="ctr">
              <a:defRPr/>
            </a:lvl1pPr>
          </a:lstStyle>
          <a:p>
            <a:r>
              <a:rPr lang="en-GB" dirty="0"/>
              <a:t>Icon</a:t>
            </a:r>
          </a:p>
        </p:txBody>
      </p:sp>
      <p:sp>
        <p:nvSpPr>
          <p:cNvPr id="80" name="Date Placeholder 79">
            <a:extLst>
              <a:ext uri="{FF2B5EF4-FFF2-40B4-BE49-F238E27FC236}">
                <a16:creationId xmlns:a16="http://schemas.microsoft.com/office/drawing/2014/main" id="{A4A76CCE-4919-3E23-20E1-D50C5026B967}"/>
              </a:ext>
            </a:extLst>
          </p:cNvPr>
          <p:cNvSpPr>
            <a:spLocks noGrp="1"/>
          </p:cNvSpPr>
          <p:nvPr>
            <p:ph type="dt" sz="half" idx="56"/>
          </p:nvPr>
        </p:nvSpPr>
        <p:spPr/>
        <p:txBody>
          <a:bodyPr>
            <a:noAutofit/>
          </a:bodyPr>
          <a:lstStyle/>
          <a:p>
            <a:endParaRPr lang="en-GB" dirty="0"/>
          </a:p>
        </p:txBody>
      </p:sp>
      <p:sp>
        <p:nvSpPr>
          <p:cNvPr id="82" name="Slide Number Placeholder 81">
            <a:extLst>
              <a:ext uri="{FF2B5EF4-FFF2-40B4-BE49-F238E27FC236}">
                <a16:creationId xmlns:a16="http://schemas.microsoft.com/office/drawing/2014/main" id="{AFE442E9-031C-3171-C7B2-31DCBB895728}"/>
              </a:ext>
            </a:extLst>
          </p:cNvPr>
          <p:cNvSpPr>
            <a:spLocks noGrp="1"/>
          </p:cNvSpPr>
          <p:nvPr>
            <p:ph type="sldNum" sz="quarter" idx="58"/>
          </p:nvPr>
        </p:nvSpPr>
        <p:spPr/>
        <p:txBody>
          <a:bodyPr>
            <a:noAutofit/>
          </a:bodyPr>
          <a:lstStyle/>
          <a:p>
            <a:fld id="{BB07EAE1-021A-493C-B07F-6FE9E5D11BEB}" type="slidenum">
              <a:rPr lang="en-GB" smtClean="0"/>
              <a:pPr/>
              <a:t>‹#›</a:t>
            </a:fld>
            <a:endParaRPr lang="en-GB" dirty="0"/>
          </a:p>
        </p:txBody>
      </p:sp>
      <p:grpSp>
        <p:nvGrpSpPr>
          <p:cNvPr id="4" name="Group 3">
            <a:extLst>
              <a:ext uri="{FF2B5EF4-FFF2-40B4-BE49-F238E27FC236}">
                <a16:creationId xmlns:a16="http://schemas.microsoft.com/office/drawing/2014/main" id="{6621D7C6-0CFF-5323-E16B-A82601C7BEA4}"/>
              </a:ext>
            </a:extLst>
          </p:cNvPr>
          <p:cNvGrpSpPr/>
          <p:nvPr userDrawn="1"/>
        </p:nvGrpSpPr>
        <p:grpSpPr>
          <a:xfrm>
            <a:off x="-2178417" y="0"/>
            <a:ext cx="2116910" cy="4354799"/>
            <a:chOff x="-2170726" y="0"/>
            <a:chExt cx="2116910" cy="4354799"/>
          </a:xfrm>
        </p:grpSpPr>
        <p:grpSp>
          <p:nvGrpSpPr>
            <p:cNvPr id="5" name="Group 4">
              <a:extLst>
                <a:ext uri="{FF2B5EF4-FFF2-40B4-BE49-F238E27FC236}">
                  <a16:creationId xmlns:a16="http://schemas.microsoft.com/office/drawing/2014/main" id="{82777313-7C2B-1CAB-077E-37B513C415A7}"/>
                </a:ext>
              </a:extLst>
            </p:cNvPr>
            <p:cNvGrpSpPr/>
            <p:nvPr userDrawn="1"/>
          </p:nvGrpSpPr>
          <p:grpSpPr>
            <a:xfrm>
              <a:off x="-2170726" y="0"/>
              <a:ext cx="2116910" cy="4354799"/>
              <a:chOff x="1841345" y="1593847"/>
              <a:chExt cx="2116910" cy="4354799"/>
            </a:xfrm>
          </p:grpSpPr>
          <p:sp>
            <p:nvSpPr>
              <p:cNvPr id="28" name="Rectangle 27">
                <a:extLst>
                  <a:ext uri="{FF2B5EF4-FFF2-40B4-BE49-F238E27FC236}">
                    <a16:creationId xmlns:a16="http://schemas.microsoft.com/office/drawing/2014/main" id="{C30CA5A6-EAD8-51C4-01BA-C3869854978D}"/>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9" name="Rectangle 28">
                <a:extLst>
                  <a:ext uri="{FF2B5EF4-FFF2-40B4-BE49-F238E27FC236}">
                    <a16:creationId xmlns:a16="http://schemas.microsoft.com/office/drawing/2014/main" id="{E7C4861B-6FFF-0857-8D52-B213AE406604}"/>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0" name="TextBox 29">
                <a:extLst>
                  <a:ext uri="{FF2B5EF4-FFF2-40B4-BE49-F238E27FC236}">
                    <a16:creationId xmlns:a16="http://schemas.microsoft.com/office/drawing/2014/main" id="{DF9C47CC-E085-2243-E4B9-5ACE083F7140}"/>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31" name="TextBox 30">
                <a:extLst>
                  <a:ext uri="{FF2B5EF4-FFF2-40B4-BE49-F238E27FC236}">
                    <a16:creationId xmlns:a16="http://schemas.microsoft.com/office/drawing/2014/main" id="{4573D61D-3922-AE17-8969-07B266DBF8D2}"/>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32" name="TextBox 31">
                <a:extLst>
                  <a:ext uri="{FF2B5EF4-FFF2-40B4-BE49-F238E27FC236}">
                    <a16:creationId xmlns:a16="http://schemas.microsoft.com/office/drawing/2014/main" id="{FEA482DF-2748-AA25-B7E8-22384255B0A0}"/>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33" name="TextBox 32">
                <a:extLst>
                  <a:ext uri="{FF2B5EF4-FFF2-40B4-BE49-F238E27FC236}">
                    <a16:creationId xmlns:a16="http://schemas.microsoft.com/office/drawing/2014/main" id="{B3658555-C7CF-368F-CB91-E54499C33126}"/>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19" name="Picture 18">
              <a:extLst>
                <a:ext uri="{FF2B5EF4-FFF2-40B4-BE49-F238E27FC236}">
                  <a16:creationId xmlns:a16="http://schemas.microsoft.com/office/drawing/2014/main" id="{BFCEC578-63E1-DBB1-65EC-DD47B910AAE0}"/>
                </a:ext>
              </a:extLst>
            </p:cNvPr>
            <p:cNvPicPr>
              <a:picLocks noChangeAspect="1"/>
            </p:cNvPicPr>
            <p:nvPr userDrawn="1"/>
          </p:nvPicPr>
          <p:blipFill>
            <a:blip r:embed="rId3"/>
            <a:stretch>
              <a:fillRect/>
            </a:stretch>
          </p:blipFill>
          <p:spPr>
            <a:xfrm>
              <a:off x="-1743959" y="1421385"/>
              <a:ext cx="1257300" cy="733425"/>
            </a:xfrm>
            <a:prstGeom prst="rect">
              <a:avLst/>
            </a:prstGeom>
          </p:spPr>
        </p:pic>
        <p:sp>
          <p:nvSpPr>
            <p:cNvPr id="20" name="Oval 19">
              <a:extLst>
                <a:ext uri="{FF2B5EF4-FFF2-40B4-BE49-F238E27FC236}">
                  <a16:creationId xmlns:a16="http://schemas.microsoft.com/office/drawing/2014/main" id="{0DD82514-DE0F-FD99-61C4-795FEA3F4F1A}"/>
                </a:ext>
              </a:extLst>
            </p:cNvPr>
            <p:cNvSpPr/>
            <p:nvPr userDrawn="1"/>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21" name="Picture 20">
              <a:extLst>
                <a:ext uri="{FF2B5EF4-FFF2-40B4-BE49-F238E27FC236}">
                  <a16:creationId xmlns:a16="http://schemas.microsoft.com/office/drawing/2014/main" id="{76CCE1BD-0376-43B0-9291-FA24547C3E73}"/>
                </a:ext>
              </a:extLst>
            </p:cNvPr>
            <p:cNvPicPr>
              <a:picLocks noChangeAspect="1"/>
            </p:cNvPicPr>
            <p:nvPr userDrawn="1"/>
          </p:nvPicPr>
          <p:blipFill>
            <a:blip r:embed="rId4"/>
            <a:stretch>
              <a:fillRect/>
            </a:stretch>
          </p:blipFill>
          <p:spPr>
            <a:xfrm>
              <a:off x="-1743959" y="3490852"/>
              <a:ext cx="1257300" cy="723900"/>
            </a:xfrm>
            <a:prstGeom prst="rect">
              <a:avLst/>
            </a:prstGeom>
          </p:spPr>
        </p:pic>
        <p:sp>
          <p:nvSpPr>
            <p:cNvPr id="22" name="Oval 21">
              <a:extLst>
                <a:ext uri="{FF2B5EF4-FFF2-40B4-BE49-F238E27FC236}">
                  <a16:creationId xmlns:a16="http://schemas.microsoft.com/office/drawing/2014/main" id="{ED3A5C40-AC42-1234-BEA8-BAF0CF8FC49F}"/>
                </a:ext>
              </a:extLst>
            </p:cNvPr>
            <p:cNvSpPr/>
            <p:nvPr userDrawn="1"/>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grpSp>
        <p:nvGrpSpPr>
          <p:cNvPr id="34" name="Group 33">
            <a:extLst>
              <a:ext uri="{FF2B5EF4-FFF2-40B4-BE49-F238E27FC236}">
                <a16:creationId xmlns:a16="http://schemas.microsoft.com/office/drawing/2014/main" id="{CA486196-968F-2473-2211-CA93C6AC6D82}"/>
              </a:ext>
            </a:extLst>
          </p:cNvPr>
          <p:cNvGrpSpPr/>
          <p:nvPr userDrawn="1"/>
        </p:nvGrpSpPr>
        <p:grpSpPr>
          <a:xfrm>
            <a:off x="12338004" y="0"/>
            <a:ext cx="2094954" cy="3914775"/>
            <a:chOff x="-2178418" y="4487679"/>
            <a:chExt cx="2094954" cy="3914775"/>
          </a:xfrm>
        </p:grpSpPr>
        <p:sp>
          <p:nvSpPr>
            <p:cNvPr id="35" name="Rectangle 34">
              <a:extLst>
                <a:ext uri="{FF2B5EF4-FFF2-40B4-BE49-F238E27FC236}">
                  <a16:creationId xmlns:a16="http://schemas.microsoft.com/office/drawing/2014/main" id="{6ED07493-3F0D-26A3-8BD2-41570C7297E6}"/>
                </a:ext>
              </a:extLst>
            </p:cNvPr>
            <p:cNvSpPr/>
            <p:nvPr/>
          </p:nvSpPr>
          <p:spPr>
            <a:xfrm>
              <a:off x="-2178418" y="4487680"/>
              <a:ext cx="2094954" cy="391477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36" name="Rectangle 35">
              <a:extLst>
                <a:ext uri="{FF2B5EF4-FFF2-40B4-BE49-F238E27FC236}">
                  <a16:creationId xmlns:a16="http://schemas.microsoft.com/office/drawing/2014/main" id="{23A8EB17-7BEB-CF08-E781-5F25A592ED6C}"/>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7" name="TextBox 36">
              <a:extLst>
                <a:ext uri="{FF2B5EF4-FFF2-40B4-BE49-F238E27FC236}">
                  <a16:creationId xmlns:a16="http://schemas.microsoft.com/office/drawing/2014/main" id="{CE316D7E-1D41-C628-87A8-17EF82A9260C}"/>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AN ICON</a:t>
              </a:r>
            </a:p>
          </p:txBody>
        </p:sp>
        <p:sp>
          <p:nvSpPr>
            <p:cNvPr id="38" name="TextBox 37">
              <a:extLst>
                <a:ext uri="{FF2B5EF4-FFF2-40B4-BE49-F238E27FC236}">
                  <a16:creationId xmlns:a16="http://schemas.microsoft.com/office/drawing/2014/main" id="{F4D5B15E-A9B8-0EFE-D78C-C1EAC80C6260}"/>
                </a:ext>
              </a:extLst>
            </p:cNvPr>
            <p:cNvSpPr txBox="1"/>
            <p:nvPr/>
          </p:nvSpPr>
          <p:spPr>
            <a:xfrm>
              <a:off x="-2156460" y="5847658"/>
              <a:ext cx="1976174" cy="861774"/>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shape </a:t>
              </a:r>
              <a:r>
                <a:rPr lang="en-GB" sz="1000" dirty="0">
                  <a:solidFill>
                    <a:srgbClr val="333333"/>
                  </a:solidFill>
                </a:rPr>
                <a:t>you wish to add your icon to and choose the icon needed from the PPT Icon Library.</a:t>
              </a:r>
              <a:br>
                <a:rPr lang="en-GB" sz="1000" dirty="0">
                  <a:solidFill>
                    <a:srgbClr val="333333"/>
                  </a:solidFill>
                </a:rPr>
              </a:br>
              <a:r>
                <a:rPr lang="en-GB" sz="1000" dirty="0">
                  <a:solidFill>
                    <a:srgbClr val="333333"/>
                  </a:solidFill>
                </a:rPr>
                <a:t>Insert &gt; Icons</a:t>
              </a:r>
            </a:p>
          </p:txBody>
        </p:sp>
        <p:sp>
          <p:nvSpPr>
            <p:cNvPr id="39" name="TextBox 38">
              <a:extLst>
                <a:ext uri="{FF2B5EF4-FFF2-40B4-BE49-F238E27FC236}">
                  <a16:creationId xmlns:a16="http://schemas.microsoft.com/office/drawing/2014/main" id="{253D3F10-E5E6-6968-F28C-F62B3C9B7FA5}"/>
                </a:ext>
              </a:extLst>
            </p:cNvPr>
            <p:cNvSpPr txBox="1"/>
            <p:nvPr/>
          </p:nvSpPr>
          <p:spPr>
            <a:xfrm>
              <a:off x="-2156460" y="6706540"/>
              <a:ext cx="1881569" cy="1015663"/>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Picture/Format Graphic </a:t>
              </a:r>
              <a:r>
                <a:rPr lang="en-GB" sz="1000" dirty="0">
                  <a:solidFill>
                    <a:srgbClr val="333333"/>
                  </a:solidFill>
                </a:rPr>
                <a:t>tab in the ribbon and choose </a:t>
              </a:r>
              <a:r>
                <a:rPr lang="en-GB" sz="1000" b="0" dirty="0">
                  <a:solidFill>
                    <a:srgbClr val="333333"/>
                  </a:solidFill>
                  <a:latin typeface="Gotham Medium" pitchFamily="50" charset="0"/>
                </a:rPr>
                <a:t>Crop</a:t>
              </a:r>
              <a:r>
                <a:rPr lang="en-GB" sz="1000" dirty="0">
                  <a:solidFill>
                    <a:srgbClr val="333333"/>
                  </a:solidFill>
                </a:rPr>
                <a:t> option to edit the position and composition of your icon.</a:t>
              </a:r>
            </a:p>
          </p:txBody>
        </p:sp>
        <p:sp>
          <p:nvSpPr>
            <p:cNvPr id="40" name="TextBox 39">
              <a:extLst>
                <a:ext uri="{FF2B5EF4-FFF2-40B4-BE49-F238E27FC236}">
                  <a16:creationId xmlns:a16="http://schemas.microsoft.com/office/drawing/2014/main" id="{42114794-0F69-FED0-728F-67702F6A48F4}"/>
                </a:ext>
              </a:extLst>
            </p:cNvPr>
            <p:cNvSpPr txBox="1"/>
            <p:nvPr/>
          </p:nvSpPr>
          <p:spPr>
            <a:xfrm>
              <a:off x="-2156460" y="7748950"/>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Medium" pitchFamily="50" charset="0"/>
                </a:rPr>
                <a:t>Fit</a:t>
              </a:r>
              <a:r>
                <a:rPr lang="en-GB" sz="1000" dirty="0">
                  <a:solidFill>
                    <a:srgbClr val="333333"/>
                  </a:solidFill>
                </a:rPr>
                <a:t> to fit the icon to the placeholder.</a:t>
              </a:r>
            </a:p>
          </p:txBody>
        </p:sp>
        <p:sp>
          <p:nvSpPr>
            <p:cNvPr id="41" name="TextBox 40">
              <a:extLst>
                <a:ext uri="{FF2B5EF4-FFF2-40B4-BE49-F238E27FC236}">
                  <a16:creationId xmlns:a16="http://schemas.microsoft.com/office/drawing/2014/main" id="{FCB9AFA7-C76E-F62B-E065-69D28965CBD0}"/>
                </a:ext>
              </a:extLst>
            </p:cNvPr>
            <p:cNvSpPr txBox="1"/>
            <p:nvPr/>
          </p:nvSpPr>
          <p:spPr>
            <a:xfrm>
              <a:off x="-2156460" y="5119692"/>
              <a:ext cx="1976174"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icon, first delete it. Only use icons from the PowerPoint icon library: </a:t>
              </a:r>
              <a:r>
                <a:rPr lang="en-GB" sz="1000" dirty="0">
                  <a:solidFill>
                    <a:srgbClr val="333333"/>
                  </a:solidFill>
                  <a:latin typeface="Gotham Medium" pitchFamily="50" charset="0"/>
                </a:rPr>
                <a:t>Insert &gt; Icons. </a:t>
              </a:r>
            </a:p>
          </p:txBody>
        </p:sp>
      </p:grpSp>
      <p:sp>
        <p:nvSpPr>
          <p:cNvPr id="44" name="Footer Placeholder 4">
            <a:extLst>
              <a:ext uri="{FF2B5EF4-FFF2-40B4-BE49-F238E27FC236}">
                <a16:creationId xmlns:a16="http://schemas.microsoft.com/office/drawing/2014/main" id="{0D6554A8-B7D5-DD73-6AB6-3C3F3C76B89F}"/>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71" name="Text Placeholder 70">
            <a:extLst>
              <a:ext uri="{FF2B5EF4-FFF2-40B4-BE49-F238E27FC236}">
                <a16:creationId xmlns:a16="http://schemas.microsoft.com/office/drawing/2014/main" id="{C785887A-4518-A325-1D99-ED8B4F0415E0}"/>
              </a:ext>
            </a:extLst>
          </p:cNvPr>
          <p:cNvSpPr>
            <a:spLocks noGrp="1"/>
          </p:cNvSpPr>
          <p:nvPr>
            <p:ph type="body" sz="quarter" idx="72" hasCustomPrompt="1"/>
          </p:nvPr>
        </p:nvSpPr>
        <p:spPr>
          <a:xfrm>
            <a:off x="735507" y="3530600"/>
            <a:ext cx="1853209" cy="553998"/>
          </a:xfrm>
        </p:spPr>
        <p:txBody>
          <a:bodyPr/>
          <a:lstStyle/>
          <a:p>
            <a:pPr lvl="7"/>
            <a:r>
              <a:rPr lang="en-US" dirty="0"/>
              <a:t>Insert subheading</a:t>
            </a:r>
          </a:p>
        </p:txBody>
      </p:sp>
      <p:sp>
        <p:nvSpPr>
          <p:cNvPr id="72" name="Text Placeholder 70">
            <a:extLst>
              <a:ext uri="{FF2B5EF4-FFF2-40B4-BE49-F238E27FC236}">
                <a16:creationId xmlns:a16="http://schemas.microsoft.com/office/drawing/2014/main" id="{A2BE0569-07A6-92CE-E65A-62CC86AD902B}"/>
              </a:ext>
            </a:extLst>
          </p:cNvPr>
          <p:cNvSpPr>
            <a:spLocks noGrp="1"/>
          </p:cNvSpPr>
          <p:nvPr>
            <p:ph type="body" sz="quarter" idx="73" hasCustomPrompt="1"/>
          </p:nvPr>
        </p:nvSpPr>
        <p:spPr>
          <a:xfrm>
            <a:off x="735507" y="4292600"/>
            <a:ext cx="1853209" cy="184666"/>
          </a:xfrm>
        </p:spPr>
        <p:txBody>
          <a:bodyPr/>
          <a:lstStyle>
            <a:lvl1pPr>
              <a:defRPr sz="1200"/>
            </a:lvl1pPr>
          </a:lstStyle>
          <a:p>
            <a:pPr lvl="0"/>
            <a:r>
              <a:rPr lang="en-US" dirty="0"/>
              <a:t>Insert text here</a:t>
            </a:r>
          </a:p>
        </p:txBody>
      </p:sp>
      <p:sp>
        <p:nvSpPr>
          <p:cNvPr id="73" name="Text Placeholder 70">
            <a:extLst>
              <a:ext uri="{FF2B5EF4-FFF2-40B4-BE49-F238E27FC236}">
                <a16:creationId xmlns:a16="http://schemas.microsoft.com/office/drawing/2014/main" id="{2DE920FA-F439-44C2-4BB5-0F88A4606D66}"/>
              </a:ext>
            </a:extLst>
          </p:cNvPr>
          <p:cNvSpPr>
            <a:spLocks noGrp="1"/>
          </p:cNvSpPr>
          <p:nvPr>
            <p:ph type="body" sz="quarter" idx="74" hasCustomPrompt="1"/>
          </p:nvPr>
        </p:nvSpPr>
        <p:spPr>
          <a:xfrm>
            <a:off x="735507" y="5521325"/>
            <a:ext cx="1853209" cy="184666"/>
          </a:xfrm>
        </p:spPr>
        <p:txBody>
          <a:bodyPr/>
          <a:lstStyle>
            <a:lvl1pPr>
              <a:defRPr sz="1200"/>
            </a:lvl1pPr>
          </a:lstStyle>
          <a:p>
            <a:pPr lvl="0"/>
            <a:r>
              <a:rPr lang="en-US" dirty="0"/>
              <a:t>Insert text here</a:t>
            </a:r>
          </a:p>
        </p:txBody>
      </p:sp>
      <p:sp>
        <p:nvSpPr>
          <p:cNvPr id="74" name="Text Placeholder 70">
            <a:extLst>
              <a:ext uri="{FF2B5EF4-FFF2-40B4-BE49-F238E27FC236}">
                <a16:creationId xmlns:a16="http://schemas.microsoft.com/office/drawing/2014/main" id="{085AD7DE-2212-D6D6-F0E3-E229EFDB58E1}"/>
              </a:ext>
            </a:extLst>
          </p:cNvPr>
          <p:cNvSpPr>
            <a:spLocks noGrp="1"/>
          </p:cNvSpPr>
          <p:nvPr>
            <p:ph type="body" sz="quarter" idx="75" hasCustomPrompt="1"/>
          </p:nvPr>
        </p:nvSpPr>
        <p:spPr>
          <a:xfrm>
            <a:off x="735507" y="5145802"/>
            <a:ext cx="1853209" cy="246221"/>
          </a:xfrm>
        </p:spPr>
        <p:txBody>
          <a:bodyPr/>
          <a:lstStyle>
            <a:lvl1pPr>
              <a:defRPr sz="1200"/>
            </a:lvl1pPr>
          </a:lstStyle>
          <a:p>
            <a:pPr lvl="5"/>
            <a:r>
              <a:rPr lang="en-US" dirty="0"/>
              <a:t>£XXXX.XX</a:t>
            </a:r>
          </a:p>
        </p:txBody>
      </p:sp>
      <p:sp>
        <p:nvSpPr>
          <p:cNvPr id="75" name="Rectangle 74">
            <a:extLst>
              <a:ext uri="{FF2B5EF4-FFF2-40B4-BE49-F238E27FC236}">
                <a16:creationId xmlns:a16="http://schemas.microsoft.com/office/drawing/2014/main" id="{669B89CB-0DC6-4940-7E76-80AD3587C577}"/>
              </a:ext>
            </a:extLst>
          </p:cNvPr>
          <p:cNvSpPr/>
          <p:nvPr userDrawn="1"/>
        </p:nvSpPr>
        <p:spPr>
          <a:xfrm>
            <a:off x="3333750" y="2025650"/>
            <a:ext cx="2428875" cy="3924300"/>
          </a:xfrm>
          <a:prstGeom prst="rect">
            <a:avLst/>
          </a:prstGeom>
          <a:solidFill>
            <a:schemeClr val="accent4">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xt Placeholder 50">
            <a:extLst>
              <a:ext uri="{FF2B5EF4-FFF2-40B4-BE49-F238E27FC236}">
                <a16:creationId xmlns:a16="http://schemas.microsoft.com/office/drawing/2014/main" id="{3AC689E8-B2FA-0947-5810-A70B9DC663CC}"/>
              </a:ext>
            </a:extLst>
          </p:cNvPr>
          <p:cNvSpPr>
            <a:spLocks noGrp="1"/>
          </p:cNvSpPr>
          <p:nvPr>
            <p:ph type="body" sz="quarter" idx="76" hasCustomPrompt="1"/>
          </p:nvPr>
        </p:nvSpPr>
        <p:spPr>
          <a:xfrm>
            <a:off x="3621582" y="2349174"/>
            <a:ext cx="989105" cy="989105"/>
          </a:xfrm>
          <a:solidFill>
            <a:schemeClr val="accent1"/>
          </a:solidFill>
        </p:spPr>
        <p:txBody>
          <a:bodyPr>
            <a:noAutofit/>
          </a:bodyPr>
          <a:lstStyle>
            <a:lvl1pPr>
              <a:defRPr/>
            </a:lvl1pPr>
          </a:lstStyle>
          <a:p>
            <a:pPr lvl="0"/>
            <a:r>
              <a:rPr lang="en-GB"/>
              <a:t>  </a:t>
            </a:r>
            <a:endParaRPr lang="en-GB" dirty="0"/>
          </a:p>
        </p:txBody>
      </p:sp>
      <p:sp>
        <p:nvSpPr>
          <p:cNvPr id="77" name="Picture Placeholder 16">
            <a:extLst>
              <a:ext uri="{FF2B5EF4-FFF2-40B4-BE49-F238E27FC236}">
                <a16:creationId xmlns:a16="http://schemas.microsoft.com/office/drawing/2014/main" id="{59E17D3F-1486-07A0-F710-261B8852A67E}"/>
              </a:ext>
            </a:extLst>
          </p:cNvPr>
          <p:cNvSpPr>
            <a:spLocks noGrp="1"/>
          </p:cNvSpPr>
          <p:nvPr>
            <p:ph type="pic" sz="quarter" idx="77" hasCustomPrompt="1"/>
          </p:nvPr>
        </p:nvSpPr>
        <p:spPr>
          <a:xfrm>
            <a:off x="3742790" y="2470383"/>
            <a:ext cx="746688" cy="746688"/>
          </a:xfrm>
        </p:spPr>
        <p:txBody>
          <a:bodyPr>
            <a:noAutofit/>
          </a:bodyPr>
          <a:lstStyle>
            <a:lvl1pPr algn="ctr">
              <a:defRPr/>
            </a:lvl1pPr>
          </a:lstStyle>
          <a:p>
            <a:r>
              <a:rPr lang="en-GB" dirty="0"/>
              <a:t>Icon</a:t>
            </a:r>
          </a:p>
        </p:txBody>
      </p:sp>
      <p:sp>
        <p:nvSpPr>
          <p:cNvPr id="78" name="Text Placeholder 70">
            <a:extLst>
              <a:ext uri="{FF2B5EF4-FFF2-40B4-BE49-F238E27FC236}">
                <a16:creationId xmlns:a16="http://schemas.microsoft.com/office/drawing/2014/main" id="{4E546306-E776-9428-391D-CCBB3C34953C}"/>
              </a:ext>
            </a:extLst>
          </p:cNvPr>
          <p:cNvSpPr>
            <a:spLocks noGrp="1"/>
          </p:cNvSpPr>
          <p:nvPr>
            <p:ph type="body" sz="quarter" idx="78" hasCustomPrompt="1"/>
          </p:nvPr>
        </p:nvSpPr>
        <p:spPr>
          <a:xfrm>
            <a:off x="3621582" y="3530600"/>
            <a:ext cx="1853209" cy="553998"/>
          </a:xfrm>
        </p:spPr>
        <p:txBody>
          <a:bodyPr/>
          <a:lstStyle/>
          <a:p>
            <a:pPr lvl="7"/>
            <a:r>
              <a:rPr lang="en-US" dirty="0"/>
              <a:t>Insert subheading</a:t>
            </a:r>
          </a:p>
        </p:txBody>
      </p:sp>
      <p:sp>
        <p:nvSpPr>
          <p:cNvPr id="79" name="Text Placeholder 70">
            <a:extLst>
              <a:ext uri="{FF2B5EF4-FFF2-40B4-BE49-F238E27FC236}">
                <a16:creationId xmlns:a16="http://schemas.microsoft.com/office/drawing/2014/main" id="{69466A87-C61B-4464-84FD-FC4ECC0CBA47}"/>
              </a:ext>
            </a:extLst>
          </p:cNvPr>
          <p:cNvSpPr>
            <a:spLocks noGrp="1"/>
          </p:cNvSpPr>
          <p:nvPr>
            <p:ph type="body" sz="quarter" idx="79" hasCustomPrompt="1"/>
          </p:nvPr>
        </p:nvSpPr>
        <p:spPr>
          <a:xfrm>
            <a:off x="3621582" y="4292600"/>
            <a:ext cx="1853209" cy="184666"/>
          </a:xfrm>
        </p:spPr>
        <p:txBody>
          <a:bodyPr/>
          <a:lstStyle>
            <a:lvl1pPr>
              <a:defRPr sz="1200"/>
            </a:lvl1pPr>
          </a:lstStyle>
          <a:p>
            <a:pPr lvl="0"/>
            <a:r>
              <a:rPr lang="en-US" dirty="0"/>
              <a:t>Insert text here</a:t>
            </a:r>
          </a:p>
        </p:txBody>
      </p:sp>
      <p:sp>
        <p:nvSpPr>
          <p:cNvPr id="83" name="Text Placeholder 70">
            <a:extLst>
              <a:ext uri="{FF2B5EF4-FFF2-40B4-BE49-F238E27FC236}">
                <a16:creationId xmlns:a16="http://schemas.microsoft.com/office/drawing/2014/main" id="{057B8C2E-3963-06EC-354E-F6959F47A245}"/>
              </a:ext>
            </a:extLst>
          </p:cNvPr>
          <p:cNvSpPr>
            <a:spLocks noGrp="1"/>
          </p:cNvSpPr>
          <p:nvPr>
            <p:ph type="body" sz="quarter" idx="80" hasCustomPrompt="1"/>
          </p:nvPr>
        </p:nvSpPr>
        <p:spPr>
          <a:xfrm>
            <a:off x="3621582" y="5521325"/>
            <a:ext cx="1853209" cy="184666"/>
          </a:xfrm>
        </p:spPr>
        <p:txBody>
          <a:bodyPr/>
          <a:lstStyle>
            <a:lvl1pPr>
              <a:defRPr sz="1200"/>
            </a:lvl1pPr>
          </a:lstStyle>
          <a:p>
            <a:pPr lvl="0"/>
            <a:r>
              <a:rPr lang="en-US" dirty="0"/>
              <a:t>Insert text here</a:t>
            </a:r>
          </a:p>
        </p:txBody>
      </p:sp>
      <p:sp>
        <p:nvSpPr>
          <p:cNvPr id="84" name="Text Placeholder 70">
            <a:extLst>
              <a:ext uri="{FF2B5EF4-FFF2-40B4-BE49-F238E27FC236}">
                <a16:creationId xmlns:a16="http://schemas.microsoft.com/office/drawing/2014/main" id="{461F4D5D-BEB1-BB39-7B03-E6544A25E66B}"/>
              </a:ext>
            </a:extLst>
          </p:cNvPr>
          <p:cNvSpPr>
            <a:spLocks noGrp="1"/>
          </p:cNvSpPr>
          <p:nvPr>
            <p:ph type="body" sz="quarter" idx="81" hasCustomPrompt="1"/>
          </p:nvPr>
        </p:nvSpPr>
        <p:spPr>
          <a:xfrm>
            <a:off x="3621582" y="5145802"/>
            <a:ext cx="1853209" cy="246221"/>
          </a:xfrm>
        </p:spPr>
        <p:txBody>
          <a:bodyPr/>
          <a:lstStyle>
            <a:lvl1pPr>
              <a:defRPr sz="1200"/>
            </a:lvl1pPr>
          </a:lstStyle>
          <a:p>
            <a:pPr lvl="5"/>
            <a:r>
              <a:rPr lang="en-US" dirty="0"/>
              <a:t>£XXXX.XX</a:t>
            </a:r>
          </a:p>
        </p:txBody>
      </p:sp>
      <p:sp>
        <p:nvSpPr>
          <p:cNvPr id="85" name="Rectangle 84">
            <a:extLst>
              <a:ext uri="{FF2B5EF4-FFF2-40B4-BE49-F238E27FC236}">
                <a16:creationId xmlns:a16="http://schemas.microsoft.com/office/drawing/2014/main" id="{C8AA47D8-2C45-8637-C417-85FB6143D92D}"/>
              </a:ext>
            </a:extLst>
          </p:cNvPr>
          <p:cNvSpPr/>
          <p:nvPr userDrawn="1"/>
        </p:nvSpPr>
        <p:spPr>
          <a:xfrm>
            <a:off x="6219825" y="2025650"/>
            <a:ext cx="2428875" cy="3924300"/>
          </a:xfrm>
          <a:prstGeom prst="rect">
            <a:avLst/>
          </a:prstGeom>
          <a:solidFill>
            <a:schemeClr val="accent4">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 Placeholder 50">
            <a:extLst>
              <a:ext uri="{FF2B5EF4-FFF2-40B4-BE49-F238E27FC236}">
                <a16:creationId xmlns:a16="http://schemas.microsoft.com/office/drawing/2014/main" id="{9467C79D-C600-A1C9-9BD7-FAF4F51CE86C}"/>
              </a:ext>
            </a:extLst>
          </p:cNvPr>
          <p:cNvSpPr>
            <a:spLocks noGrp="1"/>
          </p:cNvSpPr>
          <p:nvPr>
            <p:ph type="body" sz="quarter" idx="82" hasCustomPrompt="1"/>
          </p:nvPr>
        </p:nvSpPr>
        <p:spPr>
          <a:xfrm>
            <a:off x="6507657" y="2349174"/>
            <a:ext cx="989105" cy="989105"/>
          </a:xfrm>
          <a:solidFill>
            <a:schemeClr val="accent1"/>
          </a:solidFill>
        </p:spPr>
        <p:txBody>
          <a:bodyPr>
            <a:noAutofit/>
          </a:bodyPr>
          <a:lstStyle>
            <a:lvl1pPr>
              <a:defRPr/>
            </a:lvl1pPr>
          </a:lstStyle>
          <a:p>
            <a:pPr lvl="0"/>
            <a:r>
              <a:rPr lang="en-GB"/>
              <a:t>  </a:t>
            </a:r>
            <a:endParaRPr lang="en-GB" dirty="0"/>
          </a:p>
        </p:txBody>
      </p:sp>
      <p:sp>
        <p:nvSpPr>
          <p:cNvPr id="87" name="Picture Placeholder 16">
            <a:extLst>
              <a:ext uri="{FF2B5EF4-FFF2-40B4-BE49-F238E27FC236}">
                <a16:creationId xmlns:a16="http://schemas.microsoft.com/office/drawing/2014/main" id="{18E2B673-163F-5427-4F02-EA8AEA27F8A4}"/>
              </a:ext>
            </a:extLst>
          </p:cNvPr>
          <p:cNvSpPr>
            <a:spLocks noGrp="1"/>
          </p:cNvSpPr>
          <p:nvPr>
            <p:ph type="pic" sz="quarter" idx="83" hasCustomPrompt="1"/>
          </p:nvPr>
        </p:nvSpPr>
        <p:spPr>
          <a:xfrm>
            <a:off x="6628865" y="2470383"/>
            <a:ext cx="746688" cy="746688"/>
          </a:xfrm>
        </p:spPr>
        <p:txBody>
          <a:bodyPr>
            <a:noAutofit/>
          </a:bodyPr>
          <a:lstStyle>
            <a:lvl1pPr algn="ctr">
              <a:defRPr/>
            </a:lvl1pPr>
          </a:lstStyle>
          <a:p>
            <a:r>
              <a:rPr lang="en-GB" dirty="0"/>
              <a:t>Icon</a:t>
            </a:r>
          </a:p>
        </p:txBody>
      </p:sp>
      <p:sp>
        <p:nvSpPr>
          <p:cNvPr id="88" name="Text Placeholder 70">
            <a:extLst>
              <a:ext uri="{FF2B5EF4-FFF2-40B4-BE49-F238E27FC236}">
                <a16:creationId xmlns:a16="http://schemas.microsoft.com/office/drawing/2014/main" id="{4F84F78E-D6D3-4C2F-A70B-D8BB8851F856}"/>
              </a:ext>
            </a:extLst>
          </p:cNvPr>
          <p:cNvSpPr>
            <a:spLocks noGrp="1"/>
          </p:cNvSpPr>
          <p:nvPr>
            <p:ph type="body" sz="quarter" idx="84" hasCustomPrompt="1"/>
          </p:nvPr>
        </p:nvSpPr>
        <p:spPr>
          <a:xfrm>
            <a:off x="6507657" y="3530600"/>
            <a:ext cx="1853209" cy="553998"/>
          </a:xfrm>
        </p:spPr>
        <p:txBody>
          <a:bodyPr/>
          <a:lstStyle/>
          <a:p>
            <a:pPr lvl="7"/>
            <a:r>
              <a:rPr lang="en-US" dirty="0"/>
              <a:t>Insert subheading</a:t>
            </a:r>
          </a:p>
        </p:txBody>
      </p:sp>
      <p:sp>
        <p:nvSpPr>
          <p:cNvPr id="89" name="Text Placeholder 70">
            <a:extLst>
              <a:ext uri="{FF2B5EF4-FFF2-40B4-BE49-F238E27FC236}">
                <a16:creationId xmlns:a16="http://schemas.microsoft.com/office/drawing/2014/main" id="{5F5826DF-3F89-4051-E21F-3309B20C6F7C}"/>
              </a:ext>
            </a:extLst>
          </p:cNvPr>
          <p:cNvSpPr>
            <a:spLocks noGrp="1"/>
          </p:cNvSpPr>
          <p:nvPr>
            <p:ph type="body" sz="quarter" idx="85" hasCustomPrompt="1"/>
          </p:nvPr>
        </p:nvSpPr>
        <p:spPr>
          <a:xfrm>
            <a:off x="6507657" y="4292600"/>
            <a:ext cx="1853209" cy="184666"/>
          </a:xfrm>
        </p:spPr>
        <p:txBody>
          <a:bodyPr/>
          <a:lstStyle>
            <a:lvl1pPr>
              <a:defRPr sz="1200"/>
            </a:lvl1pPr>
          </a:lstStyle>
          <a:p>
            <a:pPr lvl="0"/>
            <a:r>
              <a:rPr lang="en-US" dirty="0"/>
              <a:t>Insert text here</a:t>
            </a:r>
          </a:p>
        </p:txBody>
      </p:sp>
      <p:sp>
        <p:nvSpPr>
          <p:cNvPr id="90" name="Text Placeholder 70">
            <a:extLst>
              <a:ext uri="{FF2B5EF4-FFF2-40B4-BE49-F238E27FC236}">
                <a16:creationId xmlns:a16="http://schemas.microsoft.com/office/drawing/2014/main" id="{740FC3BE-8B03-3AE9-57D5-50223C71E28E}"/>
              </a:ext>
            </a:extLst>
          </p:cNvPr>
          <p:cNvSpPr>
            <a:spLocks noGrp="1"/>
          </p:cNvSpPr>
          <p:nvPr>
            <p:ph type="body" sz="quarter" idx="86" hasCustomPrompt="1"/>
          </p:nvPr>
        </p:nvSpPr>
        <p:spPr>
          <a:xfrm>
            <a:off x="6507657" y="5521325"/>
            <a:ext cx="1853209" cy="184666"/>
          </a:xfrm>
        </p:spPr>
        <p:txBody>
          <a:bodyPr/>
          <a:lstStyle>
            <a:lvl1pPr>
              <a:defRPr sz="1200"/>
            </a:lvl1pPr>
          </a:lstStyle>
          <a:p>
            <a:pPr lvl="0"/>
            <a:r>
              <a:rPr lang="en-US" dirty="0"/>
              <a:t>Insert text here</a:t>
            </a:r>
          </a:p>
        </p:txBody>
      </p:sp>
      <p:sp>
        <p:nvSpPr>
          <p:cNvPr id="91" name="Text Placeholder 70">
            <a:extLst>
              <a:ext uri="{FF2B5EF4-FFF2-40B4-BE49-F238E27FC236}">
                <a16:creationId xmlns:a16="http://schemas.microsoft.com/office/drawing/2014/main" id="{0A8867A9-BA21-59BD-9BA5-D6753733D92F}"/>
              </a:ext>
            </a:extLst>
          </p:cNvPr>
          <p:cNvSpPr>
            <a:spLocks noGrp="1"/>
          </p:cNvSpPr>
          <p:nvPr>
            <p:ph type="body" sz="quarter" idx="87" hasCustomPrompt="1"/>
          </p:nvPr>
        </p:nvSpPr>
        <p:spPr>
          <a:xfrm>
            <a:off x="6507657" y="5145802"/>
            <a:ext cx="1853209" cy="246221"/>
          </a:xfrm>
        </p:spPr>
        <p:txBody>
          <a:bodyPr/>
          <a:lstStyle>
            <a:lvl1pPr>
              <a:defRPr sz="1200"/>
            </a:lvl1pPr>
          </a:lstStyle>
          <a:p>
            <a:pPr lvl="5"/>
            <a:r>
              <a:rPr lang="en-US" dirty="0"/>
              <a:t>£XXXX.XX</a:t>
            </a:r>
          </a:p>
        </p:txBody>
      </p:sp>
      <p:sp>
        <p:nvSpPr>
          <p:cNvPr id="92" name="Rectangle 91">
            <a:extLst>
              <a:ext uri="{FF2B5EF4-FFF2-40B4-BE49-F238E27FC236}">
                <a16:creationId xmlns:a16="http://schemas.microsoft.com/office/drawing/2014/main" id="{96782091-1AF1-2FB9-2858-EF528C75C718}"/>
              </a:ext>
            </a:extLst>
          </p:cNvPr>
          <p:cNvSpPr/>
          <p:nvPr userDrawn="1"/>
        </p:nvSpPr>
        <p:spPr>
          <a:xfrm>
            <a:off x="9105900" y="2025650"/>
            <a:ext cx="2428875" cy="3924300"/>
          </a:xfrm>
          <a:prstGeom prst="rect">
            <a:avLst/>
          </a:prstGeom>
          <a:solidFill>
            <a:schemeClr val="accent4">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Text Placeholder 50">
            <a:extLst>
              <a:ext uri="{FF2B5EF4-FFF2-40B4-BE49-F238E27FC236}">
                <a16:creationId xmlns:a16="http://schemas.microsoft.com/office/drawing/2014/main" id="{399F7FBA-3E5D-0F33-67EA-0D63ABDBF237}"/>
              </a:ext>
            </a:extLst>
          </p:cNvPr>
          <p:cNvSpPr>
            <a:spLocks noGrp="1"/>
          </p:cNvSpPr>
          <p:nvPr>
            <p:ph type="body" sz="quarter" idx="88" hasCustomPrompt="1"/>
          </p:nvPr>
        </p:nvSpPr>
        <p:spPr>
          <a:xfrm>
            <a:off x="9393732" y="2349174"/>
            <a:ext cx="989105" cy="989105"/>
          </a:xfrm>
          <a:solidFill>
            <a:schemeClr val="accent1"/>
          </a:solidFill>
        </p:spPr>
        <p:txBody>
          <a:bodyPr>
            <a:noAutofit/>
          </a:bodyPr>
          <a:lstStyle>
            <a:lvl1pPr>
              <a:defRPr/>
            </a:lvl1pPr>
          </a:lstStyle>
          <a:p>
            <a:pPr lvl="0"/>
            <a:r>
              <a:rPr lang="en-GB"/>
              <a:t>  </a:t>
            </a:r>
            <a:endParaRPr lang="en-GB" dirty="0"/>
          </a:p>
        </p:txBody>
      </p:sp>
      <p:sp>
        <p:nvSpPr>
          <p:cNvPr id="94" name="Picture Placeholder 16">
            <a:extLst>
              <a:ext uri="{FF2B5EF4-FFF2-40B4-BE49-F238E27FC236}">
                <a16:creationId xmlns:a16="http://schemas.microsoft.com/office/drawing/2014/main" id="{0E3FFB3B-C36F-1B51-A3F0-DDFF8E794B33}"/>
              </a:ext>
            </a:extLst>
          </p:cNvPr>
          <p:cNvSpPr>
            <a:spLocks noGrp="1"/>
          </p:cNvSpPr>
          <p:nvPr>
            <p:ph type="pic" sz="quarter" idx="89" hasCustomPrompt="1"/>
          </p:nvPr>
        </p:nvSpPr>
        <p:spPr>
          <a:xfrm>
            <a:off x="9514940" y="2470383"/>
            <a:ext cx="746688" cy="746688"/>
          </a:xfrm>
        </p:spPr>
        <p:txBody>
          <a:bodyPr>
            <a:noAutofit/>
          </a:bodyPr>
          <a:lstStyle>
            <a:lvl1pPr algn="ctr">
              <a:defRPr/>
            </a:lvl1pPr>
          </a:lstStyle>
          <a:p>
            <a:r>
              <a:rPr lang="en-GB" dirty="0"/>
              <a:t>Icon</a:t>
            </a:r>
          </a:p>
        </p:txBody>
      </p:sp>
      <p:sp>
        <p:nvSpPr>
          <p:cNvPr id="95" name="Text Placeholder 70">
            <a:extLst>
              <a:ext uri="{FF2B5EF4-FFF2-40B4-BE49-F238E27FC236}">
                <a16:creationId xmlns:a16="http://schemas.microsoft.com/office/drawing/2014/main" id="{4476DEC2-A6F3-5409-4D99-965F4E9D85B1}"/>
              </a:ext>
            </a:extLst>
          </p:cNvPr>
          <p:cNvSpPr>
            <a:spLocks noGrp="1"/>
          </p:cNvSpPr>
          <p:nvPr>
            <p:ph type="body" sz="quarter" idx="90" hasCustomPrompt="1"/>
          </p:nvPr>
        </p:nvSpPr>
        <p:spPr>
          <a:xfrm>
            <a:off x="9393732" y="3530600"/>
            <a:ext cx="1853209" cy="553998"/>
          </a:xfrm>
        </p:spPr>
        <p:txBody>
          <a:bodyPr/>
          <a:lstStyle/>
          <a:p>
            <a:pPr lvl="7"/>
            <a:r>
              <a:rPr lang="en-US" dirty="0"/>
              <a:t>Insert subheading</a:t>
            </a:r>
          </a:p>
        </p:txBody>
      </p:sp>
      <p:sp>
        <p:nvSpPr>
          <p:cNvPr id="96" name="Text Placeholder 70">
            <a:extLst>
              <a:ext uri="{FF2B5EF4-FFF2-40B4-BE49-F238E27FC236}">
                <a16:creationId xmlns:a16="http://schemas.microsoft.com/office/drawing/2014/main" id="{12C8564D-DDB7-7522-58DC-07D92471989A}"/>
              </a:ext>
            </a:extLst>
          </p:cNvPr>
          <p:cNvSpPr>
            <a:spLocks noGrp="1"/>
          </p:cNvSpPr>
          <p:nvPr>
            <p:ph type="body" sz="quarter" idx="91" hasCustomPrompt="1"/>
          </p:nvPr>
        </p:nvSpPr>
        <p:spPr>
          <a:xfrm>
            <a:off x="9393732" y="4292600"/>
            <a:ext cx="1853209" cy="184666"/>
          </a:xfrm>
        </p:spPr>
        <p:txBody>
          <a:bodyPr/>
          <a:lstStyle>
            <a:lvl1pPr>
              <a:defRPr sz="1200"/>
            </a:lvl1pPr>
          </a:lstStyle>
          <a:p>
            <a:pPr lvl="0"/>
            <a:r>
              <a:rPr lang="en-US" dirty="0"/>
              <a:t>Insert text here</a:t>
            </a:r>
          </a:p>
        </p:txBody>
      </p:sp>
      <p:sp>
        <p:nvSpPr>
          <p:cNvPr id="97" name="Text Placeholder 70">
            <a:extLst>
              <a:ext uri="{FF2B5EF4-FFF2-40B4-BE49-F238E27FC236}">
                <a16:creationId xmlns:a16="http://schemas.microsoft.com/office/drawing/2014/main" id="{5E5B5800-0DE1-9D99-C6B9-215169787DAE}"/>
              </a:ext>
            </a:extLst>
          </p:cNvPr>
          <p:cNvSpPr>
            <a:spLocks noGrp="1"/>
          </p:cNvSpPr>
          <p:nvPr>
            <p:ph type="body" sz="quarter" idx="92" hasCustomPrompt="1"/>
          </p:nvPr>
        </p:nvSpPr>
        <p:spPr>
          <a:xfrm>
            <a:off x="9393732" y="5521325"/>
            <a:ext cx="1853209" cy="184666"/>
          </a:xfrm>
        </p:spPr>
        <p:txBody>
          <a:bodyPr/>
          <a:lstStyle>
            <a:lvl1pPr>
              <a:defRPr sz="1200"/>
            </a:lvl1pPr>
          </a:lstStyle>
          <a:p>
            <a:pPr lvl="0"/>
            <a:r>
              <a:rPr lang="en-US" dirty="0"/>
              <a:t>Insert text here</a:t>
            </a:r>
          </a:p>
        </p:txBody>
      </p:sp>
      <p:sp>
        <p:nvSpPr>
          <p:cNvPr id="98" name="Text Placeholder 70">
            <a:extLst>
              <a:ext uri="{FF2B5EF4-FFF2-40B4-BE49-F238E27FC236}">
                <a16:creationId xmlns:a16="http://schemas.microsoft.com/office/drawing/2014/main" id="{D4A17442-5745-BC2A-45D5-688781DC1AB0}"/>
              </a:ext>
            </a:extLst>
          </p:cNvPr>
          <p:cNvSpPr>
            <a:spLocks noGrp="1"/>
          </p:cNvSpPr>
          <p:nvPr>
            <p:ph type="body" sz="quarter" idx="93" hasCustomPrompt="1"/>
          </p:nvPr>
        </p:nvSpPr>
        <p:spPr>
          <a:xfrm>
            <a:off x="9393732" y="5145802"/>
            <a:ext cx="1853209" cy="246221"/>
          </a:xfrm>
        </p:spPr>
        <p:txBody>
          <a:bodyPr/>
          <a:lstStyle>
            <a:lvl1pPr>
              <a:defRPr sz="1200"/>
            </a:lvl1pPr>
          </a:lstStyle>
          <a:p>
            <a:pPr lvl="5"/>
            <a:r>
              <a:rPr lang="en-US" dirty="0"/>
              <a:t>£XXXX.XX</a:t>
            </a:r>
          </a:p>
        </p:txBody>
      </p:sp>
      <p:sp>
        <p:nvSpPr>
          <p:cNvPr id="6" name="Text Placeholder 27">
            <a:extLst>
              <a:ext uri="{FF2B5EF4-FFF2-40B4-BE49-F238E27FC236}">
                <a16:creationId xmlns:a16="http://schemas.microsoft.com/office/drawing/2014/main" id="{E74BB1EA-948A-22B2-722D-A1C2EA046784}"/>
              </a:ext>
            </a:extLst>
          </p:cNvPr>
          <p:cNvSpPr>
            <a:spLocks noGrp="1"/>
          </p:cNvSpPr>
          <p:nvPr>
            <p:ph type="body" sz="quarter" idx="94" hasCustomPrompt="1"/>
          </p:nvPr>
        </p:nvSpPr>
        <p:spPr>
          <a:xfrm>
            <a:off x="449263" y="1125735"/>
            <a:ext cx="10037764" cy="395090"/>
          </a:xfrm>
        </p:spPr>
        <p:txBody>
          <a:bodyPr/>
          <a:lstStyle>
            <a:lvl1pPr>
              <a:defRPr/>
            </a:lvl1pPr>
          </a:lstStyle>
          <a:p>
            <a:pPr lvl="0"/>
            <a:r>
              <a:rPr lang="en-GB" dirty="0"/>
              <a:t>Insert introduction</a:t>
            </a:r>
          </a:p>
        </p:txBody>
      </p:sp>
      <p:sp>
        <p:nvSpPr>
          <p:cNvPr id="10" name="Title 9">
            <a:extLst>
              <a:ext uri="{FF2B5EF4-FFF2-40B4-BE49-F238E27FC236}">
                <a16:creationId xmlns:a16="http://schemas.microsoft.com/office/drawing/2014/main" id="{95D4FDE5-7B47-4060-CB90-0BBA603BCEAB}"/>
              </a:ext>
            </a:extLst>
          </p:cNvPr>
          <p:cNvSpPr>
            <a:spLocks noGrp="1"/>
          </p:cNvSpPr>
          <p:nvPr>
            <p:ph type="title" hasCustomPrompt="1"/>
          </p:nvPr>
        </p:nvSpPr>
        <p:spPr>
          <a:xfrm>
            <a:off x="450850" y="517402"/>
            <a:ext cx="10037763" cy="498598"/>
          </a:xfrm>
        </p:spPr>
        <p:txBody>
          <a:bodyPr/>
          <a:lstStyle/>
          <a:p>
            <a:r>
              <a:rPr lang="en-US" dirty="0"/>
              <a:t>Insert title here</a:t>
            </a:r>
            <a:endParaRPr lang="en-GB" dirty="0"/>
          </a:p>
        </p:txBody>
      </p:sp>
    </p:spTree>
    <p:custDataLst>
      <p:tags r:id="rId1"/>
    </p:custDataLst>
    <p:extLst>
      <p:ext uri="{BB962C8B-B14F-4D97-AF65-F5344CB8AC3E}">
        <p14:creationId xmlns:p14="http://schemas.microsoft.com/office/powerpoint/2010/main" val="265444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ricing layout with table &amp; text">
    <p:spTree>
      <p:nvGrpSpPr>
        <p:cNvPr id="1" name=""/>
        <p:cNvGrpSpPr/>
        <p:nvPr/>
      </p:nvGrpSpPr>
      <p:grpSpPr>
        <a:xfrm>
          <a:off x="0" y="0"/>
          <a:ext cx="0" cy="0"/>
          <a:chOff x="0" y="0"/>
          <a:chExt cx="0" cy="0"/>
        </a:xfrm>
      </p:grpSpPr>
      <p:sp>
        <p:nvSpPr>
          <p:cNvPr id="54" name="Text Placeholder 53">
            <a:extLst>
              <a:ext uri="{FF2B5EF4-FFF2-40B4-BE49-F238E27FC236}">
                <a16:creationId xmlns:a16="http://schemas.microsoft.com/office/drawing/2014/main" id="{3B16DD22-7DD6-D686-6D5A-260BB279EA1C}"/>
              </a:ext>
            </a:extLst>
          </p:cNvPr>
          <p:cNvSpPr>
            <a:spLocks noGrp="1"/>
          </p:cNvSpPr>
          <p:nvPr>
            <p:ph type="body" sz="quarter" idx="76"/>
          </p:nvPr>
        </p:nvSpPr>
        <p:spPr>
          <a:xfrm>
            <a:off x="447675" y="2025650"/>
            <a:ext cx="3386138" cy="3924300"/>
          </a:xfrm>
          <a:solidFill>
            <a:schemeClr val="bg1">
              <a:lumMod val="95000"/>
              <a:alpha val="50000"/>
            </a:schemeClr>
          </a:solidFill>
        </p:spPr>
        <p:txBody>
          <a:bodyPr lIns="180000" tIns="180000" rIns="180000" bIns="180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6" name="Text Placeholder 3">
            <a:extLst>
              <a:ext uri="{FF2B5EF4-FFF2-40B4-BE49-F238E27FC236}">
                <a16:creationId xmlns:a16="http://schemas.microsoft.com/office/drawing/2014/main" id="{106CE174-CE4F-F285-E53F-27B52F8B36D8}"/>
              </a:ext>
            </a:extLst>
          </p:cNvPr>
          <p:cNvSpPr>
            <a:spLocks noGrp="1"/>
          </p:cNvSpPr>
          <p:nvPr>
            <p:ph type="body" sz="quarter" idx="30"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41" name="Table Placeholder 7">
            <a:extLst>
              <a:ext uri="{FF2B5EF4-FFF2-40B4-BE49-F238E27FC236}">
                <a16:creationId xmlns:a16="http://schemas.microsoft.com/office/drawing/2014/main" id="{EB47364F-D859-C6FE-ED92-E8525C0F399E}"/>
              </a:ext>
            </a:extLst>
          </p:cNvPr>
          <p:cNvSpPr>
            <a:spLocks noGrp="1"/>
          </p:cNvSpPr>
          <p:nvPr>
            <p:ph type="tbl" sz="quarter" idx="31" hasCustomPrompt="1"/>
          </p:nvPr>
        </p:nvSpPr>
        <p:spPr>
          <a:xfrm>
            <a:off x="8128000" y="2025650"/>
            <a:ext cx="3392488" cy="3924299"/>
          </a:xfrm>
        </p:spPr>
        <p:txBody>
          <a:bodyPr/>
          <a:lstStyle>
            <a:lvl1pPr algn="ctr">
              <a:defRPr/>
            </a:lvl1pPr>
          </a:lstStyle>
          <a:p>
            <a:r>
              <a:rPr lang="en-GB" dirty="0"/>
              <a:t>Click to insert table here</a:t>
            </a:r>
          </a:p>
        </p:txBody>
      </p:sp>
      <p:grpSp>
        <p:nvGrpSpPr>
          <p:cNvPr id="3" name="Group 2">
            <a:extLst>
              <a:ext uri="{FF2B5EF4-FFF2-40B4-BE49-F238E27FC236}">
                <a16:creationId xmlns:a16="http://schemas.microsoft.com/office/drawing/2014/main" id="{DB7EC983-77EB-7D14-4B54-2357034808F7}"/>
              </a:ext>
            </a:extLst>
          </p:cNvPr>
          <p:cNvGrpSpPr/>
          <p:nvPr/>
        </p:nvGrpSpPr>
        <p:grpSpPr>
          <a:xfrm>
            <a:off x="-2178417" y="0"/>
            <a:ext cx="2116910" cy="4354799"/>
            <a:chOff x="-2170726" y="0"/>
            <a:chExt cx="2116910" cy="4354799"/>
          </a:xfrm>
        </p:grpSpPr>
        <p:grpSp>
          <p:nvGrpSpPr>
            <p:cNvPr id="8" name="Group 7">
              <a:extLst>
                <a:ext uri="{FF2B5EF4-FFF2-40B4-BE49-F238E27FC236}">
                  <a16:creationId xmlns:a16="http://schemas.microsoft.com/office/drawing/2014/main" id="{8F919DBC-836E-CBB8-3F92-AA7C947956E1}"/>
                </a:ext>
              </a:extLst>
            </p:cNvPr>
            <p:cNvGrpSpPr/>
            <p:nvPr/>
          </p:nvGrpSpPr>
          <p:grpSpPr>
            <a:xfrm>
              <a:off x="-2170726" y="0"/>
              <a:ext cx="2116910" cy="4354799"/>
              <a:chOff x="1841345" y="1593847"/>
              <a:chExt cx="2116910" cy="4354799"/>
            </a:xfrm>
          </p:grpSpPr>
          <p:sp>
            <p:nvSpPr>
              <p:cNvPr id="15" name="Rectangle 14">
                <a:extLst>
                  <a:ext uri="{FF2B5EF4-FFF2-40B4-BE49-F238E27FC236}">
                    <a16:creationId xmlns:a16="http://schemas.microsoft.com/office/drawing/2014/main" id="{131C8857-3CD5-54B9-9143-C236145FE387}"/>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6" name="Rectangle 15">
                <a:extLst>
                  <a:ext uri="{FF2B5EF4-FFF2-40B4-BE49-F238E27FC236}">
                    <a16:creationId xmlns:a16="http://schemas.microsoft.com/office/drawing/2014/main" id="{AE3938BD-A35F-CA70-5348-107E6470C2A7}"/>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7" name="TextBox 16">
                <a:extLst>
                  <a:ext uri="{FF2B5EF4-FFF2-40B4-BE49-F238E27FC236}">
                    <a16:creationId xmlns:a16="http://schemas.microsoft.com/office/drawing/2014/main" id="{11555EEA-9099-A461-92E1-E558EB36F6A4}"/>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18" name="TextBox 17">
                <a:extLst>
                  <a:ext uri="{FF2B5EF4-FFF2-40B4-BE49-F238E27FC236}">
                    <a16:creationId xmlns:a16="http://schemas.microsoft.com/office/drawing/2014/main" id="{95B07E96-44C2-9C65-7AA7-1D786B659885}"/>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19" name="TextBox 18">
                <a:extLst>
                  <a:ext uri="{FF2B5EF4-FFF2-40B4-BE49-F238E27FC236}">
                    <a16:creationId xmlns:a16="http://schemas.microsoft.com/office/drawing/2014/main" id="{B85F5744-3AC4-8A64-D1BD-2239B527529E}"/>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20" name="TextBox 19">
                <a:extLst>
                  <a:ext uri="{FF2B5EF4-FFF2-40B4-BE49-F238E27FC236}">
                    <a16:creationId xmlns:a16="http://schemas.microsoft.com/office/drawing/2014/main" id="{AA0221A6-5F33-D487-AA65-F5AC1FE45665}"/>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10" name="Picture 9">
              <a:extLst>
                <a:ext uri="{FF2B5EF4-FFF2-40B4-BE49-F238E27FC236}">
                  <a16:creationId xmlns:a16="http://schemas.microsoft.com/office/drawing/2014/main" id="{52D28609-D648-A3BE-6CDC-D93F8D05E656}"/>
                </a:ext>
              </a:extLst>
            </p:cNvPr>
            <p:cNvPicPr>
              <a:picLocks noChangeAspect="1"/>
            </p:cNvPicPr>
            <p:nvPr/>
          </p:nvPicPr>
          <p:blipFill>
            <a:blip r:embed="rId3"/>
            <a:stretch>
              <a:fillRect/>
            </a:stretch>
          </p:blipFill>
          <p:spPr>
            <a:xfrm>
              <a:off x="-1743959" y="1421385"/>
              <a:ext cx="1257300" cy="733425"/>
            </a:xfrm>
            <a:prstGeom prst="rect">
              <a:avLst/>
            </a:prstGeom>
          </p:spPr>
        </p:pic>
        <p:sp>
          <p:nvSpPr>
            <p:cNvPr id="11" name="Oval 10">
              <a:extLst>
                <a:ext uri="{FF2B5EF4-FFF2-40B4-BE49-F238E27FC236}">
                  <a16:creationId xmlns:a16="http://schemas.microsoft.com/office/drawing/2014/main" id="{9CED4861-1956-5AF2-81C7-A7BF42A1EF48}"/>
                </a:ext>
              </a:extLst>
            </p:cNvPr>
            <p:cNvSpPr/>
            <p:nvPr/>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13" name="Picture 12">
              <a:extLst>
                <a:ext uri="{FF2B5EF4-FFF2-40B4-BE49-F238E27FC236}">
                  <a16:creationId xmlns:a16="http://schemas.microsoft.com/office/drawing/2014/main" id="{70BD2DF3-2B7E-54E6-B113-6A92DE1AD5F0}"/>
                </a:ext>
              </a:extLst>
            </p:cNvPr>
            <p:cNvPicPr>
              <a:picLocks noChangeAspect="1"/>
            </p:cNvPicPr>
            <p:nvPr/>
          </p:nvPicPr>
          <p:blipFill>
            <a:blip r:embed="rId4"/>
            <a:stretch>
              <a:fillRect/>
            </a:stretch>
          </p:blipFill>
          <p:spPr>
            <a:xfrm>
              <a:off x="-1743959" y="3490852"/>
              <a:ext cx="1257300" cy="723900"/>
            </a:xfrm>
            <a:prstGeom prst="rect">
              <a:avLst/>
            </a:prstGeom>
          </p:spPr>
        </p:pic>
        <p:sp>
          <p:nvSpPr>
            <p:cNvPr id="14" name="Oval 13">
              <a:extLst>
                <a:ext uri="{FF2B5EF4-FFF2-40B4-BE49-F238E27FC236}">
                  <a16:creationId xmlns:a16="http://schemas.microsoft.com/office/drawing/2014/main" id="{2495BCC7-F752-9BD0-C5C4-A6C09F36FC9C}"/>
                </a:ext>
              </a:extLst>
            </p:cNvPr>
            <p:cNvSpPr/>
            <p:nvPr/>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grpSp>
        <p:nvGrpSpPr>
          <p:cNvPr id="21" name="Group 20">
            <a:extLst>
              <a:ext uri="{FF2B5EF4-FFF2-40B4-BE49-F238E27FC236}">
                <a16:creationId xmlns:a16="http://schemas.microsoft.com/office/drawing/2014/main" id="{86D4A911-3099-17EB-29C8-6BE14668977B}"/>
              </a:ext>
            </a:extLst>
          </p:cNvPr>
          <p:cNvGrpSpPr/>
          <p:nvPr/>
        </p:nvGrpSpPr>
        <p:grpSpPr>
          <a:xfrm>
            <a:off x="12287572" y="-2519"/>
            <a:ext cx="2159455" cy="6092540"/>
            <a:chOff x="-2179314" y="4463260"/>
            <a:chExt cx="2159455" cy="6092540"/>
          </a:xfrm>
        </p:grpSpPr>
        <p:sp>
          <p:nvSpPr>
            <p:cNvPr id="22" name="Rectangle 21">
              <a:extLst>
                <a:ext uri="{FF2B5EF4-FFF2-40B4-BE49-F238E27FC236}">
                  <a16:creationId xmlns:a16="http://schemas.microsoft.com/office/drawing/2014/main" id="{F0BAD02D-F085-3E31-09C2-263EE16CA4B4}"/>
                </a:ext>
              </a:extLst>
            </p:cNvPr>
            <p:cNvSpPr/>
            <p:nvPr/>
          </p:nvSpPr>
          <p:spPr>
            <a:xfrm>
              <a:off x="-2178628" y="4464456"/>
              <a:ext cx="2094954" cy="609134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3" name="Rectangle 22">
              <a:extLst>
                <a:ext uri="{FF2B5EF4-FFF2-40B4-BE49-F238E27FC236}">
                  <a16:creationId xmlns:a16="http://schemas.microsoft.com/office/drawing/2014/main" id="{9C0A376A-D247-3DEE-5CB6-914FABBF5ECC}"/>
                </a:ext>
              </a:extLst>
            </p:cNvPr>
            <p:cNvSpPr/>
            <p:nvPr/>
          </p:nvSpPr>
          <p:spPr>
            <a:xfrm>
              <a:off x="-2178417" y="4463260"/>
              <a:ext cx="2094743" cy="704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solidFill>
              </a:endParaRPr>
            </a:p>
          </p:txBody>
        </p:sp>
        <p:sp>
          <p:nvSpPr>
            <p:cNvPr id="24" name="TextBox 23">
              <a:extLst>
                <a:ext uri="{FF2B5EF4-FFF2-40B4-BE49-F238E27FC236}">
                  <a16:creationId xmlns:a16="http://schemas.microsoft.com/office/drawing/2014/main" id="{5E7FD569-22A8-305E-D04C-B550B8DA3FBF}"/>
                </a:ext>
              </a:extLst>
            </p:cNvPr>
            <p:cNvSpPr txBox="1"/>
            <p:nvPr/>
          </p:nvSpPr>
          <p:spPr>
            <a:xfrm>
              <a:off x="-1906847" y="4580276"/>
              <a:ext cx="1526050" cy="461665"/>
            </a:xfrm>
            <a:prstGeom prst="rect">
              <a:avLst/>
            </a:prstGeom>
            <a:noFill/>
          </p:spPr>
          <p:txBody>
            <a:bodyPr wrap="square" rtlCol="0">
              <a:spAutoFit/>
            </a:bodyPr>
            <a:lstStyle/>
            <a:p>
              <a:pPr algn="ctr"/>
              <a:r>
                <a:rPr lang="en-GB" sz="1200" dirty="0">
                  <a:solidFill>
                    <a:srgbClr val="333333"/>
                  </a:solidFill>
                  <a:latin typeface="+mn-lt"/>
                </a:rPr>
                <a:t>HOW TO INSERT A TABLE</a:t>
              </a:r>
            </a:p>
          </p:txBody>
        </p:sp>
        <p:sp>
          <p:nvSpPr>
            <p:cNvPr id="25" name="TextBox 24">
              <a:extLst>
                <a:ext uri="{FF2B5EF4-FFF2-40B4-BE49-F238E27FC236}">
                  <a16:creationId xmlns:a16="http://schemas.microsoft.com/office/drawing/2014/main" id="{AFD502FF-ACA8-1982-C8F5-C8112F22C246}"/>
                </a:ext>
              </a:extLst>
            </p:cNvPr>
            <p:cNvSpPr txBox="1"/>
            <p:nvPr/>
          </p:nvSpPr>
          <p:spPr>
            <a:xfrm>
              <a:off x="-2179314" y="5881307"/>
              <a:ext cx="2159455" cy="707886"/>
            </a:xfrm>
            <a:prstGeom prst="rect">
              <a:avLst/>
            </a:prstGeom>
            <a:noFill/>
          </p:spPr>
          <p:txBody>
            <a:bodyPr wrap="square" rtlCol="0">
              <a:normAutofit/>
            </a:bodyPr>
            <a:lstStyle/>
            <a:p>
              <a:r>
                <a:rPr lang="en-GB" sz="1000" b="0" dirty="0">
                  <a:solidFill>
                    <a:srgbClr val="333333"/>
                  </a:solidFill>
                </a:rPr>
                <a:t>1. To use the table we have designed for you, click on the table and go to Table Tools &gt; Format in the top ribbon. </a:t>
              </a:r>
            </a:p>
          </p:txBody>
        </p:sp>
        <p:sp>
          <p:nvSpPr>
            <p:cNvPr id="26" name="TextBox 25">
              <a:extLst>
                <a:ext uri="{FF2B5EF4-FFF2-40B4-BE49-F238E27FC236}">
                  <a16:creationId xmlns:a16="http://schemas.microsoft.com/office/drawing/2014/main" id="{B60C7C06-4131-3200-0462-14A8891B2186}"/>
                </a:ext>
              </a:extLst>
            </p:cNvPr>
            <p:cNvSpPr txBox="1"/>
            <p:nvPr/>
          </p:nvSpPr>
          <p:spPr>
            <a:xfrm>
              <a:off x="-2179314" y="6549357"/>
              <a:ext cx="1922139" cy="707886"/>
            </a:xfrm>
            <a:prstGeom prst="rect">
              <a:avLst/>
            </a:prstGeom>
            <a:noFill/>
          </p:spPr>
          <p:txBody>
            <a:bodyPr wrap="square" rtlCol="0">
              <a:normAutofit/>
            </a:bodyPr>
            <a:lstStyle/>
            <a:p>
              <a:r>
                <a:rPr lang="en-GB" sz="1000" b="0" dirty="0">
                  <a:solidFill>
                    <a:srgbClr val="333333"/>
                  </a:solidFill>
                </a:rPr>
                <a:t>2. You can choose to delete or insert more rows and columns to your table to suit your content.</a:t>
              </a:r>
            </a:p>
          </p:txBody>
        </p:sp>
        <p:sp>
          <p:nvSpPr>
            <p:cNvPr id="27" name="TextBox 26">
              <a:extLst>
                <a:ext uri="{FF2B5EF4-FFF2-40B4-BE49-F238E27FC236}">
                  <a16:creationId xmlns:a16="http://schemas.microsoft.com/office/drawing/2014/main" id="{00510FE6-D1B2-7183-A78B-86A7FD8AF03E}"/>
                </a:ext>
              </a:extLst>
            </p:cNvPr>
            <p:cNvSpPr txBox="1"/>
            <p:nvPr/>
          </p:nvSpPr>
          <p:spPr>
            <a:xfrm>
              <a:off x="-2179314" y="7252770"/>
              <a:ext cx="2159455" cy="553998"/>
            </a:xfrm>
            <a:prstGeom prst="rect">
              <a:avLst/>
            </a:prstGeom>
            <a:noFill/>
          </p:spPr>
          <p:txBody>
            <a:bodyPr wrap="square" rtlCol="0">
              <a:normAutofit/>
            </a:bodyPr>
            <a:lstStyle/>
            <a:p>
              <a:r>
                <a:rPr lang="en-GB" sz="1000" b="0" dirty="0">
                  <a:solidFill>
                    <a:srgbClr val="333333"/>
                  </a:solidFill>
                </a:rPr>
                <a:t>3. You can either copy old content from another table or type straight into this one.</a:t>
              </a:r>
            </a:p>
          </p:txBody>
        </p:sp>
        <p:sp>
          <p:nvSpPr>
            <p:cNvPr id="28" name="TextBox 27">
              <a:extLst>
                <a:ext uri="{FF2B5EF4-FFF2-40B4-BE49-F238E27FC236}">
                  <a16:creationId xmlns:a16="http://schemas.microsoft.com/office/drawing/2014/main" id="{D1E909FC-E760-9ABF-F8ED-545B25A3A7D4}"/>
                </a:ext>
              </a:extLst>
            </p:cNvPr>
            <p:cNvSpPr txBox="1"/>
            <p:nvPr/>
          </p:nvSpPr>
          <p:spPr>
            <a:xfrm>
              <a:off x="-2179314" y="5182194"/>
              <a:ext cx="2159455" cy="707886"/>
            </a:xfrm>
            <a:prstGeom prst="rect">
              <a:avLst/>
            </a:prstGeom>
            <a:noFill/>
          </p:spPr>
          <p:txBody>
            <a:bodyPr wrap="square" rtlCol="0">
              <a:spAutoFit/>
            </a:bodyPr>
            <a:lstStyle/>
            <a:p>
              <a:r>
                <a:rPr lang="en-GB" sz="1000" b="0" dirty="0">
                  <a:solidFill>
                    <a:srgbClr val="333333"/>
                  </a:solidFill>
                </a:rPr>
                <a:t>We have designed and created a table for you. This can be found on the table slide when you open your template.</a:t>
              </a:r>
              <a:endParaRPr lang="en-GB" sz="1000" b="0" dirty="0">
                <a:solidFill>
                  <a:schemeClr val="accent1"/>
                </a:solidFill>
              </a:endParaRPr>
            </a:p>
          </p:txBody>
        </p:sp>
        <p:sp>
          <p:nvSpPr>
            <p:cNvPr id="29" name="Rectangle 28">
              <a:extLst>
                <a:ext uri="{FF2B5EF4-FFF2-40B4-BE49-F238E27FC236}">
                  <a16:creationId xmlns:a16="http://schemas.microsoft.com/office/drawing/2014/main" id="{5C30CF54-4E6E-319E-467C-DE773B4C5654}"/>
                </a:ext>
              </a:extLst>
            </p:cNvPr>
            <p:cNvSpPr/>
            <p:nvPr/>
          </p:nvSpPr>
          <p:spPr>
            <a:xfrm>
              <a:off x="-2178628" y="7884820"/>
              <a:ext cx="209495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dirty="0">
                <a:solidFill>
                  <a:schemeClr val="bg1"/>
                </a:solidFill>
              </a:endParaRPr>
            </a:p>
          </p:txBody>
        </p:sp>
        <p:sp>
          <p:nvSpPr>
            <p:cNvPr id="30" name="TextBox 29">
              <a:extLst>
                <a:ext uri="{FF2B5EF4-FFF2-40B4-BE49-F238E27FC236}">
                  <a16:creationId xmlns:a16="http://schemas.microsoft.com/office/drawing/2014/main" id="{EF85423B-058D-351F-FA54-991F8641774B}"/>
                </a:ext>
              </a:extLst>
            </p:cNvPr>
            <p:cNvSpPr txBox="1"/>
            <p:nvPr/>
          </p:nvSpPr>
          <p:spPr>
            <a:xfrm>
              <a:off x="-2179314" y="7976349"/>
              <a:ext cx="2159455" cy="553998"/>
            </a:xfrm>
            <a:prstGeom prst="rect">
              <a:avLst/>
            </a:prstGeom>
            <a:noFill/>
          </p:spPr>
          <p:txBody>
            <a:bodyPr wrap="square" rtlCol="0">
              <a:normAutofit/>
            </a:bodyPr>
            <a:lstStyle/>
            <a:p>
              <a:r>
                <a:rPr lang="en-GB" sz="1000" b="0" dirty="0">
                  <a:solidFill>
                    <a:srgbClr val="333333"/>
                  </a:solidFill>
                  <a:latin typeface="Gotham Medium" pitchFamily="50" charset="0"/>
                </a:rPr>
                <a:t>You can insert the default table design into the placeholder.</a:t>
              </a:r>
              <a:endParaRPr lang="en-GB" sz="1000" b="0" dirty="0">
                <a:solidFill>
                  <a:schemeClr val="accent1"/>
                </a:solidFill>
                <a:latin typeface="Gotham Medium" pitchFamily="50" charset="0"/>
              </a:endParaRPr>
            </a:p>
          </p:txBody>
        </p:sp>
        <p:sp>
          <p:nvSpPr>
            <p:cNvPr id="31" name="TextBox 30">
              <a:extLst>
                <a:ext uri="{FF2B5EF4-FFF2-40B4-BE49-F238E27FC236}">
                  <a16:creationId xmlns:a16="http://schemas.microsoft.com/office/drawing/2014/main" id="{BAC47E57-70C0-CA97-295A-7C86D38E7ED8}"/>
                </a:ext>
              </a:extLst>
            </p:cNvPr>
            <p:cNvSpPr txBox="1"/>
            <p:nvPr/>
          </p:nvSpPr>
          <p:spPr>
            <a:xfrm>
              <a:off x="-2179313" y="8502483"/>
              <a:ext cx="1998696" cy="707886"/>
            </a:xfrm>
            <a:prstGeom prst="rect">
              <a:avLst/>
            </a:prstGeom>
            <a:noFill/>
          </p:spPr>
          <p:txBody>
            <a:bodyPr wrap="square" rtlCol="0">
              <a:spAutoFit/>
            </a:bodyPr>
            <a:lstStyle>
              <a:defPPr>
                <a:defRPr lang="en-US"/>
              </a:defPPr>
              <a:lvl1pPr>
                <a:defRPr sz="1000" b="0">
                  <a:solidFill>
                    <a:srgbClr val="333333"/>
                  </a:solidFill>
                </a:defRPr>
              </a:lvl1pPr>
            </a:lstStyle>
            <a:p>
              <a:pPr lvl="0"/>
              <a:r>
                <a:rPr lang="en-GB" dirty="0"/>
                <a:t>1. Click on the icon in the middle of the placeholder and choose the amount of rows and columns you need.</a:t>
              </a:r>
            </a:p>
          </p:txBody>
        </p:sp>
        <p:sp>
          <p:nvSpPr>
            <p:cNvPr id="32" name="TextBox 31">
              <a:extLst>
                <a:ext uri="{FF2B5EF4-FFF2-40B4-BE49-F238E27FC236}">
                  <a16:creationId xmlns:a16="http://schemas.microsoft.com/office/drawing/2014/main" id="{3668485E-39F2-4343-13ED-68C40CF0D371}"/>
                </a:ext>
              </a:extLst>
            </p:cNvPr>
            <p:cNvSpPr txBox="1"/>
            <p:nvPr/>
          </p:nvSpPr>
          <p:spPr>
            <a:xfrm>
              <a:off x="-2179313" y="9713030"/>
              <a:ext cx="1846141" cy="707886"/>
            </a:xfrm>
            <a:prstGeom prst="rect">
              <a:avLst/>
            </a:prstGeom>
            <a:noFill/>
          </p:spPr>
          <p:txBody>
            <a:bodyPr wrap="square" rtlCol="0">
              <a:spAutoFit/>
            </a:bodyPr>
            <a:lstStyle>
              <a:defPPr>
                <a:defRPr lang="en-US"/>
              </a:defPPr>
              <a:lvl1pPr>
                <a:defRPr sz="1000" b="0">
                  <a:solidFill>
                    <a:srgbClr val="333333"/>
                  </a:solidFill>
                </a:defRPr>
              </a:lvl1pPr>
            </a:lstStyle>
            <a:p>
              <a:pPr lvl="0"/>
              <a:r>
                <a:rPr lang="en-GB" dirty="0"/>
                <a:t>3. You can also use tools on the Layout tab to evenly distribute your rows and columns.</a:t>
              </a:r>
            </a:p>
          </p:txBody>
        </p:sp>
        <p:sp>
          <p:nvSpPr>
            <p:cNvPr id="33" name="TextBox 32">
              <a:extLst>
                <a:ext uri="{FF2B5EF4-FFF2-40B4-BE49-F238E27FC236}">
                  <a16:creationId xmlns:a16="http://schemas.microsoft.com/office/drawing/2014/main" id="{3C4CEC00-093B-63B3-5DFF-B22ECAB553DD}"/>
                </a:ext>
              </a:extLst>
            </p:cNvPr>
            <p:cNvSpPr txBox="1"/>
            <p:nvPr/>
          </p:nvSpPr>
          <p:spPr>
            <a:xfrm>
              <a:off x="-2179313" y="9208158"/>
              <a:ext cx="1998696" cy="553998"/>
            </a:xfrm>
            <a:prstGeom prst="rect">
              <a:avLst/>
            </a:prstGeom>
            <a:noFill/>
          </p:spPr>
          <p:txBody>
            <a:bodyPr wrap="square" rtlCol="0">
              <a:spAutoFit/>
            </a:bodyPr>
            <a:lstStyle>
              <a:defPPr>
                <a:defRPr lang="en-US"/>
              </a:defPPr>
              <a:lvl1pPr>
                <a:defRPr sz="1000" b="0">
                  <a:solidFill>
                    <a:srgbClr val="333333"/>
                  </a:solidFill>
                </a:defRPr>
              </a:lvl1pPr>
            </a:lstStyle>
            <a:p>
              <a:pPr lvl="0"/>
              <a:r>
                <a:rPr lang="en-GB" dirty="0"/>
                <a:t>2. Use the other table style options to design the table to how you need it.</a:t>
              </a:r>
            </a:p>
          </p:txBody>
        </p:sp>
      </p:grpSp>
      <p:sp>
        <p:nvSpPr>
          <p:cNvPr id="42" name="Table Placeholder 7">
            <a:extLst>
              <a:ext uri="{FF2B5EF4-FFF2-40B4-BE49-F238E27FC236}">
                <a16:creationId xmlns:a16="http://schemas.microsoft.com/office/drawing/2014/main" id="{C3B9F8BF-FE4E-5BD8-15FB-BA6722300366}"/>
              </a:ext>
            </a:extLst>
          </p:cNvPr>
          <p:cNvSpPr>
            <a:spLocks noGrp="1"/>
          </p:cNvSpPr>
          <p:nvPr>
            <p:ph type="tbl" sz="quarter" idx="16" hasCustomPrompt="1"/>
          </p:nvPr>
        </p:nvSpPr>
        <p:spPr>
          <a:xfrm>
            <a:off x="4286249" y="2025650"/>
            <a:ext cx="3389314" cy="3924300"/>
          </a:xfrm>
        </p:spPr>
        <p:txBody>
          <a:bodyPr/>
          <a:lstStyle>
            <a:lvl1pPr algn="ctr">
              <a:defRPr/>
            </a:lvl1pPr>
          </a:lstStyle>
          <a:p>
            <a:r>
              <a:rPr lang="en-GB" dirty="0"/>
              <a:t>Click to insert table here</a:t>
            </a:r>
          </a:p>
        </p:txBody>
      </p:sp>
      <p:sp>
        <p:nvSpPr>
          <p:cNvPr id="53" name="Date Placeholder 52">
            <a:extLst>
              <a:ext uri="{FF2B5EF4-FFF2-40B4-BE49-F238E27FC236}">
                <a16:creationId xmlns:a16="http://schemas.microsoft.com/office/drawing/2014/main" id="{4E033869-427A-985E-1130-0EFFBFE3D849}"/>
              </a:ext>
            </a:extLst>
          </p:cNvPr>
          <p:cNvSpPr>
            <a:spLocks noGrp="1"/>
          </p:cNvSpPr>
          <p:nvPr>
            <p:ph type="dt" sz="half" idx="33"/>
          </p:nvPr>
        </p:nvSpPr>
        <p:spPr/>
        <p:txBody>
          <a:bodyPr>
            <a:noAutofit/>
          </a:bodyPr>
          <a:lstStyle/>
          <a:p>
            <a:endParaRPr lang="en-GB" dirty="0"/>
          </a:p>
        </p:txBody>
      </p:sp>
      <p:sp>
        <p:nvSpPr>
          <p:cNvPr id="55" name="Slide Number Placeholder 54">
            <a:extLst>
              <a:ext uri="{FF2B5EF4-FFF2-40B4-BE49-F238E27FC236}">
                <a16:creationId xmlns:a16="http://schemas.microsoft.com/office/drawing/2014/main" id="{D5E9A47A-5F97-7223-9F2F-0175B575EEBF}"/>
              </a:ext>
            </a:extLst>
          </p:cNvPr>
          <p:cNvSpPr>
            <a:spLocks noGrp="1"/>
          </p:cNvSpPr>
          <p:nvPr>
            <p:ph type="sldNum" sz="quarter" idx="35"/>
          </p:nvPr>
        </p:nvSpPr>
        <p:spPr/>
        <p:txBody>
          <a:bodyPr>
            <a:noAutofit/>
          </a:bodyPr>
          <a:lstStyle/>
          <a:p>
            <a:fld id="{BB07EAE1-021A-493C-B07F-6FE9E5D11BEB}" type="slidenum">
              <a:rPr lang="en-GB" smtClean="0"/>
              <a:pPr/>
              <a:t>‹#›</a:t>
            </a:fld>
            <a:endParaRPr lang="en-GB" dirty="0"/>
          </a:p>
        </p:txBody>
      </p:sp>
      <p:grpSp>
        <p:nvGrpSpPr>
          <p:cNvPr id="2" name="Group 1">
            <a:extLst>
              <a:ext uri="{FF2B5EF4-FFF2-40B4-BE49-F238E27FC236}">
                <a16:creationId xmlns:a16="http://schemas.microsoft.com/office/drawing/2014/main" id="{5270DD7F-F374-E48D-CA97-24AA05B24FEE}"/>
              </a:ext>
            </a:extLst>
          </p:cNvPr>
          <p:cNvGrpSpPr/>
          <p:nvPr userDrawn="1"/>
        </p:nvGrpSpPr>
        <p:grpSpPr>
          <a:xfrm>
            <a:off x="-2178417" y="0"/>
            <a:ext cx="2116910" cy="4354799"/>
            <a:chOff x="-2170726" y="0"/>
            <a:chExt cx="2116910" cy="4354799"/>
          </a:xfrm>
        </p:grpSpPr>
        <p:grpSp>
          <p:nvGrpSpPr>
            <p:cNvPr id="4" name="Group 3">
              <a:extLst>
                <a:ext uri="{FF2B5EF4-FFF2-40B4-BE49-F238E27FC236}">
                  <a16:creationId xmlns:a16="http://schemas.microsoft.com/office/drawing/2014/main" id="{6521D1E2-E65C-DA9C-DAEF-6D24A72C709B}"/>
                </a:ext>
              </a:extLst>
            </p:cNvPr>
            <p:cNvGrpSpPr/>
            <p:nvPr userDrawn="1"/>
          </p:nvGrpSpPr>
          <p:grpSpPr>
            <a:xfrm>
              <a:off x="-2170726" y="0"/>
              <a:ext cx="2116910" cy="4354799"/>
              <a:chOff x="1841345" y="1593847"/>
              <a:chExt cx="2116910" cy="4354799"/>
            </a:xfrm>
          </p:grpSpPr>
          <p:sp>
            <p:nvSpPr>
              <p:cNvPr id="37" name="Rectangle 36">
                <a:extLst>
                  <a:ext uri="{FF2B5EF4-FFF2-40B4-BE49-F238E27FC236}">
                    <a16:creationId xmlns:a16="http://schemas.microsoft.com/office/drawing/2014/main" id="{72FB8CE9-34C5-6F48-8B72-C07EEC4FB158}"/>
                  </a:ext>
                </a:extLst>
              </p:cNvPr>
              <p:cNvSpPr/>
              <p:nvPr/>
            </p:nvSpPr>
            <p:spPr>
              <a:xfrm>
                <a:off x="1841345" y="1593847"/>
                <a:ext cx="2094954"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38" name="Rectangle 37">
                <a:extLst>
                  <a:ext uri="{FF2B5EF4-FFF2-40B4-BE49-F238E27FC236}">
                    <a16:creationId xmlns:a16="http://schemas.microsoft.com/office/drawing/2014/main" id="{B9DE7187-6466-A951-1990-C40E1883B859}"/>
                  </a:ext>
                </a:extLst>
              </p:cNvPr>
              <p:cNvSpPr/>
              <p:nvPr/>
            </p:nvSpPr>
            <p:spPr>
              <a:xfrm>
                <a:off x="1841345" y="1593847"/>
                <a:ext cx="2094953" cy="688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39" name="TextBox 38">
                <a:extLst>
                  <a:ext uri="{FF2B5EF4-FFF2-40B4-BE49-F238E27FC236}">
                    <a16:creationId xmlns:a16="http://schemas.microsoft.com/office/drawing/2014/main" id="{48A9345C-B8DB-5F7C-BFBD-EA24EAA0ABD8}"/>
                  </a:ext>
                </a:extLst>
              </p:cNvPr>
              <p:cNvSpPr txBox="1"/>
              <p:nvPr/>
            </p:nvSpPr>
            <p:spPr>
              <a:xfrm>
                <a:off x="1986125" y="1707138"/>
                <a:ext cx="1805394" cy="461665"/>
              </a:xfrm>
              <a:prstGeom prst="rect">
                <a:avLst/>
              </a:prstGeom>
              <a:noFill/>
            </p:spPr>
            <p:txBody>
              <a:bodyPr wrap="square" rtlCol="0">
                <a:spAutoFit/>
              </a:bodyPr>
              <a:lstStyle/>
              <a:p>
                <a:pPr algn="ctr"/>
                <a:r>
                  <a:rPr lang="en-GB" sz="1200" dirty="0">
                    <a:solidFill>
                      <a:srgbClr val="333333"/>
                    </a:solidFill>
                    <a:latin typeface="+mn-lt"/>
                  </a:rPr>
                  <a:t>HOW TO USE BULLET POINTS</a:t>
                </a:r>
              </a:p>
            </p:txBody>
          </p:sp>
          <p:sp>
            <p:nvSpPr>
              <p:cNvPr id="40" name="TextBox 39">
                <a:extLst>
                  <a:ext uri="{FF2B5EF4-FFF2-40B4-BE49-F238E27FC236}">
                    <a16:creationId xmlns:a16="http://schemas.microsoft.com/office/drawing/2014/main" id="{59C00FD4-5FC7-1598-E0D7-926FEC336725}"/>
                  </a:ext>
                </a:extLst>
              </p:cNvPr>
              <p:cNvSpPr txBox="1"/>
              <p:nvPr/>
            </p:nvSpPr>
            <p:spPr>
              <a:xfrm>
                <a:off x="1863302" y="4421432"/>
                <a:ext cx="2094953"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If you want to remove them, just click the </a:t>
                </a:r>
                <a:r>
                  <a:rPr lang="en-GB" sz="1000" b="0" dirty="0">
                    <a:solidFill>
                      <a:srgbClr val="333333"/>
                    </a:solidFill>
                    <a:latin typeface="Gotham Medium" pitchFamily="50" charset="0"/>
                  </a:rPr>
                  <a:t>Decrease List Level </a:t>
                </a:r>
                <a:r>
                  <a:rPr lang="en-GB" sz="1000" b="0" dirty="0">
                    <a:solidFill>
                      <a:srgbClr val="333333"/>
                    </a:solidFill>
                  </a:rPr>
                  <a:t>button.</a:t>
                </a:r>
                <a:endParaRPr lang="en-GB" sz="1000" b="1" dirty="0">
                  <a:solidFill>
                    <a:srgbClr val="333333"/>
                  </a:solidFill>
                </a:endParaRPr>
              </a:p>
            </p:txBody>
          </p:sp>
          <p:sp>
            <p:nvSpPr>
              <p:cNvPr id="44" name="TextBox 43">
                <a:extLst>
                  <a:ext uri="{FF2B5EF4-FFF2-40B4-BE49-F238E27FC236}">
                    <a16:creationId xmlns:a16="http://schemas.microsoft.com/office/drawing/2014/main" id="{3A385CF8-642B-1633-7A9A-B285333E3B53}"/>
                  </a:ext>
                </a:extLst>
              </p:cNvPr>
              <p:cNvSpPr txBox="1"/>
              <p:nvPr/>
            </p:nvSpPr>
            <p:spPr>
              <a:xfrm>
                <a:off x="1863302" y="2358061"/>
                <a:ext cx="2094953" cy="553998"/>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you want to use your pre-formatted bullets, click on the </a:t>
                </a:r>
                <a:r>
                  <a:rPr lang="en-GB" sz="1000" b="0" dirty="0">
                    <a:solidFill>
                      <a:srgbClr val="333333"/>
                    </a:solidFill>
                    <a:latin typeface="Gotham Medium" pitchFamily="50" charset="0"/>
                  </a:rPr>
                  <a:t>Increase List Level </a:t>
                </a:r>
                <a:r>
                  <a:rPr lang="en-GB" sz="1000" b="0" dirty="0">
                    <a:solidFill>
                      <a:srgbClr val="333333"/>
                    </a:solidFill>
                  </a:rPr>
                  <a:t>button.</a:t>
                </a:r>
              </a:p>
            </p:txBody>
          </p:sp>
          <p:sp>
            <p:nvSpPr>
              <p:cNvPr id="45" name="TextBox 44">
                <a:extLst>
                  <a:ext uri="{FF2B5EF4-FFF2-40B4-BE49-F238E27FC236}">
                    <a16:creationId xmlns:a16="http://schemas.microsoft.com/office/drawing/2014/main" id="{8C25AE47-7A42-B3B4-E9F6-4E403B67D468}"/>
                  </a:ext>
                </a:extLst>
              </p:cNvPr>
              <p:cNvSpPr txBox="1"/>
              <p:nvPr/>
            </p:nvSpPr>
            <p:spPr>
              <a:xfrm>
                <a:off x="1863302" y="3822005"/>
                <a:ext cx="2094953"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To indent your bullets </a:t>
                </a:r>
                <a:br>
                  <a:rPr lang="en-GB" sz="1000" dirty="0">
                    <a:solidFill>
                      <a:srgbClr val="333333"/>
                    </a:solidFill>
                  </a:rPr>
                </a:br>
                <a:r>
                  <a:rPr lang="en-GB" sz="1000" dirty="0">
                    <a:solidFill>
                      <a:srgbClr val="333333"/>
                    </a:solidFill>
                  </a:rPr>
                  <a:t>to the next level, click on</a:t>
                </a:r>
                <a:r>
                  <a:rPr lang="en-GB" sz="1000" b="1" dirty="0">
                    <a:solidFill>
                      <a:srgbClr val="333333"/>
                    </a:solidFill>
                  </a:rPr>
                  <a:t> </a:t>
                </a:r>
                <a:r>
                  <a:rPr lang="en-GB" sz="1000" b="0" dirty="0">
                    <a:solidFill>
                      <a:srgbClr val="333333"/>
                    </a:solidFill>
                    <a:latin typeface="Gotham Medium" pitchFamily="50" charset="0"/>
                  </a:rPr>
                  <a:t>Increase List Level </a:t>
                </a:r>
                <a:r>
                  <a:rPr lang="en-GB" sz="1000" b="0" dirty="0">
                    <a:solidFill>
                      <a:srgbClr val="333333"/>
                    </a:solidFill>
                  </a:rPr>
                  <a:t>again</a:t>
                </a:r>
                <a:r>
                  <a:rPr lang="en-GB" sz="1000" dirty="0">
                    <a:solidFill>
                      <a:srgbClr val="333333"/>
                    </a:solidFill>
                  </a:rPr>
                  <a:t>.</a:t>
                </a:r>
              </a:p>
            </p:txBody>
          </p:sp>
        </p:grpSp>
        <p:pic>
          <p:nvPicPr>
            <p:cNvPr id="9" name="Picture 8">
              <a:extLst>
                <a:ext uri="{FF2B5EF4-FFF2-40B4-BE49-F238E27FC236}">
                  <a16:creationId xmlns:a16="http://schemas.microsoft.com/office/drawing/2014/main" id="{F2C624BE-A833-9FBF-8802-3EBDF6E8DCBB}"/>
                </a:ext>
              </a:extLst>
            </p:cNvPr>
            <p:cNvPicPr>
              <a:picLocks noChangeAspect="1"/>
            </p:cNvPicPr>
            <p:nvPr userDrawn="1"/>
          </p:nvPicPr>
          <p:blipFill>
            <a:blip r:embed="rId3"/>
            <a:stretch>
              <a:fillRect/>
            </a:stretch>
          </p:blipFill>
          <p:spPr>
            <a:xfrm>
              <a:off x="-1743959" y="1421385"/>
              <a:ext cx="1257300" cy="733425"/>
            </a:xfrm>
            <a:prstGeom prst="rect">
              <a:avLst/>
            </a:prstGeom>
          </p:spPr>
        </p:pic>
        <p:sp>
          <p:nvSpPr>
            <p:cNvPr id="12" name="Oval 11">
              <a:extLst>
                <a:ext uri="{FF2B5EF4-FFF2-40B4-BE49-F238E27FC236}">
                  <a16:creationId xmlns:a16="http://schemas.microsoft.com/office/drawing/2014/main" id="{57C68137-3F6B-E81B-E6D9-804827414F7A}"/>
                </a:ext>
              </a:extLst>
            </p:cNvPr>
            <p:cNvSpPr/>
            <p:nvPr userDrawn="1"/>
          </p:nvSpPr>
          <p:spPr>
            <a:xfrm>
              <a:off x="-833829"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pic>
          <p:nvPicPr>
            <p:cNvPr id="34" name="Picture 33">
              <a:extLst>
                <a:ext uri="{FF2B5EF4-FFF2-40B4-BE49-F238E27FC236}">
                  <a16:creationId xmlns:a16="http://schemas.microsoft.com/office/drawing/2014/main" id="{B71B8E84-EBEA-3DAB-B12F-089ED3E8F774}"/>
                </a:ext>
              </a:extLst>
            </p:cNvPr>
            <p:cNvPicPr>
              <a:picLocks noChangeAspect="1"/>
            </p:cNvPicPr>
            <p:nvPr userDrawn="1"/>
          </p:nvPicPr>
          <p:blipFill>
            <a:blip r:embed="rId4"/>
            <a:stretch>
              <a:fillRect/>
            </a:stretch>
          </p:blipFill>
          <p:spPr>
            <a:xfrm>
              <a:off x="-1743959" y="3490852"/>
              <a:ext cx="1257300" cy="723900"/>
            </a:xfrm>
            <a:prstGeom prst="rect">
              <a:avLst/>
            </a:prstGeom>
          </p:spPr>
        </p:pic>
        <p:sp>
          <p:nvSpPr>
            <p:cNvPr id="35" name="Oval 34">
              <a:extLst>
                <a:ext uri="{FF2B5EF4-FFF2-40B4-BE49-F238E27FC236}">
                  <a16:creationId xmlns:a16="http://schemas.microsoft.com/office/drawing/2014/main" id="{1216AB21-D55F-F08A-28BC-55C61CAD7DAF}"/>
                </a:ext>
              </a:extLst>
            </p:cNvPr>
            <p:cNvSpPr/>
            <p:nvPr userDrawn="1"/>
          </p:nvSpPr>
          <p:spPr>
            <a:xfrm>
              <a:off x="-1055285"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grpSp>
      <p:grpSp>
        <p:nvGrpSpPr>
          <p:cNvPr id="46" name="Group 45">
            <a:extLst>
              <a:ext uri="{FF2B5EF4-FFF2-40B4-BE49-F238E27FC236}">
                <a16:creationId xmlns:a16="http://schemas.microsoft.com/office/drawing/2014/main" id="{75A28A75-FD5E-47C5-5895-6F76EFFF5AFC}"/>
              </a:ext>
            </a:extLst>
          </p:cNvPr>
          <p:cNvGrpSpPr/>
          <p:nvPr userDrawn="1"/>
        </p:nvGrpSpPr>
        <p:grpSpPr>
          <a:xfrm>
            <a:off x="12287572" y="-2519"/>
            <a:ext cx="2159455" cy="6092540"/>
            <a:chOff x="-2179314" y="4463260"/>
            <a:chExt cx="2159455" cy="6092540"/>
          </a:xfrm>
        </p:grpSpPr>
        <p:sp>
          <p:nvSpPr>
            <p:cNvPr id="47" name="Rectangle 46">
              <a:extLst>
                <a:ext uri="{FF2B5EF4-FFF2-40B4-BE49-F238E27FC236}">
                  <a16:creationId xmlns:a16="http://schemas.microsoft.com/office/drawing/2014/main" id="{4080C8DD-48A9-9893-070D-0C603781C6BB}"/>
                </a:ext>
              </a:extLst>
            </p:cNvPr>
            <p:cNvSpPr/>
            <p:nvPr/>
          </p:nvSpPr>
          <p:spPr>
            <a:xfrm>
              <a:off x="-2178628" y="4464456"/>
              <a:ext cx="2094954" cy="609134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8" name="Rectangle 47">
              <a:extLst>
                <a:ext uri="{FF2B5EF4-FFF2-40B4-BE49-F238E27FC236}">
                  <a16:creationId xmlns:a16="http://schemas.microsoft.com/office/drawing/2014/main" id="{F4A28AD1-3F81-3257-34B3-2002132811C8}"/>
                </a:ext>
              </a:extLst>
            </p:cNvPr>
            <p:cNvSpPr/>
            <p:nvPr/>
          </p:nvSpPr>
          <p:spPr>
            <a:xfrm>
              <a:off x="-2178417" y="4463260"/>
              <a:ext cx="2094743" cy="704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solidFill>
              </a:endParaRPr>
            </a:p>
          </p:txBody>
        </p:sp>
        <p:sp>
          <p:nvSpPr>
            <p:cNvPr id="49" name="TextBox 48">
              <a:extLst>
                <a:ext uri="{FF2B5EF4-FFF2-40B4-BE49-F238E27FC236}">
                  <a16:creationId xmlns:a16="http://schemas.microsoft.com/office/drawing/2014/main" id="{D07B6EE1-01E0-351F-75DB-94B2A9345BD2}"/>
                </a:ext>
              </a:extLst>
            </p:cNvPr>
            <p:cNvSpPr txBox="1"/>
            <p:nvPr/>
          </p:nvSpPr>
          <p:spPr>
            <a:xfrm>
              <a:off x="-1906847" y="4580276"/>
              <a:ext cx="1526050" cy="461665"/>
            </a:xfrm>
            <a:prstGeom prst="rect">
              <a:avLst/>
            </a:prstGeom>
            <a:noFill/>
          </p:spPr>
          <p:txBody>
            <a:bodyPr wrap="square" rtlCol="0">
              <a:spAutoFit/>
            </a:bodyPr>
            <a:lstStyle/>
            <a:p>
              <a:pPr algn="ctr"/>
              <a:r>
                <a:rPr lang="en-GB" sz="1200" dirty="0">
                  <a:solidFill>
                    <a:srgbClr val="333333"/>
                  </a:solidFill>
                  <a:latin typeface="+mn-lt"/>
                </a:rPr>
                <a:t>HOW TO INSERT A TABLE</a:t>
              </a:r>
            </a:p>
          </p:txBody>
        </p:sp>
        <p:sp>
          <p:nvSpPr>
            <p:cNvPr id="50" name="TextBox 49">
              <a:extLst>
                <a:ext uri="{FF2B5EF4-FFF2-40B4-BE49-F238E27FC236}">
                  <a16:creationId xmlns:a16="http://schemas.microsoft.com/office/drawing/2014/main" id="{970F0B5D-D79D-8D43-56B3-481BF450161C}"/>
                </a:ext>
              </a:extLst>
            </p:cNvPr>
            <p:cNvSpPr txBox="1"/>
            <p:nvPr/>
          </p:nvSpPr>
          <p:spPr>
            <a:xfrm>
              <a:off x="-2179314" y="5881307"/>
              <a:ext cx="2159455" cy="707886"/>
            </a:xfrm>
            <a:prstGeom prst="rect">
              <a:avLst/>
            </a:prstGeom>
            <a:noFill/>
          </p:spPr>
          <p:txBody>
            <a:bodyPr wrap="square" rtlCol="0">
              <a:normAutofit/>
            </a:bodyPr>
            <a:lstStyle/>
            <a:p>
              <a:r>
                <a:rPr lang="en-GB" sz="1000" b="0" dirty="0">
                  <a:solidFill>
                    <a:srgbClr val="333333"/>
                  </a:solidFill>
                </a:rPr>
                <a:t>1. To use the table we have designed for you, click on the table and go to Table Tools &gt; Format in the top ribbon. </a:t>
              </a:r>
            </a:p>
          </p:txBody>
        </p:sp>
        <p:sp>
          <p:nvSpPr>
            <p:cNvPr id="51" name="TextBox 50">
              <a:extLst>
                <a:ext uri="{FF2B5EF4-FFF2-40B4-BE49-F238E27FC236}">
                  <a16:creationId xmlns:a16="http://schemas.microsoft.com/office/drawing/2014/main" id="{7941BD40-B7D5-F5E3-8A58-5AF354CB518A}"/>
                </a:ext>
              </a:extLst>
            </p:cNvPr>
            <p:cNvSpPr txBox="1"/>
            <p:nvPr/>
          </p:nvSpPr>
          <p:spPr>
            <a:xfrm>
              <a:off x="-2179314" y="6549357"/>
              <a:ext cx="1922139" cy="707886"/>
            </a:xfrm>
            <a:prstGeom prst="rect">
              <a:avLst/>
            </a:prstGeom>
            <a:noFill/>
          </p:spPr>
          <p:txBody>
            <a:bodyPr wrap="square" rtlCol="0">
              <a:normAutofit/>
            </a:bodyPr>
            <a:lstStyle/>
            <a:p>
              <a:r>
                <a:rPr lang="en-GB" sz="1000" b="0" dirty="0">
                  <a:solidFill>
                    <a:srgbClr val="333333"/>
                  </a:solidFill>
                </a:rPr>
                <a:t>2. You can choose to delete or insert more rows and columns to your table to suit your content.</a:t>
              </a:r>
            </a:p>
          </p:txBody>
        </p:sp>
        <p:sp>
          <p:nvSpPr>
            <p:cNvPr id="52" name="TextBox 51">
              <a:extLst>
                <a:ext uri="{FF2B5EF4-FFF2-40B4-BE49-F238E27FC236}">
                  <a16:creationId xmlns:a16="http://schemas.microsoft.com/office/drawing/2014/main" id="{A3DF8FA2-80A5-3973-CCCD-63FCE54CC158}"/>
                </a:ext>
              </a:extLst>
            </p:cNvPr>
            <p:cNvSpPr txBox="1"/>
            <p:nvPr/>
          </p:nvSpPr>
          <p:spPr>
            <a:xfrm>
              <a:off x="-2179314" y="7252770"/>
              <a:ext cx="2159455" cy="553998"/>
            </a:xfrm>
            <a:prstGeom prst="rect">
              <a:avLst/>
            </a:prstGeom>
            <a:noFill/>
          </p:spPr>
          <p:txBody>
            <a:bodyPr wrap="square" rtlCol="0">
              <a:normAutofit/>
            </a:bodyPr>
            <a:lstStyle/>
            <a:p>
              <a:r>
                <a:rPr lang="en-GB" sz="1000" b="0" dirty="0">
                  <a:solidFill>
                    <a:srgbClr val="333333"/>
                  </a:solidFill>
                </a:rPr>
                <a:t>3. You can either copy old content from another table or type straight into this one.</a:t>
              </a:r>
            </a:p>
          </p:txBody>
        </p:sp>
        <p:sp>
          <p:nvSpPr>
            <p:cNvPr id="56" name="TextBox 55">
              <a:extLst>
                <a:ext uri="{FF2B5EF4-FFF2-40B4-BE49-F238E27FC236}">
                  <a16:creationId xmlns:a16="http://schemas.microsoft.com/office/drawing/2014/main" id="{A6478956-8C56-5A4B-E4F5-53DC5A54956E}"/>
                </a:ext>
              </a:extLst>
            </p:cNvPr>
            <p:cNvSpPr txBox="1"/>
            <p:nvPr/>
          </p:nvSpPr>
          <p:spPr>
            <a:xfrm>
              <a:off x="-2179314" y="5182194"/>
              <a:ext cx="2159455" cy="707886"/>
            </a:xfrm>
            <a:prstGeom prst="rect">
              <a:avLst/>
            </a:prstGeom>
            <a:noFill/>
          </p:spPr>
          <p:txBody>
            <a:bodyPr wrap="square" rtlCol="0">
              <a:spAutoFit/>
            </a:bodyPr>
            <a:lstStyle/>
            <a:p>
              <a:r>
                <a:rPr lang="en-GB" sz="1000" b="0" dirty="0">
                  <a:solidFill>
                    <a:srgbClr val="333333"/>
                  </a:solidFill>
                </a:rPr>
                <a:t>We have designed and created a table for you. This can be found on the table slide when you open your template.</a:t>
              </a:r>
              <a:endParaRPr lang="en-GB" sz="1000" b="0" dirty="0">
                <a:solidFill>
                  <a:schemeClr val="accent1"/>
                </a:solidFill>
              </a:endParaRPr>
            </a:p>
          </p:txBody>
        </p:sp>
        <p:sp>
          <p:nvSpPr>
            <p:cNvPr id="57" name="Rectangle 56">
              <a:extLst>
                <a:ext uri="{FF2B5EF4-FFF2-40B4-BE49-F238E27FC236}">
                  <a16:creationId xmlns:a16="http://schemas.microsoft.com/office/drawing/2014/main" id="{45F3DD0F-410A-A1F9-8937-DB913183F80F}"/>
                </a:ext>
              </a:extLst>
            </p:cNvPr>
            <p:cNvSpPr/>
            <p:nvPr/>
          </p:nvSpPr>
          <p:spPr>
            <a:xfrm>
              <a:off x="-2178628" y="7884820"/>
              <a:ext cx="209495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dirty="0">
                <a:solidFill>
                  <a:schemeClr val="bg1"/>
                </a:solidFill>
              </a:endParaRPr>
            </a:p>
          </p:txBody>
        </p:sp>
        <p:sp>
          <p:nvSpPr>
            <p:cNvPr id="58" name="TextBox 57">
              <a:extLst>
                <a:ext uri="{FF2B5EF4-FFF2-40B4-BE49-F238E27FC236}">
                  <a16:creationId xmlns:a16="http://schemas.microsoft.com/office/drawing/2014/main" id="{E3B24CAE-0B1A-EC21-3642-63FC6E825762}"/>
                </a:ext>
              </a:extLst>
            </p:cNvPr>
            <p:cNvSpPr txBox="1"/>
            <p:nvPr userDrawn="1"/>
          </p:nvSpPr>
          <p:spPr>
            <a:xfrm>
              <a:off x="-2179314" y="7976349"/>
              <a:ext cx="2159455" cy="553998"/>
            </a:xfrm>
            <a:prstGeom prst="rect">
              <a:avLst/>
            </a:prstGeom>
            <a:noFill/>
          </p:spPr>
          <p:txBody>
            <a:bodyPr wrap="square" rtlCol="0">
              <a:normAutofit/>
            </a:bodyPr>
            <a:lstStyle/>
            <a:p>
              <a:r>
                <a:rPr lang="en-GB" sz="1000" b="0" dirty="0">
                  <a:solidFill>
                    <a:srgbClr val="333333"/>
                  </a:solidFill>
                  <a:latin typeface="Gotham Medium" pitchFamily="50" charset="0"/>
                </a:rPr>
                <a:t>You can insert the default table design into the placeholder.</a:t>
              </a:r>
              <a:endParaRPr lang="en-GB" sz="1000" b="0" dirty="0">
                <a:solidFill>
                  <a:schemeClr val="accent1"/>
                </a:solidFill>
                <a:latin typeface="Gotham Medium" pitchFamily="50" charset="0"/>
              </a:endParaRPr>
            </a:p>
          </p:txBody>
        </p:sp>
        <p:sp>
          <p:nvSpPr>
            <p:cNvPr id="59" name="TextBox 58">
              <a:extLst>
                <a:ext uri="{FF2B5EF4-FFF2-40B4-BE49-F238E27FC236}">
                  <a16:creationId xmlns:a16="http://schemas.microsoft.com/office/drawing/2014/main" id="{A17E9562-FD82-4ED3-59F0-E8F3A150A1C9}"/>
                </a:ext>
              </a:extLst>
            </p:cNvPr>
            <p:cNvSpPr txBox="1"/>
            <p:nvPr userDrawn="1"/>
          </p:nvSpPr>
          <p:spPr>
            <a:xfrm>
              <a:off x="-2179313" y="8502483"/>
              <a:ext cx="1998696" cy="707886"/>
            </a:xfrm>
            <a:prstGeom prst="rect">
              <a:avLst/>
            </a:prstGeom>
            <a:noFill/>
          </p:spPr>
          <p:txBody>
            <a:bodyPr wrap="square" rtlCol="0">
              <a:spAutoFit/>
            </a:bodyPr>
            <a:lstStyle>
              <a:defPPr>
                <a:defRPr lang="en-US"/>
              </a:defPPr>
              <a:lvl1pPr>
                <a:defRPr sz="1000" b="0">
                  <a:solidFill>
                    <a:srgbClr val="333333"/>
                  </a:solidFill>
                </a:defRPr>
              </a:lvl1pPr>
            </a:lstStyle>
            <a:p>
              <a:pPr lvl="0"/>
              <a:r>
                <a:rPr lang="en-GB" dirty="0"/>
                <a:t>1. Click on the icon in the middle of the placeholder and choose the amount of rows and columns you need.</a:t>
              </a:r>
            </a:p>
          </p:txBody>
        </p:sp>
        <p:sp>
          <p:nvSpPr>
            <p:cNvPr id="60" name="TextBox 59">
              <a:extLst>
                <a:ext uri="{FF2B5EF4-FFF2-40B4-BE49-F238E27FC236}">
                  <a16:creationId xmlns:a16="http://schemas.microsoft.com/office/drawing/2014/main" id="{18680C8D-D89A-BE2D-6B19-CDB1AE65D03F}"/>
                </a:ext>
              </a:extLst>
            </p:cNvPr>
            <p:cNvSpPr txBox="1"/>
            <p:nvPr userDrawn="1"/>
          </p:nvSpPr>
          <p:spPr>
            <a:xfrm>
              <a:off x="-2179313" y="9713030"/>
              <a:ext cx="1846141" cy="707886"/>
            </a:xfrm>
            <a:prstGeom prst="rect">
              <a:avLst/>
            </a:prstGeom>
            <a:noFill/>
          </p:spPr>
          <p:txBody>
            <a:bodyPr wrap="square" rtlCol="0">
              <a:spAutoFit/>
            </a:bodyPr>
            <a:lstStyle>
              <a:defPPr>
                <a:defRPr lang="en-US"/>
              </a:defPPr>
              <a:lvl1pPr>
                <a:defRPr sz="1000" b="0">
                  <a:solidFill>
                    <a:srgbClr val="333333"/>
                  </a:solidFill>
                </a:defRPr>
              </a:lvl1pPr>
            </a:lstStyle>
            <a:p>
              <a:pPr lvl="0"/>
              <a:r>
                <a:rPr lang="en-GB" dirty="0"/>
                <a:t>3. You can also use tools on the Layout tab to evenly distribute your rows and columns.</a:t>
              </a:r>
            </a:p>
          </p:txBody>
        </p:sp>
        <p:sp>
          <p:nvSpPr>
            <p:cNvPr id="61" name="TextBox 60">
              <a:extLst>
                <a:ext uri="{FF2B5EF4-FFF2-40B4-BE49-F238E27FC236}">
                  <a16:creationId xmlns:a16="http://schemas.microsoft.com/office/drawing/2014/main" id="{ED3BE45E-9027-B490-CCDE-E96EB8886EA7}"/>
                </a:ext>
              </a:extLst>
            </p:cNvPr>
            <p:cNvSpPr txBox="1"/>
            <p:nvPr userDrawn="1"/>
          </p:nvSpPr>
          <p:spPr>
            <a:xfrm>
              <a:off x="-2179313" y="9208158"/>
              <a:ext cx="1998696" cy="553998"/>
            </a:xfrm>
            <a:prstGeom prst="rect">
              <a:avLst/>
            </a:prstGeom>
            <a:noFill/>
          </p:spPr>
          <p:txBody>
            <a:bodyPr wrap="square" rtlCol="0">
              <a:spAutoFit/>
            </a:bodyPr>
            <a:lstStyle>
              <a:defPPr>
                <a:defRPr lang="en-US"/>
              </a:defPPr>
              <a:lvl1pPr>
                <a:defRPr sz="1000" b="0">
                  <a:solidFill>
                    <a:srgbClr val="333333"/>
                  </a:solidFill>
                </a:defRPr>
              </a:lvl1pPr>
            </a:lstStyle>
            <a:p>
              <a:pPr lvl="0"/>
              <a:r>
                <a:rPr lang="en-GB" dirty="0"/>
                <a:t>2. Use the other table style options to design the table to how you need it.</a:t>
              </a:r>
            </a:p>
          </p:txBody>
        </p:sp>
      </p:grpSp>
      <p:sp>
        <p:nvSpPr>
          <p:cNvPr id="63" name="Title 62">
            <a:extLst>
              <a:ext uri="{FF2B5EF4-FFF2-40B4-BE49-F238E27FC236}">
                <a16:creationId xmlns:a16="http://schemas.microsoft.com/office/drawing/2014/main" id="{B6641C74-FDEF-DD5B-B647-F6F0E4B6D5EA}"/>
              </a:ext>
            </a:extLst>
          </p:cNvPr>
          <p:cNvSpPr>
            <a:spLocks noGrp="1"/>
          </p:cNvSpPr>
          <p:nvPr>
            <p:ph type="title" hasCustomPrompt="1"/>
          </p:nvPr>
        </p:nvSpPr>
        <p:spPr/>
        <p:txBody>
          <a:bodyPr/>
          <a:lstStyle/>
          <a:p>
            <a:r>
              <a:rPr lang="en-US" dirty="0"/>
              <a:t>Insert title here</a:t>
            </a:r>
            <a:endParaRPr lang="en-GB" dirty="0"/>
          </a:p>
        </p:txBody>
      </p:sp>
      <p:sp>
        <p:nvSpPr>
          <p:cNvPr id="64" name="Footer Placeholder 4">
            <a:extLst>
              <a:ext uri="{FF2B5EF4-FFF2-40B4-BE49-F238E27FC236}">
                <a16:creationId xmlns:a16="http://schemas.microsoft.com/office/drawing/2014/main" id="{6B6E4F39-6C02-CDCB-2674-9C8773AD51D9}"/>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5" name="Text Placeholder 27">
            <a:extLst>
              <a:ext uri="{FF2B5EF4-FFF2-40B4-BE49-F238E27FC236}">
                <a16:creationId xmlns:a16="http://schemas.microsoft.com/office/drawing/2014/main" id="{C7D91474-4988-43D7-33F1-C1A9B7D605CA}"/>
              </a:ext>
            </a:extLst>
          </p:cNvPr>
          <p:cNvSpPr>
            <a:spLocks noGrp="1"/>
          </p:cNvSpPr>
          <p:nvPr>
            <p:ph type="body" sz="quarter" idx="75" hasCustomPrompt="1"/>
          </p:nvPr>
        </p:nvSpPr>
        <p:spPr>
          <a:xfrm>
            <a:off x="449262" y="1125735"/>
            <a:ext cx="10037763" cy="395090"/>
          </a:xfrm>
        </p:spPr>
        <p:txBody>
          <a:bodyPr/>
          <a:lstStyle/>
          <a:p>
            <a:pPr lvl="0"/>
            <a:r>
              <a:rPr lang="en-GB" dirty="0"/>
              <a:t>Insert introduction</a:t>
            </a:r>
          </a:p>
        </p:txBody>
      </p:sp>
    </p:spTree>
    <p:custDataLst>
      <p:tags r:id="rId1"/>
    </p:custDataLst>
    <p:extLst>
      <p:ext uri="{BB962C8B-B14F-4D97-AF65-F5344CB8AC3E}">
        <p14:creationId xmlns:p14="http://schemas.microsoft.com/office/powerpoint/2010/main" val="141186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box with image">
    <p:bg>
      <p:bgPr>
        <a:solidFill>
          <a:schemeClr val="accent2"/>
        </a:solidFill>
        <a:effectLst/>
      </p:bgPr>
    </p:bg>
    <p:spTree>
      <p:nvGrpSpPr>
        <p:cNvPr id="1" name=""/>
        <p:cNvGrpSpPr/>
        <p:nvPr/>
      </p:nvGrpSpPr>
      <p:grpSpPr>
        <a:xfrm>
          <a:off x="0" y="0"/>
          <a:ext cx="0" cy="0"/>
          <a:chOff x="0" y="0"/>
          <a:chExt cx="0" cy="0"/>
        </a:xfrm>
      </p:grpSpPr>
      <p:sp>
        <p:nvSpPr>
          <p:cNvPr id="6" name="Picture Placeholder 11">
            <a:extLst>
              <a:ext uri="{FF2B5EF4-FFF2-40B4-BE49-F238E27FC236}">
                <a16:creationId xmlns:a16="http://schemas.microsoft.com/office/drawing/2014/main" id="{427B7669-C07F-E188-709D-B5598C683275}"/>
              </a:ext>
            </a:extLst>
          </p:cNvPr>
          <p:cNvSpPr>
            <a:spLocks noGrp="1"/>
          </p:cNvSpPr>
          <p:nvPr>
            <p:ph type="pic" sz="quarter" idx="17" hasCustomPrompt="1"/>
          </p:nvPr>
        </p:nvSpPr>
        <p:spPr>
          <a:xfrm>
            <a:off x="0" y="0"/>
            <a:ext cx="12192000" cy="6858000"/>
          </a:xfrm>
        </p:spPr>
        <p:txBody>
          <a:bodyPr/>
          <a:lstStyle>
            <a:lvl1pPr algn="ctr">
              <a:defRPr>
                <a:solidFill>
                  <a:schemeClr val="bg2"/>
                </a:solidFill>
              </a:defRPr>
            </a:lvl1pPr>
          </a:lstStyle>
          <a:p>
            <a:r>
              <a:rPr lang="en-GB" dirty="0"/>
              <a:t>Click icon to insert image</a:t>
            </a:r>
          </a:p>
        </p:txBody>
      </p:sp>
      <p:sp>
        <p:nvSpPr>
          <p:cNvPr id="8" name="Title 1">
            <a:extLst>
              <a:ext uri="{FF2B5EF4-FFF2-40B4-BE49-F238E27FC236}">
                <a16:creationId xmlns:a16="http://schemas.microsoft.com/office/drawing/2014/main" id="{C23F43B9-56A4-A202-13D0-B86C5AB14271}"/>
              </a:ext>
            </a:extLst>
          </p:cNvPr>
          <p:cNvSpPr>
            <a:spLocks noGrp="1"/>
          </p:cNvSpPr>
          <p:nvPr>
            <p:ph type="title" hasCustomPrompt="1"/>
          </p:nvPr>
        </p:nvSpPr>
        <p:spPr>
          <a:xfrm>
            <a:off x="885190" y="1221105"/>
            <a:ext cx="4387850" cy="4388400"/>
          </a:xfrm>
          <a:blipFill dpi="0" rotWithShape="1">
            <a:blip r:embed="rId3"/>
            <a:srcRect/>
            <a:tile tx="0" ty="0" sx="70000" sy="70000" flip="none" algn="tl"/>
          </a:blipFill>
        </p:spPr>
        <p:txBody>
          <a:bodyPr lIns="360000" tIns="1404000" rIns="360000">
            <a:noAutofit/>
          </a:bodyPr>
          <a:lstStyle>
            <a:lvl1pPr>
              <a:defRPr sz="4800">
                <a:solidFill>
                  <a:schemeClr val="accent2"/>
                </a:solidFill>
                <a:latin typeface="+mn-lt"/>
              </a:defRPr>
            </a:lvl1pPr>
          </a:lstStyle>
          <a:p>
            <a:r>
              <a:rPr lang="en-GB" dirty="0"/>
              <a:t> </a:t>
            </a:r>
          </a:p>
        </p:txBody>
      </p:sp>
      <p:sp>
        <p:nvSpPr>
          <p:cNvPr id="10" name="Picture Placeholder 11">
            <a:extLst>
              <a:ext uri="{FF2B5EF4-FFF2-40B4-BE49-F238E27FC236}">
                <a16:creationId xmlns:a16="http://schemas.microsoft.com/office/drawing/2014/main" id="{56FFBEE8-4515-E583-2660-D20BB7D37BEE}"/>
              </a:ext>
            </a:extLst>
          </p:cNvPr>
          <p:cNvSpPr>
            <a:spLocks noGrp="1"/>
          </p:cNvSpPr>
          <p:nvPr>
            <p:ph type="pic" sz="quarter" idx="14" hasCustomPrompt="1"/>
          </p:nvPr>
        </p:nvSpPr>
        <p:spPr>
          <a:xfrm>
            <a:off x="1151736" y="4854894"/>
            <a:ext cx="1493832" cy="537004"/>
          </a:xfrm>
        </p:spPr>
        <p:txBody>
          <a:bodyPr/>
          <a:lstStyle>
            <a:lvl1pPr algn="ctr">
              <a:defRPr/>
            </a:lvl1pPr>
          </a:lstStyle>
          <a:p>
            <a:r>
              <a:rPr lang="en-GB" dirty="0"/>
              <a:t>Insert client logo</a:t>
            </a:r>
          </a:p>
        </p:txBody>
      </p:sp>
      <p:sp>
        <p:nvSpPr>
          <p:cNvPr id="11" name="Text Placeholder 14">
            <a:extLst>
              <a:ext uri="{FF2B5EF4-FFF2-40B4-BE49-F238E27FC236}">
                <a16:creationId xmlns:a16="http://schemas.microsoft.com/office/drawing/2014/main" id="{1F74FD78-A3C1-F95A-7011-EFEE573F2D38}"/>
              </a:ext>
            </a:extLst>
          </p:cNvPr>
          <p:cNvSpPr>
            <a:spLocks noGrp="1"/>
          </p:cNvSpPr>
          <p:nvPr>
            <p:ph type="body" sz="quarter" idx="15" hasCustomPrompt="1"/>
          </p:nvPr>
        </p:nvSpPr>
        <p:spPr>
          <a:xfrm>
            <a:off x="1151736" y="4649524"/>
            <a:ext cx="1184269" cy="205370"/>
          </a:xfrm>
          <a:blipFill>
            <a:blip r:embed="rId4" cstate="hqprint">
              <a:extLst>
                <a:ext uri="{28A0092B-C50C-407E-A947-70E740481C1C}">
                  <a14:useLocalDpi xmlns:a14="http://schemas.microsoft.com/office/drawing/2010/main"/>
                </a:ext>
              </a:extLst>
            </a:blip>
            <a:stretch>
              <a:fillRect/>
            </a:stretch>
          </a:blipFill>
        </p:spPr>
        <p:txBody>
          <a:bodyPr>
            <a:normAutofit/>
          </a:bodyPr>
          <a:lstStyle>
            <a:lvl1pPr>
              <a:defRPr/>
            </a:lvl1pPr>
          </a:lstStyle>
          <a:p>
            <a:pPr lvl="0"/>
            <a:r>
              <a:rPr lang="en-GB"/>
              <a:t> </a:t>
            </a:r>
            <a:endParaRPr lang="en-GB" dirty="0"/>
          </a:p>
        </p:txBody>
      </p:sp>
      <p:grpSp>
        <p:nvGrpSpPr>
          <p:cNvPr id="39" name="Group 38">
            <a:extLst>
              <a:ext uri="{FF2B5EF4-FFF2-40B4-BE49-F238E27FC236}">
                <a16:creationId xmlns:a16="http://schemas.microsoft.com/office/drawing/2014/main" id="{CF208846-ADD6-8B7B-7EEC-5C665CB173C7}"/>
              </a:ext>
            </a:extLst>
          </p:cNvPr>
          <p:cNvGrpSpPr/>
          <p:nvPr userDrawn="1"/>
        </p:nvGrpSpPr>
        <p:grpSpPr>
          <a:xfrm>
            <a:off x="12287571" y="0"/>
            <a:ext cx="2175022" cy="5067300"/>
            <a:chOff x="838199" y="1150069"/>
            <a:chExt cx="2175022" cy="5067300"/>
          </a:xfrm>
        </p:grpSpPr>
        <p:sp>
          <p:nvSpPr>
            <p:cNvPr id="40" name="Rectangle 39">
              <a:extLst>
                <a:ext uri="{FF2B5EF4-FFF2-40B4-BE49-F238E27FC236}">
                  <a16:creationId xmlns:a16="http://schemas.microsoft.com/office/drawing/2014/main" id="{ACCC205D-68B6-C092-B248-4B0C7E3A44D7}"/>
                </a:ext>
              </a:extLst>
            </p:cNvPr>
            <p:cNvSpPr/>
            <p:nvPr/>
          </p:nvSpPr>
          <p:spPr>
            <a:xfrm>
              <a:off x="838199" y="1669942"/>
              <a:ext cx="2146446" cy="454742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41" name="Rectangle 40">
              <a:extLst>
                <a:ext uri="{FF2B5EF4-FFF2-40B4-BE49-F238E27FC236}">
                  <a16:creationId xmlns:a16="http://schemas.microsoft.com/office/drawing/2014/main" id="{0EA002EA-DBF9-B1E4-0E8B-5211D67E3504}"/>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42" name="TextBox 41">
              <a:extLst>
                <a:ext uri="{FF2B5EF4-FFF2-40B4-BE49-F238E27FC236}">
                  <a16:creationId xmlns:a16="http://schemas.microsoft.com/office/drawing/2014/main" id="{87EAB41F-8FA0-26C1-5B31-AF17C90ACB05}"/>
                </a:ext>
              </a:extLst>
            </p:cNvPr>
            <p:cNvSpPr txBox="1"/>
            <p:nvPr/>
          </p:nvSpPr>
          <p:spPr>
            <a:xfrm>
              <a:off x="866775" y="1753646"/>
              <a:ext cx="2087197" cy="707886"/>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43" name="TextBox 42">
              <a:extLst>
                <a:ext uri="{FF2B5EF4-FFF2-40B4-BE49-F238E27FC236}">
                  <a16:creationId xmlns:a16="http://schemas.microsoft.com/office/drawing/2014/main" id="{1A5DEA65-B91C-8455-9400-A83086C33396}"/>
                </a:ext>
              </a:extLst>
            </p:cNvPr>
            <p:cNvSpPr txBox="1"/>
            <p:nvPr/>
          </p:nvSpPr>
          <p:spPr>
            <a:xfrm>
              <a:off x="866774" y="2507829"/>
              <a:ext cx="2146447"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44" name="TextBox 43">
              <a:extLst>
                <a:ext uri="{FF2B5EF4-FFF2-40B4-BE49-F238E27FC236}">
                  <a16:creationId xmlns:a16="http://schemas.microsoft.com/office/drawing/2014/main" id="{32CDC3A3-2AED-14DF-56A8-2A32F87E16BE}"/>
                </a:ext>
              </a:extLst>
            </p:cNvPr>
            <p:cNvSpPr txBox="1"/>
            <p:nvPr/>
          </p:nvSpPr>
          <p:spPr>
            <a:xfrm>
              <a:off x="866773" y="3108124"/>
              <a:ext cx="2146447" cy="1169551"/>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45" name="TextBox 44">
              <a:extLst>
                <a:ext uri="{FF2B5EF4-FFF2-40B4-BE49-F238E27FC236}">
                  <a16:creationId xmlns:a16="http://schemas.microsoft.com/office/drawing/2014/main" id="{1B8B3C8B-DA9F-BA67-3B8C-13CCE250280C}"/>
                </a:ext>
              </a:extLst>
            </p:cNvPr>
            <p:cNvSpPr txBox="1"/>
            <p:nvPr/>
          </p:nvSpPr>
          <p:spPr>
            <a:xfrm>
              <a:off x="866774" y="4323972"/>
              <a:ext cx="2146447"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46" name="TextBox 45">
              <a:extLst>
                <a:ext uri="{FF2B5EF4-FFF2-40B4-BE49-F238E27FC236}">
                  <a16:creationId xmlns:a16="http://schemas.microsoft.com/office/drawing/2014/main" id="{6F9444E3-1AB3-96EC-C4B8-22BA0DDB27B1}"/>
                </a:ext>
              </a:extLst>
            </p:cNvPr>
            <p:cNvSpPr txBox="1"/>
            <p:nvPr/>
          </p:nvSpPr>
          <p:spPr>
            <a:xfrm>
              <a:off x="866774" y="4924267"/>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47" name="TextBox 46">
              <a:extLst>
                <a:ext uri="{FF2B5EF4-FFF2-40B4-BE49-F238E27FC236}">
                  <a16:creationId xmlns:a16="http://schemas.microsoft.com/office/drawing/2014/main" id="{19A58FF8-DE4D-D2D3-8525-EF5C9EE7AEC9}"/>
                </a:ext>
              </a:extLst>
            </p:cNvPr>
            <p:cNvSpPr txBox="1"/>
            <p:nvPr/>
          </p:nvSpPr>
          <p:spPr>
            <a:xfrm>
              <a:off x="1026885" y="1179173"/>
              <a:ext cx="1826222"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AN IMAGE</a:t>
              </a:r>
            </a:p>
          </p:txBody>
        </p:sp>
        <p:sp>
          <p:nvSpPr>
            <p:cNvPr id="48" name="TextBox 47">
              <a:extLst>
                <a:ext uri="{FF2B5EF4-FFF2-40B4-BE49-F238E27FC236}">
                  <a16:creationId xmlns:a16="http://schemas.microsoft.com/office/drawing/2014/main" id="{35AF5B4D-DB3F-A83F-2ED6-4F02043D6C8D}"/>
                </a:ext>
              </a:extLst>
            </p:cNvPr>
            <p:cNvSpPr txBox="1"/>
            <p:nvPr userDrawn="1"/>
          </p:nvSpPr>
          <p:spPr>
            <a:xfrm>
              <a:off x="866774" y="5522715"/>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grpSp>
        <p:nvGrpSpPr>
          <p:cNvPr id="49" name="Group 48">
            <a:extLst>
              <a:ext uri="{FF2B5EF4-FFF2-40B4-BE49-F238E27FC236}">
                <a16:creationId xmlns:a16="http://schemas.microsoft.com/office/drawing/2014/main" id="{8376514F-F790-0506-971C-42B58482C4B3}"/>
              </a:ext>
            </a:extLst>
          </p:cNvPr>
          <p:cNvGrpSpPr/>
          <p:nvPr userDrawn="1"/>
        </p:nvGrpSpPr>
        <p:grpSpPr>
          <a:xfrm>
            <a:off x="12287572" y="0"/>
            <a:ext cx="2175021" cy="5486150"/>
            <a:chOff x="12287572" y="0"/>
            <a:chExt cx="2175021" cy="5486150"/>
          </a:xfrm>
        </p:grpSpPr>
        <p:grpSp>
          <p:nvGrpSpPr>
            <p:cNvPr id="50" name="Group 49">
              <a:extLst>
                <a:ext uri="{FF2B5EF4-FFF2-40B4-BE49-F238E27FC236}">
                  <a16:creationId xmlns:a16="http://schemas.microsoft.com/office/drawing/2014/main" id="{5465C8AA-2950-C0A3-654F-97E8AC52C0D6}"/>
                </a:ext>
              </a:extLst>
            </p:cNvPr>
            <p:cNvGrpSpPr/>
            <p:nvPr/>
          </p:nvGrpSpPr>
          <p:grpSpPr>
            <a:xfrm>
              <a:off x="12287572" y="0"/>
              <a:ext cx="2175021" cy="4839558"/>
              <a:chOff x="838200" y="1150069"/>
              <a:chExt cx="2175021" cy="4839558"/>
            </a:xfrm>
          </p:grpSpPr>
          <p:sp>
            <p:nvSpPr>
              <p:cNvPr id="62" name="Rectangle 61">
                <a:extLst>
                  <a:ext uri="{FF2B5EF4-FFF2-40B4-BE49-F238E27FC236}">
                    <a16:creationId xmlns:a16="http://schemas.microsoft.com/office/drawing/2014/main" id="{F5A55D2C-F88D-6B34-CF46-364855828332}"/>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63" name="Rectangle 62">
                <a:extLst>
                  <a:ext uri="{FF2B5EF4-FFF2-40B4-BE49-F238E27FC236}">
                    <a16:creationId xmlns:a16="http://schemas.microsoft.com/office/drawing/2014/main" id="{0DA2532B-B09E-86A6-7BF6-F8F4B8E59B99}"/>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64" name="TextBox 63">
                <a:extLst>
                  <a:ext uri="{FF2B5EF4-FFF2-40B4-BE49-F238E27FC236}">
                    <a16:creationId xmlns:a16="http://schemas.microsoft.com/office/drawing/2014/main" id="{104A755C-FB45-AB73-DE51-C50854146C56}"/>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65" name="TextBox 64">
                <a:extLst>
                  <a:ext uri="{FF2B5EF4-FFF2-40B4-BE49-F238E27FC236}">
                    <a16:creationId xmlns:a16="http://schemas.microsoft.com/office/drawing/2014/main" id="{D502124D-6DF5-A6E7-CFEC-5FB7880A05C0}"/>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66" name="TextBox 65">
                <a:extLst>
                  <a:ext uri="{FF2B5EF4-FFF2-40B4-BE49-F238E27FC236}">
                    <a16:creationId xmlns:a16="http://schemas.microsoft.com/office/drawing/2014/main" id="{DE0851BC-E838-A127-3D99-5A0E3AB3B210}"/>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67" name="TextBox 66">
                <a:extLst>
                  <a:ext uri="{FF2B5EF4-FFF2-40B4-BE49-F238E27FC236}">
                    <a16:creationId xmlns:a16="http://schemas.microsoft.com/office/drawing/2014/main" id="{D347014D-9C2C-51BC-39FF-9CAA3DFBAFAA}"/>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68" name="TextBox 67">
                <a:extLst>
                  <a:ext uri="{FF2B5EF4-FFF2-40B4-BE49-F238E27FC236}">
                    <a16:creationId xmlns:a16="http://schemas.microsoft.com/office/drawing/2014/main" id="{4E89599F-14E6-BC18-5183-5F36F9769700}"/>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69" name="TextBox 68">
                <a:extLst>
                  <a:ext uri="{FF2B5EF4-FFF2-40B4-BE49-F238E27FC236}">
                    <a16:creationId xmlns:a16="http://schemas.microsoft.com/office/drawing/2014/main" id="{737121E4-DDBA-489C-5C4A-9DC04AF0795B}"/>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70" name="TextBox 69">
                <a:extLst>
                  <a:ext uri="{FF2B5EF4-FFF2-40B4-BE49-F238E27FC236}">
                    <a16:creationId xmlns:a16="http://schemas.microsoft.com/office/drawing/2014/main" id="{E61EF3FB-314F-728F-8C56-99774B2F4D22}"/>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51" name="Group 50">
              <a:extLst>
                <a:ext uri="{FF2B5EF4-FFF2-40B4-BE49-F238E27FC236}">
                  <a16:creationId xmlns:a16="http://schemas.microsoft.com/office/drawing/2014/main" id="{735B4C03-FB8C-2786-94E7-49F78A9FE166}"/>
                </a:ext>
              </a:extLst>
            </p:cNvPr>
            <p:cNvGrpSpPr/>
            <p:nvPr userDrawn="1"/>
          </p:nvGrpSpPr>
          <p:grpSpPr>
            <a:xfrm>
              <a:off x="12287572" y="0"/>
              <a:ext cx="2175021" cy="5486150"/>
              <a:chOff x="838200" y="1150069"/>
              <a:chExt cx="2175021" cy="5486150"/>
            </a:xfrm>
          </p:grpSpPr>
          <p:sp>
            <p:nvSpPr>
              <p:cNvPr id="53" name="Rectangle 52">
                <a:extLst>
                  <a:ext uri="{FF2B5EF4-FFF2-40B4-BE49-F238E27FC236}">
                    <a16:creationId xmlns:a16="http://schemas.microsoft.com/office/drawing/2014/main" id="{1EAEB46E-FAF7-E8DA-4BB9-C023DE1C79BC}"/>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54" name="Rectangle 53">
                <a:extLst>
                  <a:ext uri="{FF2B5EF4-FFF2-40B4-BE49-F238E27FC236}">
                    <a16:creationId xmlns:a16="http://schemas.microsoft.com/office/drawing/2014/main" id="{C7B1C6B4-CC1B-AFC0-3FE7-91CAD4D9FD12}"/>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55" name="TextBox 54">
                <a:extLst>
                  <a:ext uri="{FF2B5EF4-FFF2-40B4-BE49-F238E27FC236}">
                    <a16:creationId xmlns:a16="http://schemas.microsoft.com/office/drawing/2014/main" id="{23794701-8A9F-BAF2-3DCC-1A7B77EB51C4}"/>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56" name="TextBox 55">
                <a:extLst>
                  <a:ext uri="{FF2B5EF4-FFF2-40B4-BE49-F238E27FC236}">
                    <a16:creationId xmlns:a16="http://schemas.microsoft.com/office/drawing/2014/main" id="{F4A8C84B-D8EF-FDED-167B-C440C44C7736}"/>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57" name="TextBox 56">
                <a:extLst>
                  <a:ext uri="{FF2B5EF4-FFF2-40B4-BE49-F238E27FC236}">
                    <a16:creationId xmlns:a16="http://schemas.microsoft.com/office/drawing/2014/main" id="{CFD9E0AD-7866-5340-E382-F218C162976E}"/>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58" name="TextBox 57">
                <a:extLst>
                  <a:ext uri="{FF2B5EF4-FFF2-40B4-BE49-F238E27FC236}">
                    <a16:creationId xmlns:a16="http://schemas.microsoft.com/office/drawing/2014/main" id="{94B795FB-8439-43FB-DDEE-67AA4E679A08}"/>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59" name="TextBox 58">
                <a:extLst>
                  <a:ext uri="{FF2B5EF4-FFF2-40B4-BE49-F238E27FC236}">
                    <a16:creationId xmlns:a16="http://schemas.microsoft.com/office/drawing/2014/main" id="{73A2C614-65B1-1D73-5928-5667DE278AA9}"/>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60" name="TextBox 59">
                <a:extLst>
                  <a:ext uri="{FF2B5EF4-FFF2-40B4-BE49-F238E27FC236}">
                    <a16:creationId xmlns:a16="http://schemas.microsoft.com/office/drawing/2014/main" id="{DC8CECD2-4ABC-9DA3-B06F-952D6F8C61A8}"/>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61" name="TextBox 60">
                <a:extLst>
                  <a:ext uri="{FF2B5EF4-FFF2-40B4-BE49-F238E27FC236}">
                    <a16:creationId xmlns:a16="http://schemas.microsoft.com/office/drawing/2014/main" id="{5DCCC4AB-E884-D2C8-D30F-A9123B28D3D6}"/>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52" name="TextBox 51">
              <a:extLst>
                <a:ext uri="{FF2B5EF4-FFF2-40B4-BE49-F238E27FC236}">
                  <a16:creationId xmlns:a16="http://schemas.microsoft.com/office/drawing/2014/main" id="{F6B94917-DCBB-DBD4-B6E1-2562768BBA0A}"/>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grpSp>
        <p:nvGrpSpPr>
          <p:cNvPr id="3" name="Group 2">
            <a:extLst>
              <a:ext uri="{FF2B5EF4-FFF2-40B4-BE49-F238E27FC236}">
                <a16:creationId xmlns:a16="http://schemas.microsoft.com/office/drawing/2014/main" id="{F21D7354-B0B0-CF4B-5470-154C4681FE6C}"/>
              </a:ext>
            </a:extLst>
          </p:cNvPr>
          <p:cNvGrpSpPr/>
          <p:nvPr userDrawn="1"/>
        </p:nvGrpSpPr>
        <p:grpSpPr>
          <a:xfrm>
            <a:off x="-2190526" y="0"/>
            <a:ext cx="2094954" cy="3335867"/>
            <a:chOff x="-2178418" y="4487679"/>
            <a:chExt cx="2094954" cy="3335867"/>
          </a:xfrm>
        </p:grpSpPr>
        <p:sp>
          <p:nvSpPr>
            <p:cNvPr id="4" name="Rectangle 3">
              <a:extLst>
                <a:ext uri="{FF2B5EF4-FFF2-40B4-BE49-F238E27FC236}">
                  <a16:creationId xmlns:a16="http://schemas.microsoft.com/office/drawing/2014/main" id="{8EA89D81-13B0-3F97-C253-A1AF9E82A613}"/>
                </a:ext>
              </a:extLst>
            </p:cNvPr>
            <p:cNvSpPr/>
            <p:nvPr/>
          </p:nvSpPr>
          <p:spPr>
            <a:xfrm>
              <a:off x="-2178418" y="4487680"/>
              <a:ext cx="2094954" cy="333586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 name="Rectangle 4">
              <a:extLst>
                <a:ext uri="{FF2B5EF4-FFF2-40B4-BE49-F238E27FC236}">
                  <a16:creationId xmlns:a16="http://schemas.microsoft.com/office/drawing/2014/main" id="{A6496D2C-53BD-0ADF-8185-13ECA02AAF37}"/>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 name="TextBox 6">
              <a:extLst>
                <a:ext uri="{FF2B5EF4-FFF2-40B4-BE49-F238E27FC236}">
                  <a16:creationId xmlns:a16="http://schemas.microsoft.com/office/drawing/2014/main" id="{C98F3A9A-664A-EB51-CFEE-A4931E6F6B86}"/>
                </a:ext>
              </a:extLst>
            </p:cNvPr>
            <p:cNvSpPr txBox="1"/>
            <p:nvPr/>
          </p:nvSpPr>
          <p:spPr>
            <a:xfrm>
              <a:off x="-1943077" y="4533656"/>
              <a:ext cx="1668186" cy="461665"/>
            </a:xfrm>
            <a:prstGeom prst="rect">
              <a:avLst/>
            </a:prstGeom>
            <a:noFill/>
          </p:spPr>
          <p:txBody>
            <a:bodyPr wrap="square" rtlCol="0">
              <a:sp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 LOGO</a:t>
              </a:r>
            </a:p>
          </p:txBody>
        </p:sp>
        <p:sp>
          <p:nvSpPr>
            <p:cNvPr id="9" name="TextBox 8">
              <a:extLst>
                <a:ext uri="{FF2B5EF4-FFF2-40B4-BE49-F238E27FC236}">
                  <a16:creationId xmlns:a16="http://schemas.microsoft.com/office/drawing/2014/main" id="{8F5708E4-8E5F-9684-C18D-2FC8FA415F8A}"/>
                </a:ext>
              </a:extLst>
            </p:cNvPr>
            <p:cNvSpPr txBox="1"/>
            <p:nvPr/>
          </p:nvSpPr>
          <p:spPr>
            <a:xfrm>
              <a:off x="-2156460" y="5547394"/>
              <a:ext cx="2032272"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Bold" pitchFamily="50" charset="0"/>
                </a:rPr>
                <a:t>icon </a:t>
              </a:r>
              <a:r>
                <a:rPr lang="en-GB" sz="1000" dirty="0">
                  <a:solidFill>
                    <a:srgbClr val="333333"/>
                  </a:solidFill>
                </a:rPr>
                <a:t>in the middle of the placeholder and choose the logo needed from your computer.</a:t>
              </a:r>
            </a:p>
          </p:txBody>
        </p:sp>
        <p:sp>
          <p:nvSpPr>
            <p:cNvPr id="13" name="TextBox 12">
              <a:extLst>
                <a:ext uri="{FF2B5EF4-FFF2-40B4-BE49-F238E27FC236}">
                  <a16:creationId xmlns:a16="http://schemas.microsoft.com/office/drawing/2014/main" id="{EFFDB16C-63FB-5E2E-9B32-87067178D051}"/>
                </a:ext>
              </a:extLst>
            </p:cNvPr>
            <p:cNvSpPr txBox="1"/>
            <p:nvPr/>
          </p:nvSpPr>
          <p:spPr>
            <a:xfrm>
              <a:off x="-2156460" y="6282027"/>
              <a:ext cx="1881569" cy="861774"/>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Bold" pitchFamily="50" charset="0"/>
                </a:rPr>
                <a:t>Picture Format </a:t>
              </a:r>
              <a:r>
                <a:rPr lang="en-GB" sz="1000" dirty="0">
                  <a:solidFill>
                    <a:srgbClr val="333333"/>
                  </a:solidFill>
                </a:rPr>
                <a:t>tab in the ribbon and choose </a:t>
              </a:r>
              <a:r>
                <a:rPr lang="en-GB" sz="1000" b="0" dirty="0">
                  <a:solidFill>
                    <a:srgbClr val="333333"/>
                  </a:solidFill>
                  <a:latin typeface="Gotham Bold" pitchFamily="50" charset="0"/>
                </a:rPr>
                <a:t>Crop</a:t>
              </a:r>
              <a:r>
                <a:rPr lang="en-GB" sz="1000" dirty="0">
                  <a:solidFill>
                    <a:srgbClr val="333333"/>
                  </a:solidFill>
                </a:rPr>
                <a:t> option to edit the position and composition of your icon.</a:t>
              </a:r>
            </a:p>
          </p:txBody>
        </p:sp>
        <p:sp>
          <p:nvSpPr>
            <p:cNvPr id="14" name="TextBox 13">
              <a:extLst>
                <a:ext uri="{FF2B5EF4-FFF2-40B4-BE49-F238E27FC236}">
                  <a16:creationId xmlns:a16="http://schemas.microsoft.com/office/drawing/2014/main" id="{6188BF30-6AC4-B9F0-AE02-CB0577B4E407}"/>
                </a:ext>
              </a:extLst>
            </p:cNvPr>
            <p:cNvSpPr txBox="1"/>
            <p:nvPr/>
          </p:nvSpPr>
          <p:spPr>
            <a:xfrm>
              <a:off x="-2156460" y="7170548"/>
              <a:ext cx="2032272" cy="553998"/>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Bold" pitchFamily="50" charset="0"/>
                </a:rPr>
                <a:t>Fit</a:t>
              </a:r>
              <a:r>
                <a:rPr lang="en-GB" sz="1000" dirty="0">
                  <a:solidFill>
                    <a:srgbClr val="333333"/>
                  </a:solidFill>
                </a:rPr>
                <a:t> to fit the icon to the placeholder.</a:t>
              </a:r>
            </a:p>
          </p:txBody>
        </p:sp>
        <p:sp>
          <p:nvSpPr>
            <p:cNvPr id="15" name="TextBox 14">
              <a:extLst>
                <a:ext uri="{FF2B5EF4-FFF2-40B4-BE49-F238E27FC236}">
                  <a16:creationId xmlns:a16="http://schemas.microsoft.com/office/drawing/2014/main" id="{BA178973-7E19-51A7-2DE0-E79C1C7EA1F8}"/>
                </a:ext>
              </a:extLst>
            </p:cNvPr>
            <p:cNvSpPr txBox="1"/>
            <p:nvPr userDrawn="1"/>
          </p:nvSpPr>
          <p:spPr>
            <a:xfrm>
              <a:off x="-2156460" y="5119692"/>
              <a:ext cx="1976174"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To replace an existing logo, first delete it. </a:t>
              </a:r>
              <a:endParaRPr lang="en-GB" sz="1000" dirty="0">
                <a:solidFill>
                  <a:srgbClr val="333333"/>
                </a:solidFill>
                <a:latin typeface="Gotham Bold" pitchFamily="50" charset="0"/>
              </a:endParaRPr>
            </a:p>
          </p:txBody>
        </p:sp>
      </p:grpSp>
      <p:sp>
        <p:nvSpPr>
          <p:cNvPr id="16" name="Title 1">
            <a:extLst>
              <a:ext uri="{FF2B5EF4-FFF2-40B4-BE49-F238E27FC236}">
                <a16:creationId xmlns:a16="http://schemas.microsoft.com/office/drawing/2014/main" id="{26D81CD2-E5BE-9837-7201-9DD45685AE42}"/>
              </a:ext>
            </a:extLst>
          </p:cNvPr>
          <p:cNvSpPr txBox="1">
            <a:spLocks/>
          </p:cNvSpPr>
          <p:nvPr userDrawn="1"/>
        </p:nvSpPr>
        <p:spPr>
          <a:xfrm>
            <a:off x="1151736" y="2554498"/>
            <a:ext cx="3768607"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6000" kern="1200">
                <a:solidFill>
                  <a:schemeClr val="tx1"/>
                </a:solidFill>
                <a:latin typeface="+mn-lt"/>
                <a:ea typeface="+mj-ea"/>
                <a:cs typeface="+mj-cs"/>
              </a:defRPr>
            </a:lvl1pPr>
          </a:lstStyle>
          <a:p>
            <a:r>
              <a:rPr lang="en-GB" sz="4800" dirty="0"/>
              <a:t>Insert </a:t>
            </a:r>
            <a:br>
              <a:rPr lang="en-GB" sz="4800" dirty="0"/>
            </a:br>
            <a:r>
              <a:rPr lang="en-GB" sz="4800" dirty="0"/>
              <a:t>title here</a:t>
            </a:r>
          </a:p>
        </p:txBody>
      </p:sp>
      <p:sp>
        <p:nvSpPr>
          <p:cNvPr id="17" name="Text Placeholder 8">
            <a:extLst>
              <a:ext uri="{FF2B5EF4-FFF2-40B4-BE49-F238E27FC236}">
                <a16:creationId xmlns:a16="http://schemas.microsoft.com/office/drawing/2014/main" id="{64F02F71-19AE-C60E-737B-463D153A4DE3}"/>
              </a:ext>
            </a:extLst>
          </p:cNvPr>
          <p:cNvSpPr>
            <a:spLocks noGrp="1"/>
          </p:cNvSpPr>
          <p:nvPr>
            <p:ph type="body" sz="quarter" idx="13" hasCustomPrompt="1"/>
          </p:nvPr>
        </p:nvSpPr>
        <p:spPr>
          <a:xfrm>
            <a:off x="1151737" y="2043561"/>
            <a:ext cx="1305980" cy="330072"/>
          </a:xfrm>
          <a:solidFill>
            <a:schemeClr val="accent1"/>
          </a:solidFill>
        </p:spPr>
        <p:txBody>
          <a:bodyPr wrap="none" lIns="72000" tIns="72000" rIns="72000" bIns="72000" anchor="ctr">
            <a:spAutoFit/>
          </a:bodyPr>
          <a:lstStyle>
            <a:lvl1pPr algn="l">
              <a:defRPr sz="1200" cap="all" spc="70" baseline="0">
                <a:solidFill>
                  <a:schemeClr val="accent2"/>
                </a:solidFill>
                <a:latin typeface="+mj-lt"/>
              </a:defRPr>
            </a:lvl1pPr>
          </a:lstStyle>
          <a:p>
            <a:pPr lvl="0"/>
            <a:r>
              <a:rPr lang="en-GB" dirty="0" err="1"/>
              <a:t>SubheadinG</a:t>
            </a:r>
            <a:endParaRPr lang="en-GB" dirty="0"/>
          </a:p>
        </p:txBody>
      </p:sp>
      <p:sp>
        <p:nvSpPr>
          <p:cNvPr id="2" name="Text Placeholder 10">
            <a:extLst>
              <a:ext uri="{FF2B5EF4-FFF2-40B4-BE49-F238E27FC236}">
                <a16:creationId xmlns:a16="http://schemas.microsoft.com/office/drawing/2014/main" id="{89B32AF8-7CF2-86C2-326E-DA48F92EAF7B}"/>
              </a:ext>
            </a:extLst>
          </p:cNvPr>
          <p:cNvSpPr>
            <a:spLocks noGrp="1"/>
          </p:cNvSpPr>
          <p:nvPr>
            <p:ph type="body" sz="quarter" idx="18" hasCustomPrompt="1"/>
          </p:nvPr>
        </p:nvSpPr>
        <p:spPr>
          <a:xfrm>
            <a:off x="10484645" y="665464"/>
            <a:ext cx="1035843" cy="1035843"/>
          </a:xfrm>
          <a:blipFill>
            <a:blip r:embed="rId5">
              <a:extLst>
                <a:ext uri="{96DAC541-7B7A-43D3-8B79-37D633B846F1}">
                  <asvg:svgBlip xmlns:asvg="http://schemas.microsoft.com/office/drawing/2016/SVG/main" r:embed="rId6"/>
                </a:ext>
              </a:extLst>
            </a:blip>
            <a:stretch>
              <a:fillRect/>
            </a:stretch>
          </a:blipFill>
        </p:spPr>
        <p:txBody>
          <a:bodyPr>
            <a:normAutofit/>
          </a:bodyPr>
          <a:lstStyle>
            <a:lvl1pPr>
              <a:defRPr/>
            </a:lvl1pPr>
          </a:lstStyle>
          <a:p>
            <a:pPr lvl="0"/>
            <a:r>
              <a:rPr lang="en-GB"/>
              <a:t> </a:t>
            </a:r>
            <a:endParaRPr lang="en-GB" dirty="0"/>
          </a:p>
        </p:txBody>
      </p:sp>
    </p:spTree>
    <p:custDataLst>
      <p:tags r:id="rId1"/>
    </p:custDataLst>
    <p:extLst>
      <p:ext uri="{BB962C8B-B14F-4D97-AF65-F5344CB8AC3E}">
        <p14:creationId xmlns:p14="http://schemas.microsoft.com/office/powerpoint/2010/main" val="309605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FB5C3291-0535-C86B-941C-B6F64BF88C71}"/>
              </a:ext>
            </a:extLst>
          </p:cNvPr>
          <p:cNvSpPr>
            <a:spLocks noGrp="1"/>
          </p:cNvSpPr>
          <p:nvPr>
            <p:ph type="body" sz="quarter" idx="30"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8" name="Picture Placeholder 7">
            <a:extLst>
              <a:ext uri="{FF2B5EF4-FFF2-40B4-BE49-F238E27FC236}">
                <a16:creationId xmlns:a16="http://schemas.microsoft.com/office/drawing/2014/main" id="{BD287986-078B-C57F-6DC8-C5E8E83713A0}"/>
              </a:ext>
            </a:extLst>
          </p:cNvPr>
          <p:cNvSpPr>
            <a:spLocks noGrp="1"/>
          </p:cNvSpPr>
          <p:nvPr>
            <p:ph type="pic" sz="quarter" idx="13" hasCustomPrompt="1"/>
          </p:nvPr>
        </p:nvSpPr>
        <p:spPr>
          <a:xfrm>
            <a:off x="0" y="-428"/>
            <a:ext cx="11971018" cy="6858428"/>
          </a:xfrm>
        </p:spPr>
        <p:txBody>
          <a:bodyPr anchor="ctr"/>
          <a:lstStyle>
            <a:lvl1pPr algn="ctr">
              <a:defRPr/>
            </a:lvl1pPr>
          </a:lstStyle>
          <a:p>
            <a:r>
              <a:rPr lang="en-GB" dirty="0"/>
              <a:t>Click icon to insert image &gt; Right click &gt; Send to Back</a:t>
            </a:r>
            <a:br>
              <a:rPr lang="en-GB" dirty="0"/>
            </a:br>
            <a:br>
              <a:rPr lang="en-GB" dirty="0"/>
            </a:br>
            <a:br>
              <a:rPr lang="en-GB" dirty="0"/>
            </a:br>
            <a:br>
              <a:rPr lang="en-GB" dirty="0"/>
            </a:br>
            <a:br>
              <a:rPr lang="en-GB" dirty="0"/>
            </a:br>
            <a:endParaRPr lang="en-GB" dirty="0"/>
          </a:p>
        </p:txBody>
      </p:sp>
      <p:sp>
        <p:nvSpPr>
          <p:cNvPr id="41" name="Date Placeholder 40">
            <a:extLst>
              <a:ext uri="{FF2B5EF4-FFF2-40B4-BE49-F238E27FC236}">
                <a16:creationId xmlns:a16="http://schemas.microsoft.com/office/drawing/2014/main" id="{7302FD0A-563E-2097-FFB3-5A2C1496FE04}"/>
              </a:ext>
            </a:extLst>
          </p:cNvPr>
          <p:cNvSpPr>
            <a:spLocks noGrp="1"/>
          </p:cNvSpPr>
          <p:nvPr>
            <p:ph type="dt" sz="half" idx="31"/>
          </p:nvPr>
        </p:nvSpPr>
        <p:spPr/>
        <p:txBody>
          <a:bodyPr>
            <a:noAutofit/>
          </a:bodyPr>
          <a:lstStyle/>
          <a:p>
            <a:endParaRPr lang="en-GB" dirty="0"/>
          </a:p>
        </p:txBody>
      </p:sp>
      <p:sp>
        <p:nvSpPr>
          <p:cNvPr id="43" name="Slide Number Placeholder 42">
            <a:extLst>
              <a:ext uri="{FF2B5EF4-FFF2-40B4-BE49-F238E27FC236}">
                <a16:creationId xmlns:a16="http://schemas.microsoft.com/office/drawing/2014/main" id="{A4610ABB-5E57-D017-6EBD-8DC1477520B7}"/>
              </a:ext>
            </a:extLst>
          </p:cNvPr>
          <p:cNvSpPr>
            <a:spLocks noGrp="1"/>
          </p:cNvSpPr>
          <p:nvPr>
            <p:ph type="sldNum" sz="quarter" idx="33"/>
          </p:nvPr>
        </p:nvSpPr>
        <p:spPr/>
        <p:txBody>
          <a:bodyPr>
            <a:noAutofit/>
          </a:bodyPr>
          <a:lstStyle/>
          <a:p>
            <a:fld id="{BB07EAE1-021A-493C-B07F-6FE9E5D11BEB}" type="slidenum">
              <a:rPr lang="en-GB" smtClean="0"/>
              <a:pPr/>
              <a:t>‹#›</a:t>
            </a:fld>
            <a:endParaRPr lang="en-GB" dirty="0"/>
          </a:p>
        </p:txBody>
      </p:sp>
      <p:grpSp>
        <p:nvGrpSpPr>
          <p:cNvPr id="14" name="Group 13">
            <a:extLst>
              <a:ext uri="{FF2B5EF4-FFF2-40B4-BE49-F238E27FC236}">
                <a16:creationId xmlns:a16="http://schemas.microsoft.com/office/drawing/2014/main" id="{2F9B314C-968E-4DB1-56AD-FAA43A002C39}"/>
              </a:ext>
            </a:extLst>
          </p:cNvPr>
          <p:cNvGrpSpPr/>
          <p:nvPr userDrawn="1"/>
        </p:nvGrpSpPr>
        <p:grpSpPr>
          <a:xfrm>
            <a:off x="12287572" y="0"/>
            <a:ext cx="2175021" cy="5486150"/>
            <a:chOff x="12287572" y="0"/>
            <a:chExt cx="2175021" cy="5486150"/>
          </a:xfrm>
        </p:grpSpPr>
        <p:grpSp>
          <p:nvGrpSpPr>
            <p:cNvPr id="15" name="Group 14">
              <a:extLst>
                <a:ext uri="{FF2B5EF4-FFF2-40B4-BE49-F238E27FC236}">
                  <a16:creationId xmlns:a16="http://schemas.microsoft.com/office/drawing/2014/main" id="{E0F2F459-8A57-5291-7606-F3C2E9074697}"/>
                </a:ext>
              </a:extLst>
            </p:cNvPr>
            <p:cNvGrpSpPr/>
            <p:nvPr/>
          </p:nvGrpSpPr>
          <p:grpSpPr>
            <a:xfrm>
              <a:off x="12287572" y="0"/>
              <a:ext cx="2175021" cy="4839558"/>
              <a:chOff x="838200" y="1150069"/>
              <a:chExt cx="2175021" cy="4839558"/>
            </a:xfrm>
          </p:grpSpPr>
          <p:sp>
            <p:nvSpPr>
              <p:cNvPr id="38" name="Rectangle 37">
                <a:extLst>
                  <a:ext uri="{FF2B5EF4-FFF2-40B4-BE49-F238E27FC236}">
                    <a16:creationId xmlns:a16="http://schemas.microsoft.com/office/drawing/2014/main" id="{2CFC69A4-93B0-D225-C6AA-D5DBCA2A8CB6}"/>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39" name="Rectangle 38">
                <a:extLst>
                  <a:ext uri="{FF2B5EF4-FFF2-40B4-BE49-F238E27FC236}">
                    <a16:creationId xmlns:a16="http://schemas.microsoft.com/office/drawing/2014/main" id="{B1BFE227-D37F-6CC6-E779-73D5B35B7B84}"/>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40" name="TextBox 39">
                <a:extLst>
                  <a:ext uri="{FF2B5EF4-FFF2-40B4-BE49-F238E27FC236}">
                    <a16:creationId xmlns:a16="http://schemas.microsoft.com/office/drawing/2014/main" id="{6DCF9CBA-420B-1B62-EE09-FE95824E839D}"/>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44" name="TextBox 43">
                <a:extLst>
                  <a:ext uri="{FF2B5EF4-FFF2-40B4-BE49-F238E27FC236}">
                    <a16:creationId xmlns:a16="http://schemas.microsoft.com/office/drawing/2014/main" id="{96D19958-0BC5-8038-476E-F641DFFC1C19}"/>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45" name="TextBox 44">
                <a:extLst>
                  <a:ext uri="{FF2B5EF4-FFF2-40B4-BE49-F238E27FC236}">
                    <a16:creationId xmlns:a16="http://schemas.microsoft.com/office/drawing/2014/main" id="{EE6C3497-1324-E224-EF5C-CC5217278404}"/>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46" name="TextBox 45">
                <a:extLst>
                  <a:ext uri="{FF2B5EF4-FFF2-40B4-BE49-F238E27FC236}">
                    <a16:creationId xmlns:a16="http://schemas.microsoft.com/office/drawing/2014/main" id="{3AB19DDC-5CF6-BB78-C7C0-7D5C363E468C}"/>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47" name="TextBox 46">
                <a:extLst>
                  <a:ext uri="{FF2B5EF4-FFF2-40B4-BE49-F238E27FC236}">
                    <a16:creationId xmlns:a16="http://schemas.microsoft.com/office/drawing/2014/main" id="{2607B4BB-F112-01D9-FB79-39A935BEB40D}"/>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48" name="TextBox 47">
                <a:extLst>
                  <a:ext uri="{FF2B5EF4-FFF2-40B4-BE49-F238E27FC236}">
                    <a16:creationId xmlns:a16="http://schemas.microsoft.com/office/drawing/2014/main" id="{E12AAA15-5385-3602-A2F8-EF8E6EB1A46E}"/>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49" name="TextBox 48">
                <a:extLst>
                  <a:ext uri="{FF2B5EF4-FFF2-40B4-BE49-F238E27FC236}">
                    <a16:creationId xmlns:a16="http://schemas.microsoft.com/office/drawing/2014/main" id="{D11D2D4D-53E6-D272-3578-D5A8BF265658}"/>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17" name="Group 16">
              <a:extLst>
                <a:ext uri="{FF2B5EF4-FFF2-40B4-BE49-F238E27FC236}">
                  <a16:creationId xmlns:a16="http://schemas.microsoft.com/office/drawing/2014/main" id="{EC0A9D1D-AFE2-EF75-3FD6-6D3171144A56}"/>
                </a:ext>
              </a:extLst>
            </p:cNvPr>
            <p:cNvGrpSpPr/>
            <p:nvPr userDrawn="1"/>
          </p:nvGrpSpPr>
          <p:grpSpPr>
            <a:xfrm>
              <a:off x="12287572" y="0"/>
              <a:ext cx="2175021" cy="5486150"/>
              <a:chOff x="838200" y="1150069"/>
              <a:chExt cx="2175021" cy="5486150"/>
            </a:xfrm>
          </p:grpSpPr>
          <p:sp>
            <p:nvSpPr>
              <p:cNvPr id="19" name="Rectangle 18">
                <a:extLst>
                  <a:ext uri="{FF2B5EF4-FFF2-40B4-BE49-F238E27FC236}">
                    <a16:creationId xmlns:a16="http://schemas.microsoft.com/office/drawing/2014/main" id="{A48B22AF-340A-3C68-1934-B123430E797B}"/>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0" name="Rectangle 19">
                <a:extLst>
                  <a:ext uri="{FF2B5EF4-FFF2-40B4-BE49-F238E27FC236}">
                    <a16:creationId xmlns:a16="http://schemas.microsoft.com/office/drawing/2014/main" id="{F265A62E-1362-ECF7-A450-6100A65C0A26}"/>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1" name="TextBox 20">
                <a:extLst>
                  <a:ext uri="{FF2B5EF4-FFF2-40B4-BE49-F238E27FC236}">
                    <a16:creationId xmlns:a16="http://schemas.microsoft.com/office/drawing/2014/main" id="{D1AC52D9-08E8-9CA8-2C26-F63A48C5E384}"/>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22" name="TextBox 21">
                <a:extLst>
                  <a:ext uri="{FF2B5EF4-FFF2-40B4-BE49-F238E27FC236}">
                    <a16:creationId xmlns:a16="http://schemas.microsoft.com/office/drawing/2014/main" id="{12B4EAB6-A23E-F75B-070C-D28A01918562}"/>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23" name="TextBox 22">
                <a:extLst>
                  <a:ext uri="{FF2B5EF4-FFF2-40B4-BE49-F238E27FC236}">
                    <a16:creationId xmlns:a16="http://schemas.microsoft.com/office/drawing/2014/main" id="{3CE77840-CD8C-46AB-A7AF-35F61DA85963}"/>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24" name="TextBox 23">
                <a:extLst>
                  <a:ext uri="{FF2B5EF4-FFF2-40B4-BE49-F238E27FC236}">
                    <a16:creationId xmlns:a16="http://schemas.microsoft.com/office/drawing/2014/main" id="{19DCB207-A4E7-7865-5B4D-08FD71094DFA}"/>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25" name="TextBox 24">
                <a:extLst>
                  <a:ext uri="{FF2B5EF4-FFF2-40B4-BE49-F238E27FC236}">
                    <a16:creationId xmlns:a16="http://schemas.microsoft.com/office/drawing/2014/main" id="{02C851AC-769C-17F6-AEE1-DC00CF80F848}"/>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26" name="TextBox 25">
                <a:extLst>
                  <a:ext uri="{FF2B5EF4-FFF2-40B4-BE49-F238E27FC236}">
                    <a16:creationId xmlns:a16="http://schemas.microsoft.com/office/drawing/2014/main" id="{843C3148-82DC-1C09-30CF-53930ACBA9B0}"/>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37" name="TextBox 36">
                <a:extLst>
                  <a:ext uri="{FF2B5EF4-FFF2-40B4-BE49-F238E27FC236}">
                    <a16:creationId xmlns:a16="http://schemas.microsoft.com/office/drawing/2014/main" id="{926A5636-D26F-8D5D-E878-E522ACB20540}"/>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18" name="TextBox 17">
              <a:extLst>
                <a:ext uri="{FF2B5EF4-FFF2-40B4-BE49-F238E27FC236}">
                  <a16:creationId xmlns:a16="http://schemas.microsoft.com/office/drawing/2014/main" id="{EC41A4E7-D34D-3AFB-37AC-660A41CEA3FD}"/>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3" name="Text Placeholder 10">
            <a:extLst>
              <a:ext uri="{FF2B5EF4-FFF2-40B4-BE49-F238E27FC236}">
                <a16:creationId xmlns:a16="http://schemas.microsoft.com/office/drawing/2014/main" id="{EAF370B5-F312-676D-EA0D-6BA774B25BA9}"/>
              </a:ext>
            </a:extLst>
          </p:cNvPr>
          <p:cNvSpPr>
            <a:spLocks noGrp="1"/>
          </p:cNvSpPr>
          <p:nvPr>
            <p:ph type="body" sz="quarter" idx="16" hasCustomPrompt="1"/>
          </p:nvPr>
        </p:nvSpPr>
        <p:spPr>
          <a:xfrm>
            <a:off x="10958140" y="449777"/>
            <a:ext cx="565200" cy="565200"/>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a:defRPr/>
            </a:lvl1pPr>
          </a:lstStyle>
          <a:p>
            <a:pPr lvl="0"/>
            <a:r>
              <a:rPr lang="en-GB"/>
              <a:t> </a:t>
            </a:r>
            <a:endParaRPr lang="en-GB" dirty="0"/>
          </a:p>
        </p:txBody>
      </p:sp>
      <p:sp>
        <p:nvSpPr>
          <p:cNvPr id="4" name="Footer Placeholder 4">
            <a:extLst>
              <a:ext uri="{FF2B5EF4-FFF2-40B4-BE49-F238E27FC236}">
                <a16:creationId xmlns:a16="http://schemas.microsoft.com/office/drawing/2014/main" id="{A3CACBD8-7263-0087-6613-2529944239E9}"/>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Tree>
    <p:custDataLst>
      <p:tags r:id="rId1"/>
    </p:custDataLst>
    <p:extLst>
      <p:ext uri="{BB962C8B-B14F-4D97-AF65-F5344CB8AC3E}">
        <p14:creationId xmlns:p14="http://schemas.microsoft.com/office/powerpoint/2010/main" val="400421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Key message with yellow box &amp;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8A2D7DB-4A87-6DE0-FC3F-DF11FD71BA74}"/>
              </a:ext>
            </a:extLst>
          </p:cNvPr>
          <p:cNvSpPr>
            <a:spLocks noGrp="1"/>
          </p:cNvSpPr>
          <p:nvPr>
            <p:ph type="pic" sz="quarter" idx="48"/>
          </p:nvPr>
        </p:nvSpPr>
        <p:spPr>
          <a:xfrm>
            <a:off x="0" y="0"/>
            <a:ext cx="12192000" cy="6858000"/>
          </a:xfrm>
        </p:spPr>
        <p:txBody>
          <a:bodyPr anchor="ctr"/>
          <a:lstStyle>
            <a:lvl1pPr algn="ctr">
              <a:defRPr/>
            </a:lvl1pPr>
          </a:lstStyle>
          <a:p>
            <a:r>
              <a:rPr lang="en-US"/>
              <a:t>Click icon to add picture</a:t>
            </a:r>
            <a:endParaRPr lang="en-GB" dirty="0"/>
          </a:p>
        </p:txBody>
      </p:sp>
      <p:sp>
        <p:nvSpPr>
          <p:cNvPr id="14" name="Text Placeholder 13">
            <a:extLst>
              <a:ext uri="{FF2B5EF4-FFF2-40B4-BE49-F238E27FC236}">
                <a16:creationId xmlns:a16="http://schemas.microsoft.com/office/drawing/2014/main" id="{E0E4B4B2-978F-A42D-BAA4-E93EE4F99A78}"/>
              </a:ext>
            </a:extLst>
          </p:cNvPr>
          <p:cNvSpPr>
            <a:spLocks noGrp="1"/>
          </p:cNvSpPr>
          <p:nvPr>
            <p:ph type="body" sz="quarter" idx="49" hasCustomPrompt="1"/>
          </p:nvPr>
        </p:nvSpPr>
        <p:spPr>
          <a:xfrm>
            <a:off x="6096000" y="1219200"/>
            <a:ext cx="4284000" cy="4284000"/>
          </a:xfrm>
          <a:blipFill dpi="0" rotWithShape="1">
            <a:blip r:embed="rId3"/>
            <a:srcRect/>
            <a:tile tx="0" ty="0" sx="70000" sy="70000" flip="none" algn="tl"/>
          </a:blipFill>
        </p:spPr>
        <p:txBody>
          <a:bodyPr>
            <a:noAutofit/>
          </a:bodyPr>
          <a:lstStyle>
            <a:lvl1pPr>
              <a:defRPr>
                <a:solidFill>
                  <a:schemeClr val="accent1"/>
                </a:solidFill>
              </a:defRPr>
            </a:lvl1pPr>
          </a:lstStyle>
          <a:p>
            <a:pPr lvl="0"/>
            <a:r>
              <a:rPr lang="en-US" dirty="0"/>
              <a:t> </a:t>
            </a:r>
          </a:p>
        </p:txBody>
      </p:sp>
      <p:sp>
        <p:nvSpPr>
          <p:cNvPr id="43" name="Text Placeholder 3">
            <a:extLst>
              <a:ext uri="{FF2B5EF4-FFF2-40B4-BE49-F238E27FC236}">
                <a16:creationId xmlns:a16="http://schemas.microsoft.com/office/drawing/2014/main" id="{CB8A0789-C993-7DB5-37FB-D67803B62572}"/>
              </a:ext>
            </a:extLst>
          </p:cNvPr>
          <p:cNvSpPr>
            <a:spLocks noGrp="1"/>
          </p:cNvSpPr>
          <p:nvPr>
            <p:ph type="body" sz="quarter" idx="4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12" name="Text Placeholder 9">
            <a:extLst>
              <a:ext uri="{FF2B5EF4-FFF2-40B4-BE49-F238E27FC236}">
                <a16:creationId xmlns:a16="http://schemas.microsoft.com/office/drawing/2014/main" id="{55C69A34-714A-F49C-168F-A21DD80BF8E0}"/>
              </a:ext>
            </a:extLst>
          </p:cNvPr>
          <p:cNvSpPr>
            <a:spLocks noGrp="1"/>
          </p:cNvSpPr>
          <p:nvPr>
            <p:ph type="body" sz="quarter" idx="14" hasCustomPrompt="1"/>
          </p:nvPr>
        </p:nvSpPr>
        <p:spPr>
          <a:xfrm>
            <a:off x="6404427" y="1566566"/>
            <a:ext cx="3683002" cy="3615276"/>
          </a:xfrm>
        </p:spPr>
        <p:txBody>
          <a:bodyPr anchor="ctr">
            <a:noAutofit/>
          </a:bodyPr>
          <a:lstStyle>
            <a:lvl1pPr algn="l">
              <a:defRPr sz="4000" cap="none" baseline="0">
                <a:solidFill>
                  <a:schemeClr val="tx1"/>
                </a:solidFill>
                <a:latin typeface="Gotham Medium" pitchFamily="50" charset="0"/>
              </a:defRPr>
            </a:lvl1pPr>
            <a:lvl2pPr marL="0" indent="0" algn="l">
              <a:buNone/>
              <a:defRPr sz="2000" cap="none" baseline="0">
                <a:solidFill>
                  <a:schemeClr val="tx1"/>
                </a:solidFill>
                <a:latin typeface="+mj-lt"/>
              </a:defRPr>
            </a:lvl2pPr>
            <a:lvl3pPr>
              <a:defRPr cap="all" baseline="0">
                <a:solidFill>
                  <a:schemeClr val="bg2"/>
                </a:solidFill>
                <a:latin typeface="Gotham Medium" panose="02000604030000020004" pitchFamily="50" charset="0"/>
              </a:defRPr>
            </a:lvl3pPr>
            <a:lvl4pPr>
              <a:defRPr cap="all" baseline="0">
                <a:solidFill>
                  <a:schemeClr val="bg2"/>
                </a:solidFill>
                <a:latin typeface="Gotham Medium" panose="02000604030000020004" pitchFamily="50" charset="0"/>
              </a:defRPr>
            </a:lvl4pPr>
            <a:lvl5pPr>
              <a:defRPr cap="all" baseline="0">
                <a:solidFill>
                  <a:schemeClr val="bg2"/>
                </a:solidFill>
                <a:latin typeface="Gotham Medium" panose="02000604030000020004" pitchFamily="50" charset="0"/>
              </a:defRPr>
            </a:lvl5pPr>
          </a:lstStyle>
          <a:p>
            <a:pPr lvl="0"/>
            <a:r>
              <a:rPr lang="en-GB" dirty="0"/>
              <a:t>Insert quote</a:t>
            </a:r>
          </a:p>
          <a:p>
            <a:pPr lvl="1"/>
            <a:r>
              <a:rPr lang="en-GB" dirty="0"/>
              <a:t>Insert text</a:t>
            </a:r>
          </a:p>
        </p:txBody>
      </p:sp>
      <p:sp>
        <p:nvSpPr>
          <p:cNvPr id="18" name="Date Placeholder 17">
            <a:extLst>
              <a:ext uri="{FF2B5EF4-FFF2-40B4-BE49-F238E27FC236}">
                <a16:creationId xmlns:a16="http://schemas.microsoft.com/office/drawing/2014/main" id="{2F70BA7B-D3C0-08BE-BF31-B1ADE7CBEBF5}"/>
              </a:ext>
            </a:extLst>
          </p:cNvPr>
          <p:cNvSpPr>
            <a:spLocks noGrp="1"/>
          </p:cNvSpPr>
          <p:nvPr>
            <p:ph type="dt" sz="half" idx="50"/>
          </p:nvPr>
        </p:nvSpPr>
        <p:spPr/>
        <p:txBody>
          <a:bodyPr>
            <a:noAutofit/>
          </a:bodyPr>
          <a:lstStyle/>
          <a:p>
            <a:endParaRPr lang="en-GB" dirty="0"/>
          </a:p>
        </p:txBody>
      </p:sp>
      <p:sp>
        <p:nvSpPr>
          <p:cNvPr id="19" name="Footer Placeholder 18">
            <a:extLst>
              <a:ext uri="{FF2B5EF4-FFF2-40B4-BE49-F238E27FC236}">
                <a16:creationId xmlns:a16="http://schemas.microsoft.com/office/drawing/2014/main" id="{4092E987-3199-115A-1245-013DFC538C2F}"/>
              </a:ext>
            </a:extLst>
          </p:cNvPr>
          <p:cNvSpPr>
            <a:spLocks noGrp="1"/>
          </p:cNvSpPr>
          <p:nvPr>
            <p:ph type="ftr" sz="quarter" idx="51"/>
          </p:nvPr>
        </p:nvSpPr>
        <p:spPr/>
        <p:txBody>
          <a:bodyPr/>
          <a:lstStyle/>
          <a:p>
            <a:pPr>
              <a:lnSpc>
                <a:spcPct val="120000"/>
              </a:lnSpc>
              <a:spcAft>
                <a:spcPts val="1000"/>
              </a:spcAft>
            </a:pPr>
            <a:endParaRPr lang="en-GB" dirty="0"/>
          </a:p>
        </p:txBody>
      </p:sp>
      <p:sp>
        <p:nvSpPr>
          <p:cNvPr id="20" name="Slide Number Placeholder 19">
            <a:extLst>
              <a:ext uri="{FF2B5EF4-FFF2-40B4-BE49-F238E27FC236}">
                <a16:creationId xmlns:a16="http://schemas.microsoft.com/office/drawing/2014/main" id="{EFAAF5EE-5C85-F32A-603D-FF3E3DAA73F4}"/>
              </a:ext>
            </a:extLst>
          </p:cNvPr>
          <p:cNvSpPr>
            <a:spLocks noGrp="1"/>
          </p:cNvSpPr>
          <p:nvPr>
            <p:ph type="sldNum" sz="quarter" idx="52"/>
          </p:nvPr>
        </p:nvSpPr>
        <p:spPr/>
        <p:txBody>
          <a:bodyPr>
            <a:noAutofit/>
          </a:bodyPr>
          <a:lstStyle/>
          <a:p>
            <a:fld id="{BB07EAE1-021A-493C-B07F-6FE9E5D11BEB}" type="slidenum">
              <a:rPr lang="en-GB" smtClean="0"/>
              <a:pPr/>
              <a:t>‹#›</a:t>
            </a:fld>
            <a:endParaRPr lang="en-GB" dirty="0"/>
          </a:p>
        </p:txBody>
      </p:sp>
      <p:grpSp>
        <p:nvGrpSpPr>
          <p:cNvPr id="3" name="Group 2">
            <a:extLst>
              <a:ext uri="{FF2B5EF4-FFF2-40B4-BE49-F238E27FC236}">
                <a16:creationId xmlns:a16="http://schemas.microsoft.com/office/drawing/2014/main" id="{30BB9792-3737-0BE3-7F32-3AF766458E60}"/>
              </a:ext>
            </a:extLst>
          </p:cNvPr>
          <p:cNvGrpSpPr/>
          <p:nvPr userDrawn="1"/>
        </p:nvGrpSpPr>
        <p:grpSpPr>
          <a:xfrm>
            <a:off x="12287572" y="0"/>
            <a:ext cx="2175021" cy="5486150"/>
            <a:chOff x="12287572" y="0"/>
            <a:chExt cx="2175021" cy="5486150"/>
          </a:xfrm>
        </p:grpSpPr>
        <p:grpSp>
          <p:nvGrpSpPr>
            <p:cNvPr id="6" name="Group 5">
              <a:extLst>
                <a:ext uri="{FF2B5EF4-FFF2-40B4-BE49-F238E27FC236}">
                  <a16:creationId xmlns:a16="http://schemas.microsoft.com/office/drawing/2014/main" id="{F668F657-B8B4-C89B-740E-CDC7BB969B59}"/>
                </a:ext>
              </a:extLst>
            </p:cNvPr>
            <p:cNvGrpSpPr/>
            <p:nvPr/>
          </p:nvGrpSpPr>
          <p:grpSpPr>
            <a:xfrm>
              <a:off x="12287572" y="0"/>
              <a:ext cx="2175021" cy="4839558"/>
              <a:chOff x="838200" y="1150069"/>
              <a:chExt cx="2175021" cy="4839558"/>
            </a:xfrm>
          </p:grpSpPr>
          <p:sp>
            <p:nvSpPr>
              <p:cNvPr id="25" name="Rectangle 24">
                <a:extLst>
                  <a:ext uri="{FF2B5EF4-FFF2-40B4-BE49-F238E27FC236}">
                    <a16:creationId xmlns:a16="http://schemas.microsoft.com/office/drawing/2014/main" id="{C38D9B20-914C-D9DA-86DD-1161FC24838D}"/>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6" name="Rectangle 25">
                <a:extLst>
                  <a:ext uri="{FF2B5EF4-FFF2-40B4-BE49-F238E27FC236}">
                    <a16:creationId xmlns:a16="http://schemas.microsoft.com/office/drawing/2014/main" id="{968E436F-DEA3-8C53-E864-E33A1C8B91FF}"/>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7" name="TextBox 26">
                <a:extLst>
                  <a:ext uri="{FF2B5EF4-FFF2-40B4-BE49-F238E27FC236}">
                    <a16:creationId xmlns:a16="http://schemas.microsoft.com/office/drawing/2014/main" id="{3A5A6ACF-0B3A-71FD-285F-18A4CF9C15B8}"/>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0C57071D-8B28-C50D-4BF3-0DFCBEB62763}"/>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74E4F20B-CF24-05A8-9E94-7BA18CF8093D}"/>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30" name="TextBox 29">
                <a:extLst>
                  <a:ext uri="{FF2B5EF4-FFF2-40B4-BE49-F238E27FC236}">
                    <a16:creationId xmlns:a16="http://schemas.microsoft.com/office/drawing/2014/main" id="{7113B816-37A7-4B8F-C700-A0D622FB8613}"/>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31" name="TextBox 30">
                <a:extLst>
                  <a:ext uri="{FF2B5EF4-FFF2-40B4-BE49-F238E27FC236}">
                    <a16:creationId xmlns:a16="http://schemas.microsoft.com/office/drawing/2014/main" id="{B50D6C88-3586-CAA5-EFD4-677DEA13EA03}"/>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32" name="TextBox 31">
                <a:extLst>
                  <a:ext uri="{FF2B5EF4-FFF2-40B4-BE49-F238E27FC236}">
                    <a16:creationId xmlns:a16="http://schemas.microsoft.com/office/drawing/2014/main" id="{6AD1C204-6B85-A5A3-5F6F-FAA1108E715E}"/>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33" name="TextBox 32">
                <a:extLst>
                  <a:ext uri="{FF2B5EF4-FFF2-40B4-BE49-F238E27FC236}">
                    <a16:creationId xmlns:a16="http://schemas.microsoft.com/office/drawing/2014/main" id="{FF51F047-639C-9ADD-05CF-B1237617E19F}"/>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9" name="Group 8">
              <a:extLst>
                <a:ext uri="{FF2B5EF4-FFF2-40B4-BE49-F238E27FC236}">
                  <a16:creationId xmlns:a16="http://schemas.microsoft.com/office/drawing/2014/main" id="{D1928D54-9C18-0289-6552-D1B0DCE0C11E}"/>
                </a:ext>
              </a:extLst>
            </p:cNvPr>
            <p:cNvGrpSpPr/>
            <p:nvPr userDrawn="1"/>
          </p:nvGrpSpPr>
          <p:grpSpPr>
            <a:xfrm>
              <a:off x="12287572" y="0"/>
              <a:ext cx="2175021" cy="5486150"/>
              <a:chOff x="838200" y="1150069"/>
              <a:chExt cx="2175021" cy="5486150"/>
            </a:xfrm>
          </p:grpSpPr>
          <p:sp>
            <p:nvSpPr>
              <p:cNvPr id="11" name="Rectangle 10">
                <a:extLst>
                  <a:ext uri="{FF2B5EF4-FFF2-40B4-BE49-F238E27FC236}">
                    <a16:creationId xmlns:a16="http://schemas.microsoft.com/office/drawing/2014/main" id="{F0A97BA8-3811-CFB1-D1A8-879802A7AE91}"/>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3" name="Rectangle 12">
                <a:extLst>
                  <a:ext uri="{FF2B5EF4-FFF2-40B4-BE49-F238E27FC236}">
                    <a16:creationId xmlns:a16="http://schemas.microsoft.com/office/drawing/2014/main" id="{BB4A32AE-65CB-9AD8-1E1C-57A800E22B15}"/>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5" name="TextBox 14">
                <a:extLst>
                  <a:ext uri="{FF2B5EF4-FFF2-40B4-BE49-F238E27FC236}">
                    <a16:creationId xmlns:a16="http://schemas.microsoft.com/office/drawing/2014/main" id="{D0C99945-0085-7A0B-8DE2-7CE4B027756F}"/>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16" name="TextBox 15">
                <a:extLst>
                  <a:ext uri="{FF2B5EF4-FFF2-40B4-BE49-F238E27FC236}">
                    <a16:creationId xmlns:a16="http://schemas.microsoft.com/office/drawing/2014/main" id="{8940BE46-A822-6EFE-BBC6-C15BA9F1F492}"/>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17" name="TextBox 16">
                <a:extLst>
                  <a:ext uri="{FF2B5EF4-FFF2-40B4-BE49-F238E27FC236}">
                    <a16:creationId xmlns:a16="http://schemas.microsoft.com/office/drawing/2014/main" id="{777A3B6C-A6ED-DF92-38F6-29EDB58CB962}"/>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21" name="TextBox 20">
                <a:extLst>
                  <a:ext uri="{FF2B5EF4-FFF2-40B4-BE49-F238E27FC236}">
                    <a16:creationId xmlns:a16="http://schemas.microsoft.com/office/drawing/2014/main" id="{0524902D-B587-41DC-0F88-97D332CF1027}"/>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22" name="TextBox 21">
                <a:extLst>
                  <a:ext uri="{FF2B5EF4-FFF2-40B4-BE49-F238E27FC236}">
                    <a16:creationId xmlns:a16="http://schemas.microsoft.com/office/drawing/2014/main" id="{A3F835BE-A7B6-56F4-AEEB-1730B7A10654}"/>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23" name="TextBox 22">
                <a:extLst>
                  <a:ext uri="{FF2B5EF4-FFF2-40B4-BE49-F238E27FC236}">
                    <a16:creationId xmlns:a16="http://schemas.microsoft.com/office/drawing/2014/main" id="{FB13152D-BF86-A7EE-87DB-646500AD21B1}"/>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24" name="TextBox 23">
                <a:extLst>
                  <a:ext uri="{FF2B5EF4-FFF2-40B4-BE49-F238E27FC236}">
                    <a16:creationId xmlns:a16="http://schemas.microsoft.com/office/drawing/2014/main" id="{5685FAF4-0D24-94A5-AE7D-6B9F4EC0C3D6}"/>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10" name="TextBox 9">
              <a:extLst>
                <a:ext uri="{FF2B5EF4-FFF2-40B4-BE49-F238E27FC236}">
                  <a16:creationId xmlns:a16="http://schemas.microsoft.com/office/drawing/2014/main" id="{9D48E847-6526-AB9D-FA34-1DCC477279D0}"/>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2" name="Text Placeholder 10">
            <a:extLst>
              <a:ext uri="{FF2B5EF4-FFF2-40B4-BE49-F238E27FC236}">
                <a16:creationId xmlns:a16="http://schemas.microsoft.com/office/drawing/2014/main" id="{3C5F58B6-C23E-1F48-BFE2-F8FF58A53C6F}"/>
              </a:ext>
            </a:extLst>
          </p:cNvPr>
          <p:cNvSpPr>
            <a:spLocks noGrp="1"/>
          </p:cNvSpPr>
          <p:nvPr>
            <p:ph type="body" sz="quarter" idx="16" hasCustomPrompt="1"/>
          </p:nvPr>
        </p:nvSpPr>
        <p:spPr>
          <a:xfrm>
            <a:off x="10958140" y="449777"/>
            <a:ext cx="565200" cy="565200"/>
          </a:xfrm>
          <a:blipFill>
            <a:blip r:embed="rId4">
              <a:extLst>
                <a:ext uri="{96DAC541-7B7A-43D3-8B79-37D633B846F1}">
                  <asvg:svgBlip xmlns:asvg="http://schemas.microsoft.com/office/drawing/2016/SVG/main" r:embed="rId5"/>
                </a:ext>
              </a:extLst>
            </a:blip>
            <a:stretch>
              <a:fillRect/>
            </a:stretch>
          </a:blipFill>
        </p:spPr>
        <p:txBody>
          <a:bodyPr>
            <a:normAutofit/>
          </a:bodyPr>
          <a:lstStyle>
            <a:lvl1pPr>
              <a:defRPr/>
            </a:lvl1pPr>
          </a:lstStyle>
          <a:p>
            <a:pPr lvl="0"/>
            <a:r>
              <a:rPr lang="en-GB"/>
              <a:t> </a:t>
            </a:r>
            <a:endParaRPr lang="en-GB" dirty="0"/>
          </a:p>
        </p:txBody>
      </p:sp>
    </p:spTree>
    <p:custDataLst>
      <p:tags r:id="rId1"/>
    </p:custDataLst>
    <p:extLst>
      <p:ext uri="{BB962C8B-B14F-4D97-AF65-F5344CB8AC3E}">
        <p14:creationId xmlns:p14="http://schemas.microsoft.com/office/powerpoint/2010/main" val="408518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Key message with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8A2D7DB-4A87-6DE0-FC3F-DF11FD71BA74}"/>
              </a:ext>
            </a:extLst>
          </p:cNvPr>
          <p:cNvSpPr>
            <a:spLocks noGrp="1"/>
          </p:cNvSpPr>
          <p:nvPr>
            <p:ph type="pic" sz="quarter" idx="48"/>
          </p:nvPr>
        </p:nvSpPr>
        <p:spPr>
          <a:xfrm>
            <a:off x="0" y="0"/>
            <a:ext cx="12192000" cy="6858000"/>
          </a:xfrm>
        </p:spPr>
        <p:txBody>
          <a:bodyPr anchor="ctr"/>
          <a:lstStyle>
            <a:lvl1pPr algn="ctr">
              <a:defRPr/>
            </a:lvl1pPr>
          </a:lstStyle>
          <a:p>
            <a:r>
              <a:rPr lang="en-US"/>
              <a:t>Click icon to add picture</a:t>
            </a:r>
            <a:endParaRPr lang="en-GB"/>
          </a:p>
        </p:txBody>
      </p:sp>
      <p:sp>
        <p:nvSpPr>
          <p:cNvPr id="43" name="Text Placeholder 3">
            <a:extLst>
              <a:ext uri="{FF2B5EF4-FFF2-40B4-BE49-F238E27FC236}">
                <a16:creationId xmlns:a16="http://schemas.microsoft.com/office/drawing/2014/main" id="{CB8A0789-C993-7DB5-37FB-D67803B62572}"/>
              </a:ext>
            </a:extLst>
          </p:cNvPr>
          <p:cNvSpPr>
            <a:spLocks noGrp="1"/>
          </p:cNvSpPr>
          <p:nvPr>
            <p:ph type="body" sz="quarter" idx="4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57" name="Date Placeholder 56">
            <a:extLst>
              <a:ext uri="{FF2B5EF4-FFF2-40B4-BE49-F238E27FC236}">
                <a16:creationId xmlns:a16="http://schemas.microsoft.com/office/drawing/2014/main" id="{F435C87F-C23B-1AD8-CA51-A2D91502A682}"/>
              </a:ext>
            </a:extLst>
          </p:cNvPr>
          <p:cNvSpPr>
            <a:spLocks noGrp="1"/>
          </p:cNvSpPr>
          <p:nvPr>
            <p:ph type="dt" sz="half" idx="45"/>
          </p:nvPr>
        </p:nvSpPr>
        <p:spPr/>
        <p:txBody>
          <a:bodyPr>
            <a:noAutofit/>
          </a:bodyPr>
          <a:lstStyle/>
          <a:p>
            <a:endParaRPr lang="en-GB" dirty="0"/>
          </a:p>
        </p:txBody>
      </p:sp>
      <p:sp>
        <p:nvSpPr>
          <p:cNvPr id="59" name="Slide Number Placeholder 58">
            <a:extLst>
              <a:ext uri="{FF2B5EF4-FFF2-40B4-BE49-F238E27FC236}">
                <a16:creationId xmlns:a16="http://schemas.microsoft.com/office/drawing/2014/main" id="{BE84BDB3-083B-0899-5B68-798FD2E3986E}"/>
              </a:ext>
            </a:extLst>
          </p:cNvPr>
          <p:cNvSpPr>
            <a:spLocks noGrp="1"/>
          </p:cNvSpPr>
          <p:nvPr>
            <p:ph type="sldNum" sz="quarter" idx="47"/>
          </p:nvPr>
        </p:nvSpPr>
        <p:spPr/>
        <p:txBody>
          <a:bodyPr>
            <a:noAutofit/>
          </a:bodyPr>
          <a:lstStyle/>
          <a:p>
            <a:fld id="{BB07EAE1-021A-493C-B07F-6FE9E5D11BEB}" type="slidenum">
              <a:rPr lang="en-GB" smtClean="0"/>
              <a:pPr/>
              <a:t>‹#›</a:t>
            </a:fld>
            <a:endParaRPr lang="en-GB" dirty="0"/>
          </a:p>
        </p:txBody>
      </p:sp>
      <p:sp>
        <p:nvSpPr>
          <p:cNvPr id="12" name="Text Placeholder 9">
            <a:extLst>
              <a:ext uri="{FF2B5EF4-FFF2-40B4-BE49-F238E27FC236}">
                <a16:creationId xmlns:a16="http://schemas.microsoft.com/office/drawing/2014/main" id="{55C69A34-714A-F49C-168F-A21DD80BF8E0}"/>
              </a:ext>
            </a:extLst>
          </p:cNvPr>
          <p:cNvSpPr>
            <a:spLocks noGrp="1"/>
          </p:cNvSpPr>
          <p:nvPr>
            <p:ph type="body" sz="quarter" idx="14" hasCustomPrompt="1"/>
          </p:nvPr>
        </p:nvSpPr>
        <p:spPr>
          <a:xfrm>
            <a:off x="450850" y="1537468"/>
            <a:ext cx="5524500" cy="3328446"/>
          </a:xfrm>
        </p:spPr>
        <p:txBody>
          <a:bodyPr anchor="ctr"/>
          <a:lstStyle>
            <a:lvl1pPr algn="l">
              <a:defRPr sz="3600" cap="none" baseline="0">
                <a:solidFill>
                  <a:schemeClr val="tx1"/>
                </a:solidFill>
                <a:latin typeface="+mj-lt"/>
              </a:defRPr>
            </a:lvl1pPr>
            <a:lvl2pPr marL="0" indent="0" algn="l">
              <a:buNone/>
              <a:defRPr sz="2000" cap="none" baseline="0">
                <a:solidFill>
                  <a:schemeClr val="tx1"/>
                </a:solidFill>
                <a:latin typeface="+mn-lt"/>
              </a:defRPr>
            </a:lvl2pPr>
            <a:lvl3pPr>
              <a:defRPr cap="all" baseline="0">
                <a:solidFill>
                  <a:schemeClr val="bg2"/>
                </a:solidFill>
                <a:latin typeface="Gotham Medium" panose="02000604030000020004" pitchFamily="50" charset="0"/>
              </a:defRPr>
            </a:lvl3pPr>
            <a:lvl4pPr>
              <a:defRPr cap="all" baseline="0">
                <a:solidFill>
                  <a:schemeClr val="bg2"/>
                </a:solidFill>
                <a:latin typeface="Gotham Medium" panose="02000604030000020004" pitchFamily="50" charset="0"/>
              </a:defRPr>
            </a:lvl4pPr>
            <a:lvl5pPr>
              <a:defRPr cap="all" baseline="0">
                <a:solidFill>
                  <a:schemeClr val="bg2"/>
                </a:solidFill>
                <a:latin typeface="Gotham Medium" panose="02000604030000020004" pitchFamily="50" charset="0"/>
              </a:defRPr>
            </a:lvl5pPr>
          </a:lstStyle>
          <a:p>
            <a:pPr lvl="0"/>
            <a:r>
              <a:rPr lang="en-GB" dirty="0"/>
              <a:t>Insert quote</a:t>
            </a:r>
          </a:p>
          <a:p>
            <a:pPr lvl="1"/>
            <a:r>
              <a:rPr lang="en-GB" dirty="0"/>
              <a:t>Insert text</a:t>
            </a:r>
          </a:p>
        </p:txBody>
      </p:sp>
      <p:grpSp>
        <p:nvGrpSpPr>
          <p:cNvPr id="3" name="Group 2">
            <a:extLst>
              <a:ext uri="{FF2B5EF4-FFF2-40B4-BE49-F238E27FC236}">
                <a16:creationId xmlns:a16="http://schemas.microsoft.com/office/drawing/2014/main" id="{B3F96D80-63AF-3731-4047-F39EC592DEF5}"/>
              </a:ext>
            </a:extLst>
          </p:cNvPr>
          <p:cNvGrpSpPr/>
          <p:nvPr userDrawn="1"/>
        </p:nvGrpSpPr>
        <p:grpSpPr>
          <a:xfrm>
            <a:off x="12287572" y="0"/>
            <a:ext cx="2175021" cy="5486150"/>
            <a:chOff x="12287572" y="0"/>
            <a:chExt cx="2175021" cy="5486150"/>
          </a:xfrm>
        </p:grpSpPr>
        <p:grpSp>
          <p:nvGrpSpPr>
            <p:cNvPr id="6" name="Group 5">
              <a:extLst>
                <a:ext uri="{FF2B5EF4-FFF2-40B4-BE49-F238E27FC236}">
                  <a16:creationId xmlns:a16="http://schemas.microsoft.com/office/drawing/2014/main" id="{7141D10F-2363-540D-78A0-46457AC7A652}"/>
                </a:ext>
              </a:extLst>
            </p:cNvPr>
            <p:cNvGrpSpPr/>
            <p:nvPr/>
          </p:nvGrpSpPr>
          <p:grpSpPr>
            <a:xfrm>
              <a:off x="12287572" y="0"/>
              <a:ext cx="2175021" cy="4839558"/>
              <a:chOff x="838200" y="1150069"/>
              <a:chExt cx="2175021" cy="4839558"/>
            </a:xfrm>
          </p:grpSpPr>
          <p:sp>
            <p:nvSpPr>
              <p:cNvPr id="21" name="Rectangle 20">
                <a:extLst>
                  <a:ext uri="{FF2B5EF4-FFF2-40B4-BE49-F238E27FC236}">
                    <a16:creationId xmlns:a16="http://schemas.microsoft.com/office/drawing/2014/main" id="{4649CDEF-CA12-EAB1-96A4-6F5BF9BBCA62}"/>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22" name="Rectangle 21">
                <a:extLst>
                  <a:ext uri="{FF2B5EF4-FFF2-40B4-BE49-F238E27FC236}">
                    <a16:creationId xmlns:a16="http://schemas.microsoft.com/office/drawing/2014/main" id="{D69A93CC-8BC1-C3D6-B9B1-65A97949AE8D}"/>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3" name="TextBox 22">
                <a:extLst>
                  <a:ext uri="{FF2B5EF4-FFF2-40B4-BE49-F238E27FC236}">
                    <a16:creationId xmlns:a16="http://schemas.microsoft.com/office/drawing/2014/main" id="{231E554D-5152-66F7-DC43-56E30855A318}"/>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24" name="TextBox 23">
                <a:extLst>
                  <a:ext uri="{FF2B5EF4-FFF2-40B4-BE49-F238E27FC236}">
                    <a16:creationId xmlns:a16="http://schemas.microsoft.com/office/drawing/2014/main" id="{4B1F66D6-6113-DF97-7D9A-C4BDD7A589EE}"/>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25" name="TextBox 24">
                <a:extLst>
                  <a:ext uri="{FF2B5EF4-FFF2-40B4-BE49-F238E27FC236}">
                    <a16:creationId xmlns:a16="http://schemas.microsoft.com/office/drawing/2014/main" id="{88D2ABF7-2D42-02F3-8C86-058029F400CB}"/>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26" name="TextBox 25">
                <a:extLst>
                  <a:ext uri="{FF2B5EF4-FFF2-40B4-BE49-F238E27FC236}">
                    <a16:creationId xmlns:a16="http://schemas.microsoft.com/office/drawing/2014/main" id="{ADE2E180-D739-F211-15A0-4DAF97467374}"/>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27" name="TextBox 26">
                <a:extLst>
                  <a:ext uri="{FF2B5EF4-FFF2-40B4-BE49-F238E27FC236}">
                    <a16:creationId xmlns:a16="http://schemas.microsoft.com/office/drawing/2014/main" id="{CA7133DC-454A-7924-8C2F-5ED5270B74EC}"/>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28" name="TextBox 27">
                <a:extLst>
                  <a:ext uri="{FF2B5EF4-FFF2-40B4-BE49-F238E27FC236}">
                    <a16:creationId xmlns:a16="http://schemas.microsoft.com/office/drawing/2014/main" id="{3D520A4E-4DA9-E2AD-32E9-A48CABA907F1}"/>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29" name="TextBox 28">
                <a:extLst>
                  <a:ext uri="{FF2B5EF4-FFF2-40B4-BE49-F238E27FC236}">
                    <a16:creationId xmlns:a16="http://schemas.microsoft.com/office/drawing/2014/main" id="{0C0A2D2D-94C0-B1B5-1733-FB4A2E143311}"/>
                  </a:ext>
                </a:extLst>
              </p:cNvPr>
              <p:cNvSpPr txBox="1"/>
              <p:nvPr/>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9" name="Group 8">
              <a:extLst>
                <a:ext uri="{FF2B5EF4-FFF2-40B4-BE49-F238E27FC236}">
                  <a16:creationId xmlns:a16="http://schemas.microsoft.com/office/drawing/2014/main" id="{AF3CBB51-7261-A2F7-2836-5503B245D03C}"/>
                </a:ext>
              </a:extLst>
            </p:cNvPr>
            <p:cNvGrpSpPr/>
            <p:nvPr userDrawn="1"/>
          </p:nvGrpSpPr>
          <p:grpSpPr>
            <a:xfrm>
              <a:off x="12287572" y="0"/>
              <a:ext cx="2175021" cy="5486150"/>
              <a:chOff x="838200" y="1150069"/>
              <a:chExt cx="2175021" cy="5486150"/>
            </a:xfrm>
          </p:grpSpPr>
          <p:sp>
            <p:nvSpPr>
              <p:cNvPr id="11" name="Rectangle 10">
                <a:extLst>
                  <a:ext uri="{FF2B5EF4-FFF2-40B4-BE49-F238E27FC236}">
                    <a16:creationId xmlns:a16="http://schemas.microsoft.com/office/drawing/2014/main" id="{5AF3B3BA-7107-D247-734A-FED5CA119FA4}"/>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3" name="Rectangle 12">
                <a:extLst>
                  <a:ext uri="{FF2B5EF4-FFF2-40B4-BE49-F238E27FC236}">
                    <a16:creationId xmlns:a16="http://schemas.microsoft.com/office/drawing/2014/main" id="{2D7E3C20-C70A-B7DA-8D62-345D142DE0B6}"/>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4" name="TextBox 13">
                <a:extLst>
                  <a:ext uri="{FF2B5EF4-FFF2-40B4-BE49-F238E27FC236}">
                    <a16:creationId xmlns:a16="http://schemas.microsoft.com/office/drawing/2014/main" id="{E78E5412-EEE9-A57E-BD57-20B0CF5769FA}"/>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15" name="TextBox 14">
                <a:extLst>
                  <a:ext uri="{FF2B5EF4-FFF2-40B4-BE49-F238E27FC236}">
                    <a16:creationId xmlns:a16="http://schemas.microsoft.com/office/drawing/2014/main" id="{073CC784-3B9D-0114-7841-4EDF74BA4626}"/>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16" name="TextBox 15">
                <a:extLst>
                  <a:ext uri="{FF2B5EF4-FFF2-40B4-BE49-F238E27FC236}">
                    <a16:creationId xmlns:a16="http://schemas.microsoft.com/office/drawing/2014/main" id="{1EF788DF-93C2-B44B-E51E-BE0B9B063159}"/>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17" name="TextBox 16">
                <a:extLst>
                  <a:ext uri="{FF2B5EF4-FFF2-40B4-BE49-F238E27FC236}">
                    <a16:creationId xmlns:a16="http://schemas.microsoft.com/office/drawing/2014/main" id="{DFAD8F4E-8348-4E6D-8D4E-CE128625DB00}"/>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18" name="TextBox 17">
                <a:extLst>
                  <a:ext uri="{FF2B5EF4-FFF2-40B4-BE49-F238E27FC236}">
                    <a16:creationId xmlns:a16="http://schemas.microsoft.com/office/drawing/2014/main" id="{F2AA4C49-B99B-9664-9A4C-57B3C7FC70FE}"/>
                  </a:ext>
                </a:extLst>
              </p:cNvPr>
              <p:cNvSpPr txBox="1"/>
              <p:nvPr/>
            </p:nvSpPr>
            <p:spPr>
              <a:xfrm>
                <a:off x="866774" y="5360117"/>
                <a:ext cx="2146447" cy="861774"/>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19" name="TextBox 18">
                <a:extLst>
                  <a:ext uri="{FF2B5EF4-FFF2-40B4-BE49-F238E27FC236}">
                    <a16:creationId xmlns:a16="http://schemas.microsoft.com/office/drawing/2014/main" id="{E2209F2E-D003-83A8-4025-90C992E37548}"/>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20" name="TextBox 19">
                <a:extLst>
                  <a:ext uri="{FF2B5EF4-FFF2-40B4-BE49-F238E27FC236}">
                    <a16:creationId xmlns:a16="http://schemas.microsoft.com/office/drawing/2014/main" id="{BAF3052D-A667-C47E-52FF-0C43B4C30A59}"/>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10" name="TextBox 9">
              <a:extLst>
                <a:ext uri="{FF2B5EF4-FFF2-40B4-BE49-F238E27FC236}">
                  <a16:creationId xmlns:a16="http://schemas.microsoft.com/office/drawing/2014/main" id="{319A8FD8-D81C-23E1-3519-4517F7ADA48C}"/>
                </a:ext>
              </a:extLst>
            </p:cNvPr>
            <p:cNvSpPr txBox="1"/>
            <p:nvPr userDrawn="1"/>
          </p:nvSpPr>
          <p:spPr>
            <a:xfrm>
              <a:off x="12316146" y="4885855"/>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sp>
        <p:nvSpPr>
          <p:cNvPr id="2" name="Text Placeholder 10">
            <a:extLst>
              <a:ext uri="{FF2B5EF4-FFF2-40B4-BE49-F238E27FC236}">
                <a16:creationId xmlns:a16="http://schemas.microsoft.com/office/drawing/2014/main" id="{4855A043-F480-8EE0-47F9-2953C528B9DF}"/>
              </a:ext>
            </a:extLst>
          </p:cNvPr>
          <p:cNvSpPr>
            <a:spLocks noGrp="1"/>
          </p:cNvSpPr>
          <p:nvPr>
            <p:ph type="body" sz="quarter" idx="16" hasCustomPrompt="1"/>
          </p:nvPr>
        </p:nvSpPr>
        <p:spPr>
          <a:xfrm>
            <a:off x="10958140" y="449777"/>
            <a:ext cx="565200" cy="565200"/>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a:defRPr/>
            </a:lvl1pPr>
          </a:lstStyle>
          <a:p>
            <a:pPr lvl="0"/>
            <a:r>
              <a:rPr lang="en-GB"/>
              <a:t> </a:t>
            </a:r>
            <a:endParaRPr lang="en-GB" dirty="0"/>
          </a:p>
        </p:txBody>
      </p:sp>
      <p:sp>
        <p:nvSpPr>
          <p:cNvPr id="7" name="Footer Placeholder 4">
            <a:extLst>
              <a:ext uri="{FF2B5EF4-FFF2-40B4-BE49-F238E27FC236}">
                <a16:creationId xmlns:a16="http://schemas.microsoft.com/office/drawing/2014/main" id="{6F19CA1F-F19F-130B-8298-96F0F0E03AEC}"/>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Tree>
    <p:custDataLst>
      <p:tags r:id="rId1"/>
    </p:custDataLst>
    <p:extLst>
      <p:ext uri="{BB962C8B-B14F-4D97-AF65-F5344CB8AC3E}">
        <p14:creationId xmlns:p14="http://schemas.microsoft.com/office/powerpoint/2010/main" val="215362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6 point graphic">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DB5EBC07-6E6E-36D6-7DA1-DADA736D640E}"/>
              </a:ext>
            </a:extLst>
          </p:cNvPr>
          <p:cNvSpPr>
            <a:spLocks noGrp="1"/>
          </p:cNvSpPr>
          <p:nvPr>
            <p:ph type="body" sz="quarter" idx="63" hasCustomPrompt="1"/>
          </p:nvPr>
        </p:nvSpPr>
        <p:spPr>
          <a:xfrm>
            <a:off x="0" y="0"/>
            <a:ext cx="12190413" cy="6858000"/>
          </a:xfrm>
          <a:gradFill>
            <a:gsLst>
              <a:gs pos="0">
                <a:schemeClr val="tx1">
                  <a:alpha val="75000"/>
                </a:schemeClr>
              </a:gs>
              <a:gs pos="100000">
                <a:schemeClr val="tx1">
                  <a:alpha val="0"/>
                </a:schemeClr>
              </a:gs>
            </a:gsLst>
            <a:lin ang="0" scaled="1"/>
          </a:gradFill>
        </p:spPr>
        <p:txBody>
          <a:bodyPr/>
          <a:lstStyle>
            <a:lvl1pPr>
              <a:defRPr/>
            </a:lvl1pPr>
          </a:lstStyle>
          <a:p>
            <a:pPr lvl="0"/>
            <a:r>
              <a:rPr lang="en-US" dirty="0"/>
              <a:t> </a:t>
            </a:r>
            <a:endParaRPr lang="en-GB" dirty="0"/>
          </a:p>
        </p:txBody>
      </p:sp>
      <p:sp>
        <p:nvSpPr>
          <p:cNvPr id="8" name="Picture Placeholder 7">
            <a:extLst>
              <a:ext uri="{FF2B5EF4-FFF2-40B4-BE49-F238E27FC236}">
                <a16:creationId xmlns:a16="http://schemas.microsoft.com/office/drawing/2014/main" id="{C8A2D7DB-4A87-6DE0-FC3F-DF11FD71BA74}"/>
              </a:ext>
            </a:extLst>
          </p:cNvPr>
          <p:cNvSpPr>
            <a:spLocks noGrp="1"/>
          </p:cNvSpPr>
          <p:nvPr>
            <p:ph type="pic" sz="quarter" idx="48"/>
          </p:nvPr>
        </p:nvSpPr>
        <p:spPr>
          <a:xfrm>
            <a:off x="0" y="0"/>
            <a:ext cx="12212638" cy="6858000"/>
          </a:xfrm>
        </p:spPr>
        <p:txBody>
          <a:bodyPr anchor="ctr"/>
          <a:lstStyle>
            <a:lvl1pPr algn="ctr">
              <a:defRPr/>
            </a:lvl1pPr>
          </a:lstStyle>
          <a:p>
            <a:r>
              <a:rPr lang="en-US"/>
              <a:t>Click icon to add picture</a:t>
            </a:r>
            <a:endParaRPr lang="en-GB" dirty="0"/>
          </a:p>
        </p:txBody>
      </p:sp>
      <p:sp>
        <p:nvSpPr>
          <p:cNvPr id="43" name="Text Placeholder 3">
            <a:extLst>
              <a:ext uri="{FF2B5EF4-FFF2-40B4-BE49-F238E27FC236}">
                <a16:creationId xmlns:a16="http://schemas.microsoft.com/office/drawing/2014/main" id="{CB8A0789-C993-7DB5-37FB-D67803B62572}"/>
              </a:ext>
            </a:extLst>
          </p:cNvPr>
          <p:cNvSpPr>
            <a:spLocks noGrp="1"/>
          </p:cNvSpPr>
          <p:nvPr>
            <p:ph type="body" sz="quarter" idx="4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57" name="Date Placeholder 56">
            <a:extLst>
              <a:ext uri="{FF2B5EF4-FFF2-40B4-BE49-F238E27FC236}">
                <a16:creationId xmlns:a16="http://schemas.microsoft.com/office/drawing/2014/main" id="{F435C87F-C23B-1AD8-CA51-A2D91502A682}"/>
              </a:ext>
            </a:extLst>
          </p:cNvPr>
          <p:cNvSpPr>
            <a:spLocks noGrp="1"/>
          </p:cNvSpPr>
          <p:nvPr>
            <p:ph type="dt" sz="half" idx="45"/>
          </p:nvPr>
        </p:nvSpPr>
        <p:spPr/>
        <p:txBody>
          <a:bodyPr>
            <a:noAutofit/>
          </a:bodyPr>
          <a:lstStyle/>
          <a:p>
            <a:endParaRPr lang="en-GB" dirty="0"/>
          </a:p>
        </p:txBody>
      </p:sp>
      <p:sp>
        <p:nvSpPr>
          <p:cNvPr id="59" name="Slide Number Placeholder 58">
            <a:extLst>
              <a:ext uri="{FF2B5EF4-FFF2-40B4-BE49-F238E27FC236}">
                <a16:creationId xmlns:a16="http://schemas.microsoft.com/office/drawing/2014/main" id="{BE84BDB3-083B-0899-5B68-798FD2E3986E}"/>
              </a:ext>
            </a:extLst>
          </p:cNvPr>
          <p:cNvSpPr>
            <a:spLocks noGrp="1"/>
          </p:cNvSpPr>
          <p:nvPr>
            <p:ph type="sldNum" sz="quarter" idx="47"/>
          </p:nvPr>
        </p:nvSpPr>
        <p:spPr/>
        <p:txBody>
          <a:bodyPr>
            <a:noAutofit/>
          </a:bodyPr>
          <a:lstStyle/>
          <a:p>
            <a:fld id="{BB07EAE1-021A-493C-B07F-6FE9E5D11BEB}" type="slidenum">
              <a:rPr lang="en-GB" smtClean="0"/>
              <a:pPr/>
              <a:t>‹#›</a:t>
            </a:fld>
            <a:endParaRPr lang="en-GB" dirty="0"/>
          </a:p>
        </p:txBody>
      </p:sp>
      <p:sp>
        <p:nvSpPr>
          <p:cNvPr id="18" name="Text Placeholder 17">
            <a:extLst>
              <a:ext uri="{FF2B5EF4-FFF2-40B4-BE49-F238E27FC236}">
                <a16:creationId xmlns:a16="http://schemas.microsoft.com/office/drawing/2014/main" id="{F2BDFE44-0B86-C9EB-2000-9573C31B4315}"/>
              </a:ext>
            </a:extLst>
          </p:cNvPr>
          <p:cNvSpPr>
            <a:spLocks noGrp="1"/>
          </p:cNvSpPr>
          <p:nvPr>
            <p:ph type="body" sz="quarter" idx="56" hasCustomPrompt="1"/>
          </p:nvPr>
        </p:nvSpPr>
        <p:spPr>
          <a:xfrm>
            <a:off x="450850" y="1739900"/>
            <a:ext cx="276225" cy="274638"/>
          </a:xfrm>
          <a:solidFill>
            <a:schemeClr val="accent1"/>
          </a:solidFill>
        </p:spPr>
        <p:txBody>
          <a:bodyPr>
            <a:noAutofit/>
          </a:bodyPr>
          <a:lstStyle>
            <a:lvl1pPr>
              <a:defRPr>
                <a:solidFill>
                  <a:schemeClr val="accent1"/>
                </a:solidFill>
              </a:defRPr>
            </a:lvl1pPr>
          </a:lstStyle>
          <a:p>
            <a:pPr lvl="0"/>
            <a:r>
              <a:rPr lang="en-GB" dirty="0"/>
              <a:t>1</a:t>
            </a:r>
          </a:p>
        </p:txBody>
      </p:sp>
      <p:sp>
        <p:nvSpPr>
          <p:cNvPr id="27" name="Text Placeholder 17">
            <a:extLst>
              <a:ext uri="{FF2B5EF4-FFF2-40B4-BE49-F238E27FC236}">
                <a16:creationId xmlns:a16="http://schemas.microsoft.com/office/drawing/2014/main" id="{C2E27D77-AF9F-2B53-9DA6-DE299A82E38E}"/>
              </a:ext>
            </a:extLst>
          </p:cNvPr>
          <p:cNvSpPr>
            <a:spLocks noGrp="1"/>
          </p:cNvSpPr>
          <p:nvPr>
            <p:ph type="body" sz="quarter" idx="57" hasCustomPrompt="1"/>
          </p:nvPr>
        </p:nvSpPr>
        <p:spPr>
          <a:xfrm>
            <a:off x="3328988" y="1739900"/>
            <a:ext cx="276225" cy="274638"/>
          </a:xfrm>
          <a:solidFill>
            <a:schemeClr val="accent1"/>
          </a:solidFill>
        </p:spPr>
        <p:txBody>
          <a:bodyPr>
            <a:noAutofit/>
          </a:bodyPr>
          <a:lstStyle>
            <a:lvl1pPr>
              <a:defRPr>
                <a:solidFill>
                  <a:schemeClr val="accent1"/>
                </a:solidFill>
              </a:defRPr>
            </a:lvl1pPr>
          </a:lstStyle>
          <a:p>
            <a:pPr lvl="0"/>
            <a:r>
              <a:rPr lang="en-GB" dirty="0"/>
              <a:t>1</a:t>
            </a:r>
          </a:p>
        </p:txBody>
      </p:sp>
      <p:sp>
        <p:nvSpPr>
          <p:cNvPr id="28" name="Text Placeholder 17">
            <a:extLst>
              <a:ext uri="{FF2B5EF4-FFF2-40B4-BE49-F238E27FC236}">
                <a16:creationId xmlns:a16="http://schemas.microsoft.com/office/drawing/2014/main" id="{D3E351DD-6C4E-D17B-0B0A-145D7CDCEBBC}"/>
              </a:ext>
            </a:extLst>
          </p:cNvPr>
          <p:cNvSpPr>
            <a:spLocks noGrp="1"/>
          </p:cNvSpPr>
          <p:nvPr>
            <p:ph type="body" sz="quarter" idx="58" hasCustomPrompt="1"/>
          </p:nvPr>
        </p:nvSpPr>
        <p:spPr>
          <a:xfrm>
            <a:off x="6210300" y="1739900"/>
            <a:ext cx="276225" cy="274638"/>
          </a:xfrm>
          <a:solidFill>
            <a:schemeClr val="accent1"/>
          </a:solidFill>
        </p:spPr>
        <p:txBody>
          <a:bodyPr>
            <a:noAutofit/>
          </a:bodyPr>
          <a:lstStyle>
            <a:lvl1pPr>
              <a:defRPr>
                <a:solidFill>
                  <a:schemeClr val="accent1"/>
                </a:solidFill>
              </a:defRPr>
            </a:lvl1pPr>
          </a:lstStyle>
          <a:p>
            <a:pPr lvl="0"/>
            <a:r>
              <a:rPr lang="en-GB" dirty="0"/>
              <a:t>1</a:t>
            </a:r>
          </a:p>
        </p:txBody>
      </p:sp>
      <p:sp>
        <p:nvSpPr>
          <p:cNvPr id="29" name="Text Placeholder 17">
            <a:extLst>
              <a:ext uri="{FF2B5EF4-FFF2-40B4-BE49-F238E27FC236}">
                <a16:creationId xmlns:a16="http://schemas.microsoft.com/office/drawing/2014/main" id="{F97E0AA7-C5C4-834C-FE96-9C79130E9F44}"/>
              </a:ext>
            </a:extLst>
          </p:cNvPr>
          <p:cNvSpPr>
            <a:spLocks noGrp="1"/>
          </p:cNvSpPr>
          <p:nvPr>
            <p:ph type="body" sz="quarter" idx="59" hasCustomPrompt="1"/>
          </p:nvPr>
        </p:nvSpPr>
        <p:spPr>
          <a:xfrm>
            <a:off x="450850" y="3766445"/>
            <a:ext cx="276225" cy="274638"/>
          </a:xfrm>
          <a:solidFill>
            <a:schemeClr val="accent1"/>
          </a:solidFill>
        </p:spPr>
        <p:txBody>
          <a:bodyPr>
            <a:noAutofit/>
          </a:bodyPr>
          <a:lstStyle>
            <a:lvl1pPr>
              <a:defRPr>
                <a:solidFill>
                  <a:schemeClr val="accent1"/>
                </a:solidFill>
              </a:defRPr>
            </a:lvl1pPr>
          </a:lstStyle>
          <a:p>
            <a:pPr lvl="0"/>
            <a:r>
              <a:rPr lang="en-GB" dirty="0"/>
              <a:t>1</a:t>
            </a:r>
          </a:p>
        </p:txBody>
      </p:sp>
      <p:sp>
        <p:nvSpPr>
          <p:cNvPr id="30" name="Text Placeholder 17">
            <a:extLst>
              <a:ext uri="{FF2B5EF4-FFF2-40B4-BE49-F238E27FC236}">
                <a16:creationId xmlns:a16="http://schemas.microsoft.com/office/drawing/2014/main" id="{88EBF3B4-A8FC-0600-55F4-782AFC0AEA16}"/>
              </a:ext>
            </a:extLst>
          </p:cNvPr>
          <p:cNvSpPr>
            <a:spLocks noGrp="1"/>
          </p:cNvSpPr>
          <p:nvPr>
            <p:ph type="body" sz="quarter" idx="60" hasCustomPrompt="1"/>
          </p:nvPr>
        </p:nvSpPr>
        <p:spPr>
          <a:xfrm>
            <a:off x="3328988" y="3766445"/>
            <a:ext cx="276225" cy="274638"/>
          </a:xfrm>
          <a:solidFill>
            <a:schemeClr val="accent1"/>
          </a:solidFill>
        </p:spPr>
        <p:txBody>
          <a:bodyPr>
            <a:noAutofit/>
          </a:bodyPr>
          <a:lstStyle>
            <a:lvl1pPr>
              <a:defRPr>
                <a:solidFill>
                  <a:schemeClr val="accent1"/>
                </a:solidFill>
              </a:defRPr>
            </a:lvl1pPr>
          </a:lstStyle>
          <a:p>
            <a:pPr lvl="0"/>
            <a:r>
              <a:rPr lang="en-GB" dirty="0"/>
              <a:t>1</a:t>
            </a:r>
          </a:p>
        </p:txBody>
      </p:sp>
      <p:sp>
        <p:nvSpPr>
          <p:cNvPr id="31" name="Text Placeholder 17">
            <a:extLst>
              <a:ext uri="{FF2B5EF4-FFF2-40B4-BE49-F238E27FC236}">
                <a16:creationId xmlns:a16="http://schemas.microsoft.com/office/drawing/2014/main" id="{378D8A44-B01E-E882-BCAA-F6228FA50462}"/>
              </a:ext>
            </a:extLst>
          </p:cNvPr>
          <p:cNvSpPr>
            <a:spLocks noGrp="1"/>
          </p:cNvSpPr>
          <p:nvPr>
            <p:ph type="body" sz="quarter" idx="61" hasCustomPrompt="1"/>
          </p:nvPr>
        </p:nvSpPr>
        <p:spPr>
          <a:xfrm>
            <a:off x="6210300" y="3766445"/>
            <a:ext cx="276225" cy="274638"/>
          </a:xfrm>
          <a:solidFill>
            <a:schemeClr val="accent1"/>
          </a:solidFill>
        </p:spPr>
        <p:txBody>
          <a:bodyPr>
            <a:noAutofit/>
          </a:bodyPr>
          <a:lstStyle>
            <a:lvl1pPr>
              <a:defRPr>
                <a:solidFill>
                  <a:schemeClr val="accent1"/>
                </a:solidFill>
              </a:defRPr>
            </a:lvl1pPr>
          </a:lstStyle>
          <a:p>
            <a:pPr lvl="0"/>
            <a:r>
              <a:rPr lang="en-GB" dirty="0"/>
              <a:t>1</a:t>
            </a:r>
          </a:p>
        </p:txBody>
      </p:sp>
      <p:grpSp>
        <p:nvGrpSpPr>
          <p:cNvPr id="3" name="Group 2">
            <a:extLst>
              <a:ext uri="{FF2B5EF4-FFF2-40B4-BE49-F238E27FC236}">
                <a16:creationId xmlns:a16="http://schemas.microsoft.com/office/drawing/2014/main" id="{B392A302-2386-4C5D-A8F3-6F3061FC522C}"/>
              </a:ext>
            </a:extLst>
          </p:cNvPr>
          <p:cNvGrpSpPr/>
          <p:nvPr userDrawn="1"/>
        </p:nvGrpSpPr>
        <p:grpSpPr>
          <a:xfrm>
            <a:off x="12287571" y="0"/>
            <a:ext cx="2175022" cy="6019800"/>
            <a:chOff x="838199" y="1150069"/>
            <a:chExt cx="2175022" cy="6019800"/>
          </a:xfrm>
        </p:grpSpPr>
        <p:sp>
          <p:nvSpPr>
            <p:cNvPr id="4" name="Rectangle 3">
              <a:extLst>
                <a:ext uri="{FF2B5EF4-FFF2-40B4-BE49-F238E27FC236}">
                  <a16:creationId xmlns:a16="http://schemas.microsoft.com/office/drawing/2014/main" id="{BC63845A-2084-96C6-BB06-F681FD3A9B3C}"/>
                </a:ext>
              </a:extLst>
            </p:cNvPr>
            <p:cNvSpPr/>
            <p:nvPr/>
          </p:nvSpPr>
          <p:spPr>
            <a:xfrm>
              <a:off x="838199" y="1669942"/>
              <a:ext cx="2146446" cy="549992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7" name="Rectangle 6">
              <a:extLst>
                <a:ext uri="{FF2B5EF4-FFF2-40B4-BE49-F238E27FC236}">
                  <a16:creationId xmlns:a16="http://schemas.microsoft.com/office/drawing/2014/main" id="{0ACD862A-3BB8-CDCC-B6A5-846FB15A8739}"/>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10" name="TextBox 9">
              <a:extLst>
                <a:ext uri="{FF2B5EF4-FFF2-40B4-BE49-F238E27FC236}">
                  <a16:creationId xmlns:a16="http://schemas.microsoft.com/office/drawing/2014/main" id="{406796E1-ACDF-15D7-7A4C-7445163A2822}"/>
                </a:ext>
              </a:extLst>
            </p:cNvPr>
            <p:cNvSpPr txBox="1"/>
            <p:nvPr/>
          </p:nvSpPr>
          <p:spPr>
            <a:xfrm>
              <a:off x="866775" y="2681268"/>
              <a:ext cx="2087197" cy="553998"/>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Arial" panose="020B0604020202020204" pitchFamily="34" charset="0"/>
                </a:rPr>
                <a:t>icon</a:t>
              </a:r>
              <a:r>
                <a:rPr lang="en-GB" sz="1000" dirty="0">
                  <a:solidFill>
                    <a:srgbClr val="333333"/>
                  </a:solidFill>
                </a:rPr>
                <a:t> in the middle of the placeholder and choose the image from your computer.</a:t>
              </a:r>
            </a:p>
          </p:txBody>
        </p:sp>
        <p:sp>
          <p:nvSpPr>
            <p:cNvPr id="12" name="TextBox 11">
              <a:extLst>
                <a:ext uri="{FF2B5EF4-FFF2-40B4-BE49-F238E27FC236}">
                  <a16:creationId xmlns:a16="http://schemas.microsoft.com/office/drawing/2014/main" id="{8D643ED8-7F12-664C-1853-D9EEF7EE65B4}"/>
                </a:ext>
              </a:extLst>
            </p:cNvPr>
            <p:cNvSpPr txBox="1"/>
            <p:nvPr/>
          </p:nvSpPr>
          <p:spPr>
            <a:xfrm>
              <a:off x="866774" y="3435451"/>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Arial" panose="020B0604020202020204" pitchFamily="34" charset="0"/>
                </a:rPr>
                <a:t>Format Picture </a:t>
              </a:r>
              <a:r>
                <a:rPr lang="en-GB" sz="1000" dirty="0">
                  <a:solidFill>
                    <a:srgbClr val="333333"/>
                  </a:solidFill>
                </a:rPr>
                <a:t>tab in the ribbon and use the tools to edit the image.</a:t>
              </a:r>
            </a:p>
          </p:txBody>
        </p:sp>
        <p:sp>
          <p:nvSpPr>
            <p:cNvPr id="13" name="TextBox 12">
              <a:extLst>
                <a:ext uri="{FF2B5EF4-FFF2-40B4-BE49-F238E27FC236}">
                  <a16:creationId xmlns:a16="http://schemas.microsoft.com/office/drawing/2014/main" id="{F6B3BD72-2E83-3067-899F-291208A0E2B6}"/>
                </a:ext>
              </a:extLst>
            </p:cNvPr>
            <p:cNvSpPr txBox="1"/>
            <p:nvPr/>
          </p:nvSpPr>
          <p:spPr>
            <a:xfrm>
              <a:off x="866773" y="4035746"/>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Arial" panose="020B0604020202020204" pitchFamily="34"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Arial" panose="020B0604020202020204" pitchFamily="34" charset="0"/>
                </a:rPr>
                <a:t>Fit </a:t>
              </a:r>
              <a:r>
                <a:rPr lang="en-GB" sz="1000" dirty="0">
                  <a:solidFill>
                    <a:srgbClr val="333333"/>
                  </a:solidFill>
                </a:rPr>
                <a:t>to fit the image to the placeholder.</a:t>
              </a:r>
            </a:p>
          </p:txBody>
        </p:sp>
        <p:sp>
          <p:nvSpPr>
            <p:cNvPr id="15" name="TextBox 14">
              <a:extLst>
                <a:ext uri="{FF2B5EF4-FFF2-40B4-BE49-F238E27FC236}">
                  <a16:creationId xmlns:a16="http://schemas.microsoft.com/office/drawing/2014/main" id="{B7B31F29-CB62-2C6A-D83C-0DE9F7056967}"/>
                </a:ext>
              </a:extLst>
            </p:cNvPr>
            <p:cNvSpPr txBox="1"/>
            <p:nvPr/>
          </p:nvSpPr>
          <p:spPr>
            <a:xfrm>
              <a:off x="866774" y="5251594"/>
              <a:ext cx="2146447" cy="400110"/>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Arial" panose="020B0604020202020204" pitchFamily="34" charset="0"/>
                </a:rPr>
                <a:t>Picture Colour </a:t>
              </a:r>
              <a:r>
                <a:rPr lang="en-GB" sz="1000" dirty="0">
                  <a:solidFill>
                    <a:srgbClr val="333333"/>
                  </a:solidFill>
                </a:rPr>
                <a:t>to adjust the Saturation, Tone, and Colour.</a:t>
              </a:r>
            </a:p>
          </p:txBody>
        </p:sp>
        <p:sp>
          <p:nvSpPr>
            <p:cNvPr id="16" name="TextBox 15">
              <a:extLst>
                <a:ext uri="{FF2B5EF4-FFF2-40B4-BE49-F238E27FC236}">
                  <a16:creationId xmlns:a16="http://schemas.microsoft.com/office/drawing/2014/main" id="{0803FF45-EAAE-2EBB-1304-3CFE2D7D4A81}"/>
                </a:ext>
              </a:extLst>
            </p:cNvPr>
            <p:cNvSpPr txBox="1"/>
            <p:nvPr/>
          </p:nvSpPr>
          <p:spPr>
            <a:xfrm>
              <a:off x="866774" y="5851889"/>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Arial" panose="020B0604020202020204" pitchFamily="34" charset="0"/>
                </a:rPr>
                <a:t>Picture Correction </a:t>
              </a:r>
              <a:r>
                <a:rPr lang="en-GB" sz="1000" dirty="0">
                  <a:solidFill>
                    <a:srgbClr val="333333"/>
                  </a:solidFill>
                </a:rPr>
                <a:t>to adjust the Sharpness, Brightness, and Contrast.</a:t>
              </a:r>
            </a:p>
          </p:txBody>
        </p:sp>
        <p:sp>
          <p:nvSpPr>
            <p:cNvPr id="17" name="TextBox 16">
              <a:extLst>
                <a:ext uri="{FF2B5EF4-FFF2-40B4-BE49-F238E27FC236}">
                  <a16:creationId xmlns:a16="http://schemas.microsoft.com/office/drawing/2014/main" id="{14A04172-7CA5-C014-C7C8-4E4C6681FB67}"/>
                </a:ext>
              </a:extLst>
            </p:cNvPr>
            <p:cNvSpPr txBox="1"/>
            <p:nvPr/>
          </p:nvSpPr>
          <p:spPr>
            <a:xfrm>
              <a:off x="1026885" y="1179173"/>
              <a:ext cx="1826222" cy="461665"/>
            </a:xfrm>
            <a:prstGeom prst="rect">
              <a:avLst/>
            </a:prstGeom>
            <a:noFill/>
          </p:spPr>
          <p:txBody>
            <a:bodyPr wrap="square" rtlCol="0">
              <a:spAutoFit/>
            </a:bodyPr>
            <a:lstStyle/>
            <a:p>
              <a:pPr algn="ctr"/>
              <a:r>
                <a:rPr lang="en-GB" sz="1200" dirty="0">
                  <a:solidFill>
                    <a:srgbClr val="333333"/>
                  </a:solidFill>
                  <a:latin typeface="+mn-lt"/>
                </a:rPr>
                <a:t>HOW TO INSERT AN IMAGE WITH FILTER</a:t>
              </a:r>
            </a:p>
          </p:txBody>
        </p:sp>
        <p:sp>
          <p:nvSpPr>
            <p:cNvPr id="19" name="TextBox 18">
              <a:extLst>
                <a:ext uri="{FF2B5EF4-FFF2-40B4-BE49-F238E27FC236}">
                  <a16:creationId xmlns:a16="http://schemas.microsoft.com/office/drawing/2014/main" id="{57D0D9F7-BCFC-9352-7F11-C9D2650AC88E}"/>
                </a:ext>
              </a:extLst>
            </p:cNvPr>
            <p:cNvSpPr txBox="1"/>
            <p:nvPr userDrawn="1"/>
          </p:nvSpPr>
          <p:spPr>
            <a:xfrm>
              <a:off x="866775" y="1759910"/>
              <a:ext cx="2087197" cy="861774"/>
            </a:xfrm>
            <a:prstGeom prst="rect">
              <a:avLst/>
            </a:prstGeom>
            <a:noFill/>
          </p:spPr>
          <p:txBody>
            <a:bodyPr wrap="square" rtlCol="0">
              <a:spAutoFit/>
            </a:bodyPr>
            <a:lstStyle/>
            <a:p>
              <a:r>
                <a:rPr lang="en-GB" sz="1000" b="0" dirty="0">
                  <a:solidFill>
                    <a:srgbClr val="333333"/>
                  </a:solidFill>
                  <a:latin typeface="+mn-lt"/>
                </a:rPr>
                <a:t>1. If there is an image behind the filter, first select the filter, right-click it and choose </a:t>
              </a:r>
              <a:r>
                <a:rPr lang="en-GB" sz="1000" b="0" dirty="0">
                  <a:solidFill>
                    <a:srgbClr val="333333"/>
                  </a:solidFill>
                  <a:latin typeface="Arial" panose="020B0604020202020204" pitchFamily="34" charset="0"/>
                </a:rPr>
                <a:t>Send to Back. </a:t>
              </a:r>
              <a:r>
                <a:rPr lang="en-GB" sz="1000" b="0" dirty="0">
                  <a:solidFill>
                    <a:srgbClr val="333333"/>
                  </a:solidFill>
                  <a:latin typeface="+mn-lt"/>
                </a:rPr>
                <a:t>You can then delete the existing image.</a:t>
              </a:r>
            </a:p>
          </p:txBody>
        </p:sp>
        <p:sp>
          <p:nvSpPr>
            <p:cNvPr id="35" name="TextBox 34">
              <a:extLst>
                <a:ext uri="{FF2B5EF4-FFF2-40B4-BE49-F238E27FC236}">
                  <a16:creationId xmlns:a16="http://schemas.microsoft.com/office/drawing/2014/main" id="{C9C18AEA-46D4-3AE5-4F1C-4186274F0F85}"/>
                </a:ext>
              </a:extLst>
            </p:cNvPr>
            <p:cNvSpPr txBox="1"/>
            <p:nvPr userDrawn="1"/>
          </p:nvSpPr>
          <p:spPr>
            <a:xfrm>
              <a:off x="866774" y="6450337"/>
              <a:ext cx="2146447" cy="553998"/>
            </a:xfrm>
            <a:prstGeom prst="rect">
              <a:avLst/>
            </a:prstGeom>
            <a:noFill/>
          </p:spPr>
          <p:txBody>
            <a:bodyPr wrap="square" rtlCol="0">
              <a:sp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Arial" panose="020B0604020202020204" pitchFamily="34" charset="0"/>
                </a:rPr>
                <a:t>Send to back</a:t>
              </a:r>
              <a:r>
                <a:rPr lang="en-GB" sz="1000" dirty="0">
                  <a:solidFill>
                    <a:srgbClr val="333333"/>
                  </a:solidFill>
                </a:rPr>
                <a:t>’. </a:t>
              </a:r>
              <a:endParaRPr lang="en-GB" sz="1000" dirty="0">
                <a:solidFill>
                  <a:srgbClr val="333333"/>
                </a:solidFill>
                <a:latin typeface="Arial" panose="020B0604020202020204" pitchFamily="34" charset="0"/>
              </a:endParaRPr>
            </a:p>
          </p:txBody>
        </p:sp>
      </p:grpSp>
      <p:sp>
        <p:nvSpPr>
          <p:cNvPr id="21" name="Title 20">
            <a:extLst>
              <a:ext uri="{FF2B5EF4-FFF2-40B4-BE49-F238E27FC236}">
                <a16:creationId xmlns:a16="http://schemas.microsoft.com/office/drawing/2014/main" id="{05537E91-5C83-C3B1-93F7-CC8D2C073BFB}"/>
              </a:ext>
            </a:extLst>
          </p:cNvPr>
          <p:cNvSpPr>
            <a:spLocks noGrp="1"/>
          </p:cNvSpPr>
          <p:nvPr>
            <p:ph type="title" hasCustomPrompt="1"/>
          </p:nvPr>
        </p:nvSpPr>
        <p:spPr/>
        <p:txBody>
          <a:bodyPr/>
          <a:lstStyle>
            <a:lvl1pPr>
              <a:defRPr>
                <a:solidFill>
                  <a:schemeClr val="bg1"/>
                </a:solidFill>
              </a:defRPr>
            </a:lvl1pPr>
          </a:lstStyle>
          <a:p>
            <a:r>
              <a:rPr lang="en-US" dirty="0"/>
              <a:t>Insert title here</a:t>
            </a:r>
            <a:endParaRPr lang="en-GB" dirty="0"/>
          </a:p>
        </p:txBody>
      </p:sp>
      <p:sp>
        <p:nvSpPr>
          <p:cNvPr id="22" name="Text Placeholder 10">
            <a:extLst>
              <a:ext uri="{FF2B5EF4-FFF2-40B4-BE49-F238E27FC236}">
                <a16:creationId xmlns:a16="http://schemas.microsoft.com/office/drawing/2014/main" id="{FC7F6104-B952-3E6C-67F0-D7298BCDBDE9}"/>
              </a:ext>
            </a:extLst>
          </p:cNvPr>
          <p:cNvSpPr>
            <a:spLocks noGrp="1"/>
          </p:cNvSpPr>
          <p:nvPr>
            <p:ph type="body" sz="quarter" idx="16" hasCustomPrompt="1"/>
          </p:nvPr>
        </p:nvSpPr>
        <p:spPr>
          <a:xfrm>
            <a:off x="10958140" y="449777"/>
            <a:ext cx="565200" cy="565200"/>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a:defRPr/>
            </a:lvl1pPr>
          </a:lstStyle>
          <a:p>
            <a:pPr lvl="0"/>
            <a:r>
              <a:rPr lang="en-GB"/>
              <a:t> </a:t>
            </a:r>
            <a:endParaRPr lang="en-GB" dirty="0"/>
          </a:p>
        </p:txBody>
      </p:sp>
      <p:sp>
        <p:nvSpPr>
          <p:cNvPr id="32" name="Footer Placeholder 4">
            <a:extLst>
              <a:ext uri="{FF2B5EF4-FFF2-40B4-BE49-F238E27FC236}">
                <a16:creationId xmlns:a16="http://schemas.microsoft.com/office/drawing/2014/main" id="{92FB7379-D004-9F8F-ADCD-FA9B45038628}"/>
              </a:ext>
            </a:extLst>
          </p:cNvPr>
          <p:cNvSpPr>
            <a:spLocks noGrp="1"/>
          </p:cNvSpPr>
          <p:nvPr>
            <p:ph type="ftr" sz="quarter" idx="3"/>
          </p:nvPr>
        </p:nvSpPr>
        <p:spPr>
          <a:xfrm>
            <a:off x="450850" y="6408000"/>
            <a:ext cx="3160713" cy="450000"/>
          </a:xfrm>
          <a:prstGeom prst="rect">
            <a:avLst/>
          </a:prstGeom>
          <a:noFill/>
        </p:spPr>
        <p:txBody>
          <a:bodyPr wrap="square" lIns="0" tIns="0" rIns="0" bIns="0" rtlCol="0" anchor="ctr">
            <a:noAutofit/>
          </a:bodyPr>
          <a:lstStyle>
            <a:lvl1pPr>
              <a:defRPr lang="en-GB" sz="800" smtClean="0">
                <a:solidFill>
                  <a:schemeClr val="bg1"/>
                </a:solidFill>
              </a:defRPr>
            </a:lvl1pPr>
          </a:lstStyle>
          <a:p>
            <a:pPr>
              <a:lnSpc>
                <a:spcPct val="120000"/>
              </a:lnSpc>
              <a:spcAft>
                <a:spcPts val="1000"/>
              </a:spcAft>
            </a:pPr>
            <a:endParaRPr lang="en-GB" dirty="0"/>
          </a:p>
        </p:txBody>
      </p:sp>
      <p:sp>
        <p:nvSpPr>
          <p:cNvPr id="9" name="Text Placeholder 8">
            <a:extLst>
              <a:ext uri="{FF2B5EF4-FFF2-40B4-BE49-F238E27FC236}">
                <a16:creationId xmlns:a16="http://schemas.microsoft.com/office/drawing/2014/main" id="{E346B9F5-D8D1-403F-B97E-6E48CB1936CB}"/>
              </a:ext>
            </a:extLst>
          </p:cNvPr>
          <p:cNvSpPr>
            <a:spLocks noGrp="1"/>
          </p:cNvSpPr>
          <p:nvPr>
            <p:ph type="body" sz="quarter" idx="64" hasCustomPrompt="1"/>
          </p:nvPr>
        </p:nvSpPr>
        <p:spPr>
          <a:xfrm>
            <a:off x="447675" y="2132749"/>
            <a:ext cx="2428875" cy="272535"/>
          </a:xfrm>
        </p:spPr>
        <p:txBody>
          <a:bodyPr>
            <a:noAutofit/>
          </a:bodyPr>
          <a:lstStyle>
            <a:lvl1pPr>
              <a:defRPr/>
            </a:lvl1pPr>
            <a:lvl9pPr>
              <a:defRPr>
                <a:solidFill>
                  <a:schemeClr val="bg1"/>
                </a:solidFill>
              </a:defRPr>
            </a:lvl9pPr>
          </a:lstStyle>
          <a:p>
            <a:pPr lvl="8"/>
            <a:r>
              <a:rPr lang="en-US" dirty="0"/>
              <a:t>Insert heading</a:t>
            </a:r>
            <a:endParaRPr lang="en-GB" dirty="0"/>
          </a:p>
        </p:txBody>
      </p:sp>
      <p:sp>
        <p:nvSpPr>
          <p:cNvPr id="20" name="Text Placeholder 8">
            <a:extLst>
              <a:ext uri="{FF2B5EF4-FFF2-40B4-BE49-F238E27FC236}">
                <a16:creationId xmlns:a16="http://schemas.microsoft.com/office/drawing/2014/main" id="{6966863F-4F03-75D6-01BB-A48CBC971F1C}"/>
              </a:ext>
            </a:extLst>
          </p:cNvPr>
          <p:cNvSpPr>
            <a:spLocks noGrp="1"/>
          </p:cNvSpPr>
          <p:nvPr>
            <p:ph type="body" sz="quarter" idx="65" hasCustomPrompt="1"/>
          </p:nvPr>
        </p:nvSpPr>
        <p:spPr>
          <a:xfrm>
            <a:off x="447675" y="4229099"/>
            <a:ext cx="2428875" cy="272535"/>
          </a:xfrm>
        </p:spPr>
        <p:txBody>
          <a:bodyPr>
            <a:noAutofit/>
          </a:bodyPr>
          <a:lstStyle>
            <a:lvl1pPr>
              <a:defRPr/>
            </a:lvl1pPr>
            <a:lvl9pPr>
              <a:defRPr>
                <a:solidFill>
                  <a:schemeClr val="bg1"/>
                </a:solidFill>
              </a:defRPr>
            </a:lvl9pPr>
          </a:lstStyle>
          <a:p>
            <a:pPr lvl="8"/>
            <a:r>
              <a:rPr lang="en-US" dirty="0"/>
              <a:t>Insert heading</a:t>
            </a:r>
            <a:endParaRPr lang="en-GB" dirty="0"/>
          </a:p>
        </p:txBody>
      </p:sp>
      <p:sp>
        <p:nvSpPr>
          <p:cNvPr id="26" name="Text Placeholder 8">
            <a:extLst>
              <a:ext uri="{FF2B5EF4-FFF2-40B4-BE49-F238E27FC236}">
                <a16:creationId xmlns:a16="http://schemas.microsoft.com/office/drawing/2014/main" id="{8F4F8940-69E8-F3AB-009D-F1140C2A21B4}"/>
              </a:ext>
            </a:extLst>
          </p:cNvPr>
          <p:cNvSpPr>
            <a:spLocks noGrp="1"/>
          </p:cNvSpPr>
          <p:nvPr>
            <p:ph type="body" sz="quarter" idx="66" hasCustomPrompt="1"/>
          </p:nvPr>
        </p:nvSpPr>
        <p:spPr>
          <a:xfrm>
            <a:off x="3328988" y="2132749"/>
            <a:ext cx="2428875" cy="272535"/>
          </a:xfrm>
        </p:spPr>
        <p:txBody>
          <a:bodyPr>
            <a:noAutofit/>
          </a:bodyPr>
          <a:lstStyle>
            <a:lvl1pPr>
              <a:defRPr/>
            </a:lvl1pPr>
            <a:lvl9pPr>
              <a:defRPr>
                <a:solidFill>
                  <a:schemeClr val="bg1"/>
                </a:solidFill>
              </a:defRPr>
            </a:lvl9pPr>
          </a:lstStyle>
          <a:p>
            <a:pPr lvl="8"/>
            <a:r>
              <a:rPr lang="en-US" dirty="0"/>
              <a:t>Insert heading</a:t>
            </a:r>
            <a:endParaRPr lang="en-GB" dirty="0"/>
          </a:p>
        </p:txBody>
      </p:sp>
      <p:sp>
        <p:nvSpPr>
          <p:cNvPr id="33" name="Text Placeholder 8">
            <a:extLst>
              <a:ext uri="{FF2B5EF4-FFF2-40B4-BE49-F238E27FC236}">
                <a16:creationId xmlns:a16="http://schemas.microsoft.com/office/drawing/2014/main" id="{C7925758-CC48-5654-5A95-EA95B528AB62}"/>
              </a:ext>
            </a:extLst>
          </p:cNvPr>
          <p:cNvSpPr>
            <a:spLocks noGrp="1"/>
          </p:cNvSpPr>
          <p:nvPr>
            <p:ph type="body" sz="quarter" idx="67" hasCustomPrompt="1"/>
          </p:nvPr>
        </p:nvSpPr>
        <p:spPr>
          <a:xfrm>
            <a:off x="3328988" y="4229099"/>
            <a:ext cx="2428875" cy="272535"/>
          </a:xfrm>
        </p:spPr>
        <p:txBody>
          <a:bodyPr>
            <a:noAutofit/>
          </a:bodyPr>
          <a:lstStyle>
            <a:lvl1pPr>
              <a:defRPr/>
            </a:lvl1pPr>
            <a:lvl9pPr>
              <a:defRPr>
                <a:solidFill>
                  <a:schemeClr val="bg1"/>
                </a:solidFill>
              </a:defRPr>
            </a:lvl9pPr>
          </a:lstStyle>
          <a:p>
            <a:pPr lvl="8"/>
            <a:r>
              <a:rPr lang="en-US" dirty="0"/>
              <a:t>Insert heading</a:t>
            </a:r>
            <a:endParaRPr lang="en-GB" dirty="0"/>
          </a:p>
        </p:txBody>
      </p:sp>
      <p:sp>
        <p:nvSpPr>
          <p:cNvPr id="37" name="Text Placeholder 8">
            <a:extLst>
              <a:ext uri="{FF2B5EF4-FFF2-40B4-BE49-F238E27FC236}">
                <a16:creationId xmlns:a16="http://schemas.microsoft.com/office/drawing/2014/main" id="{B697290E-68BC-A6EA-418D-3A76B0AE5177}"/>
              </a:ext>
            </a:extLst>
          </p:cNvPr>
          <p:cNvSpPr>
            <a:spLocks noGrp="1"/>
          </p:cNvSpPr>
          <p:nvPr>
            <p:ph type="body" sz="quarter" idx="68" hasCustomPrompt="1"/>
          </p:nvPr>
        </p:nvSpPr>
        <p:spPr>
          <a:xfrm>
            <a:off x="6210300" y="2132749"/>
            <a:ext cx="2428875" cy="272535"/>
          </a:xfrm>
        </p:spPr>
        <p:txBody>
          <a:bodyPr>
            <a:noAutofit/>
          </a:bodyPr>
          <a:lstStyle>
            <a:lvl1pPr>
              <a:defRPr/>
            </a:lvl1pPr>
            <a:lvl9pPr>
              <a:defRPr>
                <a:solidFill>
                  <a:schemeClr val="bg1"/>
                </a:solidFill>
              </a:defRPr>
            </a:lvl9pPr>
          </a:lstStyle>
          <a:p>
            <a:pPr lvl="8"/>
            <a:r>
              <a:rPr lang="en-US" dirty="0"/>
              <a:t>Insert heading</a:t>
            </a:r>
            <a:endParaRPr lang="en-GB" dirty="0"/>
          </a:p>
        </p:txBody>
      </p:sp>
      <p:sp>
        <p:nvSpPr>
          <p:cNvPr id="38" name="Text Placeholder 8">
            <a:extLst>
              <a:ext uri="{FF2B5EF4-FFF2-40B4-BE49-F238E27FC236}">
                <a16:creationId xmlns:a16="http://schemas.microsoft.com/office/drawing/2014/main" id="{3E5A12AD-1F44-DA40-13AD-EBC0FCD47632}"/>
              </a:ext>
            </a:extLst>
          </p:cNvPr>
          <p:cNvSpPr>
            <a:spLocks noGrp="1"/>
          </p:cNvSpPr>
          <p:nvPr>
            <p:ph type="body" sz="quarter" idx="69" hasCustomPrompt="1"/>
          </p:nvPr>
        </p:nvSpPr>
        <p:spPr>
          <a:xfrm>
            <a:off x="6210300" y="4229099"/>
            <a:ext cx="2428875" cy="272535"/>
          </a:xfrm>
        </p:spPr>
        <p:txBody>
          <a:bodyPr>
            <a:noAutofit/>
          </a:bodyPr>
          <a:lstStyle>
            <a:lvl1pPr>
              <a:defRPr/>
            </a:lvl1pPr>
            <a:lvl9pPr>
              <a:defRPr>
                <a:solidFill>
                  <a:schemeClr val="bg1"/>
                </a:solidFill>
              </a:defRPr>
            </a:lvl9pPr>
          </a:lstStyle>
          <a:p>
            <a:pPr lvl="8"/>
            <a:r>
              <a:rPr lang="en-US" dirty="0"/>
              <a:t>Insert heading</a:t>
            </a:r>
            <a:endParaRPr lang="en-GB" dirty="0"/>
          </a:p>
        </p:txBody>
      </p:sp>
    </p:spTree>
    <p:custDataLst>
      <p:tags r:id="rId1"/>
    </p:custDataLst>
    <p:extLst>
      <p:ext uri="{BB962C8B-B14F-4D97-AF65-F5344CB8AC3E}">
        <p14:creationId xmlns:p14="http://schemas.microsoft.com/office/powerpoint/2010/main" val="404499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act details x3 yellow">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7B409C-CCFC-A87D-4B18-C296E648B4CF}"/>
              </a:ext>
            </a:extLst>
          </p:cNvPr>
          <p:cNvSpPr/>
          <p:nvPr userDrawn="1"/>
        </p:nvSpPr>
        <p:spPr>
          <a:xfrm>
            <a:off x="0" y="-3175"/>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phic 1">
            <a:extLst>
              <a:ext uri="{FF2B5EF4-FFF2-40B4-BE49-F238E27FC236}">
                <a16:creationId xmlns:a16="http://schemas.microsoft.com/office/drawing/2014/main" id="{BB362208-49EF-7527-BC21-0D86D20599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672187" y="448687"/>
            <a:ext cx="1072138" cy="1072138"/>
          </a:xfrm>
          <a:prstGeom prst="rect">
            <a:avLst/>
          </a:prstGeom>
        </p:spPr>
      </p:pic>
      <p:sp>
        <p:nvSpPr>
          <p:cNvPr id="7" name="TextBox 6">
            <a:extLst>
              <a:ext uri="{FF2B5EF4-FFF2-40B4-BE49-F238E27FC236}">
                <a16:creationId xmlns:a16="http://schemas.microsoft.com/office/drawing/2014/main" id="{387CC974-73C1-F757-49C9-CB6A6C2F5BEC}"/>
              </a:ext>
            </a:extLst>
          </p:cNvPr>
          <p:cNvSpPr txBox="1"/>
          <p:nvPr userDrawn="1"/>
        </p:nvSpPr>
        <p:spPr>
          <a:xfrm>
            <a:off x="450849" y="5628640"/>
            <a:ext cx="829805" cy="203133"/>
          </a:xfrm>
          <a:prstGeom prst="rect">
            <a:avLst/>
          </a:prstGeom>
          <a:noFill/>
        </p:spPr>
        <p:txBody>
          <a:bodyPr wrap="square" lIns="0" tIns="0" rIns="0" bIns="0" rtlCol="0">
            <a:spAutoFit/>
          </a:bodyPr>
          <a:lstStyle/>
          <a:p>
            <a:pPr algn="l">
              <a:lnSpc>
                <a:spcPct val="120000"/>
              </a:lnSpc>
              <a:spcAft>
                <a:spcPts val="1000"/>
              </a:spcAft>
            </a:pPr>
            <a:r>
              <a:rPr lang="en-GB" sz="1200" dirty="0">
                <a:latin typeface="Gotham Medium" panose="02000604030000020004" pitchFamily="50" charset="0"/>
              </a:rPr>
              <a:t>savills.com</a:t>
            </a:r>
          </a:p>
        </p:txBody>
      </p:sp>
      <p:sp>
        <p:nvSpPr>
          <p:cNvPr id="10" name="TextBox 9">
            <a:extLst>
              <a:ext uri="{FF2B5EF4-FFF2-40B4-BE49-F238E27FC236}">
                <a16:creationId xmlns:a16="http://schemas.microsoft.com/office/drawing/2014/main" id="{27B7B848-EE77-9A26-A93A-CF4EBC5F91D4}"/>
              </a:ext>
            </a:extLst>
          </p:cNvPr>
          <p:cNvSpPr txBox="1"/>
          <p:nvPr userDrawn="1"/>
        </p:nvSpPr>
        <p:spPr>
          <a:xfrm>
            <a:off x="450849" y="5949950"/>
            <a:ext cx="11069639" cy="470129"/>
          </a:xfrm>
          <a:prstGeom prst="rect">
            <a:avLst/>
          </a:prstGeom>
          <a:noFill/>
        </p:spPr>
        <p:txBody>
          <a:bodyPr wrap="square" lIns="0" tIns="0" rIns="0" bIns="0">
            <a:spAutoFit/>
          </a:bodyPr>
          <a:lstStyle/>
          <a:p>
            <a:pPr>
              <a:lnSpc>
                <a:spcPct val="120000"/>
              </a:lnSpc>
            </a:pPr>
            <a:r>
              <a:rPr lang="en-GB" sz="650" dirty="0"/>
              <a:t>Disclaimer: 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sp>
        <p:nvSpPr>
          <p:cNvPr id="12" name="Text Placeholder 28">
            <a:extLst>
              <a:ext uri="{FF2B5EF4-FFF2-40B4-BE49-F238E27FC236}">
                <a16:creationId xmlns:a16="http://schemas.microsoft.com/office/drawing/2014/main" id="{E484FFC9-E4D1-8763-7EAA-5A8B1EE8193C}"/>
              </a:ext>
            </a:extLst>
          </p:cNvPr>
          <p:cNvSpPr>
            <a:spLocks noGrp="1"/>
          </p:cNvSpPr>
          <p:nvPr>
            <p:ph type="body" sz="quarter" idx="25" hasCustomPrompt="1"/>
          </p:nvPr>
        </p:nvSpPr>
        <p:spPr>
          <a:xfrm>
            <a:off x="450849" y="3161754"/>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8" name="Text Placeholder 28">
            <a:extLst>
              <a:ext uri="{FF2B5EF4-FFF2-40B4-BE49-F238E27FC236}">
                <a16:creationId xmlns:a16="http://schemas.microsoft.com/office/drawing/2014/main" id="{CC69EECD-71E4-961B-86A2-E2EEDBBEC0F0}"/>
              </a:ext>
            </a:extLst>
          </p:cNvPr>
          <p:cNvSpPr>
            <a:spLocks noGrp="1"/>
          </p:cNvSpPr>
          <p:nvPr>
            <p:ph type="body" sz="quarter" idx="26" hasCustomPrompt="1"/>
          </p:nvPr>
        </p:nvSpPr>
        <p:spPr>
          <a:xfrm>
            <a:off x="450849" y="3473467"/>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44" name="Text Placeholder 28">
            <a:extLst>
              <a:ext uri="{FF2B5EF4-FFF2-40B4-BE49-F238E27FC236}">
                <a16:creationId xmlns:a16="http://schemas.microsoft.com/office/drawing/2014/main" id="{07A6BBB2-4FAA-12C6-9956-4F432A2AE35C}"/>
              </a:ext>
            </a:extLst>
          </p:cNvPr>
          <p:cNvSpPr>
            <a:spLocks noGrp="1"/>
          </p:cNvSpPr>
          <p:nvPr>
            <p:ph type="body" sz="quarter" idx="27" hasCustomPrompt="1"/>
          </p:nvPr>
        </p:nvSpPr>
        <p:spPr>
          <a:xfrm>
            <a:off x="450849" y="3785180"/>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45" name="Text Placeholder 28">
            <a:extLst>
              <a:ext uri="{FF2B5EF4-FFF2-40B4-BE49-F238E27FC236}">
                <a16:creationId xmlns:a16="http://schemas.microsoft.com/office/drawing/2014/main" id="{2EF143F8-DB07-2169-BFC1-DA389751B96F}"/>
              </a:ext>
            </a:extLst>
          </p:cNvPr>
          <p:cNvSpPr>
            <a:spLocks noGrp="1"/>
          </p:cNvSpPr>
          <p:nvPr>
            <p:ph type="body" sz="quarter" idx="28" hasCustomPrompt="1"/>
          </p:nvPr>
        </p:nvSpPr>
        <p:spPr>
          <a:xfrm>
            <a:off x="450849" y="4096893"/>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46" name="Title 64">
            <a:extLst>
              <a:ext uri="{FF2B5EF4-FFF2-40B4-BE49-F238E27FC236}">
                <a16:creationId xmlns:a16="http://schemas.microsoft.com/office/drawing/2014/main" id="{3026D8F4-5AA9-BF1F-1F5C-5722761356EA}"/>
              </a:ext>
            </a:extLst>
          </p:cNvPr>
          <p:cNvSpPr>
            <a:spLocks noGrp="1"/>
          </p:cNvSpPr>
          <p:nvPr>
            <p:ph type="title" hasCustomPrompt="1"/>
          </p:nvPr>
        </p:nvSpPr>
        <p:spPr>
          <a:xfrm>
            <a:off x="450850" y="1526645"/>
            <a:ext cx="8188325" cy="830997"/>
          </a:xfrm>
        </p:spPr>
        <p:txBody>
          <a:bodyPr/>
          <a:lstStyle>
            <a:lvl1pPr>
              <a:defRPr sz="6000">
                <a:latin typeface="+mn-lt"/>
              </a:defRPr>
            </a:lvl1pPr>
          </a:lstStyle>
          <a:p>
            <a:r>
              <a:rPr lang="en-US" dirty="0"/>
              <a:t>Contact us</a:t>
            </a:r>
            <a:endParaRPr lang="en-GB" dirty="0"/>
          </a:p>
        </p:txBody>
      </p:sp>
      <p:sp>
        <p:nvSpPr>
          <p:cNvPr id="47" name="Text Placeholder 66">
            <a:extLst>
              <a:ext uri="{FF2B5EF4-FFF2-40B4-BE49-F238E27FC236}">
                <a16:creationId xmlns:a16="http://schemas.microsoft.com/office/drawing/2014/main" id="{400133F1-1446-9745-9862-0F7C8630DEEA}"/>
              </a:ext>
            </a:extLst>
          </p:cNvPr>
          <p:cNvSpPr>
            <a:spLocks noGrp="1"/>
          </p:cNvSpPr>
          <p:nvPr>
            <p:ph type="body" sz="quarter" idx="29" hasCustomPrompt="1"/>
          </p:nvPr>
        </p:nvSpPr>
        <p:spPr>
          <a:xfrm>
            <a:off x="447675" y="2892281"/>
            <a:ext cx="3386138" cy="184666"/>
          </a:xfrm>
        </p:spPr>
        <p:txBody>
          <a:bodyPr>
            <a:noAutofit/>
          </a:bodyPr>
          <a:lstStyle>
            <a:lvl1pPr>
              <a:defRPr/>
            </a:lvl1pPr>
            <a:lvl6pPr>
              <a:defRPr sz="1200"/>
            </a:lvl6pPr>
          </a:lstStyle>
          <a:p>
            <a:pPr lvl="5"/>
            <a:r>
              <a:rPr lang="en-US" dirty="0"/>
              <a:t>Insert Name</a:t>
            </a:r>
            <a:endParaRPr lang="en-GB" dirty="0"/>
          </a:p>
        </p:txBody>
      </p:sp>
      <p:sp>
        <p:nvSpPr>
          <p:cNvPr id="48" name="Text Placeholder 66">
            <a:extLst>
              <a:ext uri="{FF2B5EF4-FFF2-40B4-BE49-F238E27FC236}">
                <a16:creationId xmlns:a16="http://schemas.microsoft.com/office/drawing/2014/main" id="{339210DA-1391-F70A-0E71-4BB661EEF0DC}"/>
              </a:ext>
            </a:extLst>
          </p:cNvPr>
          <p:cNvSpPr>
            <a:spLocks noGrp="1"/>
          </p:cNvSpPr>
          <p:nvPr>
            <p:ph type="body" sz="quarter" idx="30" hasCustomPrompt="1"/>
          </p:nvPr>
        </p:nvSpPr>
        <p:spPr>
          <a:xfrm>
            <a:off x="447675" y="3250161"/>
            <a:ext cx="3386138" cy="138499"/>
          </a:xfrm>
        </p:spPr>
        <p:txBody>
          <a:bodyPr wrap="square">
            <a:noAutofit/>
          </a:bodyPr>
          <a:lstStyle>
            <a:lvl1pPr>
              <a:defRPr sz="1100"/>
            </a:lvl1pPr>
            <a:lvl9pPr>
              <a:defRPr sz="900"/>
            </a:lvl9pPr>
          </a:lstStyle>
          <a:p>
            <a:pPr lvl="8"/>
            <a:r>
              <a:rPr lang="en-US" dirty="0"/>
              <a:t>Insert job title </a:t>
            </a:r>
            <a:endParaRPr lang="en-GB" dirty="0"/>
          </a:p>
        </p:txBody>
      </p:sp>
      <p:sp>
        <p:nvSpPr>
          <p:cNvPr id="49" name="Text Placeholder 66">
            <a:extLst>
              <a:ext uri="{FF2B5EF4-FFF2-40B4-BE49-F238E27FC236}">
                <a16:creationId xmlns:a16="http://schemas.microsoft.com/office/drawing/2014/main" id="{A55D5857-B009-12E5-F008-45A062130B34}"/>
              </a:ext>
            </a:extLst>
          </p:cNvPr>
          <p:cNvSpPr>
            <a:spLocks noGrp="1"/>
          </p:cNvSpPr>
          <p:nvPr>
            <p:ph type="body" sz="quarter" idx="31" hasCustomPrompt="1"/>
          </p:nvPr>
        </p:nvSpPr>
        <p:spPr>
          <a:xfrm>
            <a:off x="447675" y="3561874"/>
            <a:ext cx="3386138" cy="138499"/>
          </a:xfrm>
        </p:spPr>
        <p:txBody>
          <a:bodyPr wrap="square">
            <a:noAutofit/>
          </a:bodyPr>
          <a:lstStyle>
            <a:lvl1pPr>
              <a:defRPr sz="1100"/>
            </a:lvl1pPr>
            <a:lvl9pPr>
              <a:defRPr sz="900"/>
            </a:lvl9pPr>
          </a:lstStyle>
          <a:p>
            <a:pPr lvl="8"/>
            <a:r>
              <a:rPr lang="en-US" dirty="0"/>
              <a:t>Insert location</a:t>
            </a:r>
            <a:endParaRPr lang="en-GB" dirty="0"/>
          </a:p>
        </p:txBody>
      </p:sp>
      <p:sp>
        <p:nvSpPr>
          <p:cNvPr id="50" name="Text Placeholder 66">
            <a:extLst>
              <a:ext uri="{FF2B5EF4-FFF2-40B4-BE49-F238E27FC236}">
                <a16:creationId xmlns:a16="http://schemas.microsoft.com/office/drawing/2014/main" id="{C362C78F-72A4-0E8D-E662-A9C87EF7EA5A}"/>
              </a:ext>
            </a:extLst>
          </p:cNvPr>
          <p:cNvSpPr>
            <a:spLocks noGrp="1"/>
          </p:cNvSpPr>
          <p:nvPr>
            <p:ph type="body" sz="quarter" idx="32" hasCustomPrompt="1"/>
          </p:nvPr>
        </p:nvSpPr>
        <p:spPr>
          <a:xfrm>
            <a:off x="447675" y="3873587"/>
            <a:ext cx="3386138"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51" name="Text Placeholder 66">
            <a:extLst>
              <a:ext uri="{FF2B5EF4-FFF2-40B4-BE49-F238E27FC236}">
                <a16:creationId xmlns:a16="http://schemas.microsoft.com/office/drawing/2014/main" id="{B3D78FDB-879C-E1B3-435A-5AC4D2A68E7F}"/>
              </a:ext>
            </a:extLst>
          </p:cNvPr>
          <p:cNvSpPr>
            <a:spLocks noGrp="1"/>
          </p:cNvSpPr>
          <p:nvPr>
            <p:ph type="body" sz="quarter" idx="33" hasCustomPrompt="1"/>
          </p:nvPr>
        </p:nvSpPr>
        <p:spPr>
          <a:xfrm>
            <a:off x="447675" y="4185299"/>
            <a:ext cx="3386138"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52" name="Text Placeholder 28">
            <a:extLst>
              <a:ext uri="{FF2B5EF4-FFF2-40B4-BE49-F238E27FC236}">
                <a16:creationId xmlns:a16="http://schemas.microsoft.com/office/drawing/2014/main" id="{4EAE5AF7-1674-201F-61F6-3CF9B85259DB}"/>
              </a:ext>
            </a:extLst>
          </p:cNvPr>
          <p:cNvSpPr>
            <a:spLocks noGrp="1"/>
          </p:cNvSpPr>
          <p:nvPr>
            <p:ph type="body" sz="quarter" idx="34" hasCustomPrompt="1"/>
          </p:nvPr>
        </p:nvSpPr>
        <p:spPr>
          <a:xfrm>
            <a:off x="4292599" y="3161754"/>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3" name="Text Placeholder 28">
            <a:extLst>
              <a:ext uri="{FF2B5EF4-FFF2-40B4-BE49-F238E27FC236}">
                <a16:creationId xmlns:a16="http://schemas.microsoft.com/office/drawing/2014/main" id="{753D2CD0-54F0-9C59-07CE-F95FD44A9447}"/>
              </a:ext>
            </a:extLst>
          </p:cNvPr>
          <p:cNvSpPr>
            <a:spLocks noGrp="1"/>
          </p:cNvSpPr>
          <p:nvPr>
            <p:ph type="body" sz="quarter" idx="35" hasCustomPrompt="1"/>
          </p:nvPr>
        </p:nvSpPr>
        <p:spPr>
          <a:xfrm>
            <a:off x="4292599" y="3473467"/>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4" name="Text Placeholder 28">
            <a:extLst>
              <a:ext uri="{FF2B5EF4-FFF2-40B4-BE49-F238E27FC236}">
                <a16:creationId xmlns:a16="http://schemas.microsoft.com/office/drawing/2014/main" id="{80974527-1FB1-0D06-7065-22AD31AB6F4E}"/>
              </a:ext>
            </a:extLst>
          </p:cNvPr>
          <p:cNvSpPr>
            <a:spLocks noGrp="1"/>
          </p:cNvSpPr>
          <p:nvPr>
            <p:ph type="body" sz="quarter" idx="36" hasCustomPrompt="1"/>
          </p:nvPr>
        </p:nvSpPr>
        <p:spPr>
          <a:xfrm>
            <a:off x="4292599" y="3785180"/>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5" name="Text Placeholder 28">
            <a:extLst>
              <a:ext uri="{FF2B5EF4-FFF2-40B4-BE49-F238E27FC236}">
                <a16:creationId xmlns:a16="http://schemas.microsoft.com/office/drawing/2014/main" id="{8DF6B2F9-9E23-8DE9-1014-4FEF33A57E49}"/>
              </a:ext>
            </a:extLst>
          </p:cNvPr>
          <p:cNvSpPr>
            <a:spLocks noGrp="1"/>
          </p:cNvSpPr>
          <p:nvPr>
            <p:ph type="body" sz="quarter" idx="37" hasCustomPrompt="1"/>
          </p:nvPr>
        </p:nvSpPr>
        <p:spPr>
          <a:xfrm>
            <a:off x="4292599" y="4096893"/>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6" name="Text Placeholder 66">
            <a:extLst>
              <a:ext uri="{FF2B5EF4-FFF2-40B4-BE49-F238E27FC236}">
                <a16:creationId xmlns:a16="http://schemas.microsoft.com/office/drawing/2014/main" id="{004C97EA-CDB3-574C-A9B1-098C664D918E}"/>
              </a:ext>
            </a:extLst>
          </p:cNvPr>
          <p:cNvSpPr>
            <a:spLocks noGrp="1"/>
          </p:cNvSpPr>
          <p:nvPr>
            <p:ph type="body" sz="quarter" idx="38" hasCustomPrompt="1"/>
          </p:nvPr>
        </p:nvSpPr>
        <p:spPr>
          <a:xfrm>
            <a:off x="4289425" y="2892281"/>
            <a:ext cx="3386138" cy="184666"/>
          </a:xfrm>
        </p:spPr>
        <p:txBody>
          <a:bodyPr>
            <a:noAutofit/>
          </a:bodyPr>
          <a:lstStyle>
            <a:lvl1pPr>
              <a:defRPr/>
            </a:lvl1pPr>
            <a:lvl6pPr>
              <a:defRPr sz="1200"/>
            </a:lvl6pPr>
          </a:lstStyle>
          <a:p>
            <a:pPr lvl="5"/>
            <a:r>
              <a:rPr lang="en-US" dirty="0"/>
              <a:t>Insert Name</a:t>
            </a:r>
            <a:endParaRPr lang="en-GB" dirty="0"/>
          </a:p>
        </p:txBody>
      </p:sp>
      <p:sp>
        <p:nvSpPr>
          <p:cNvPr id="57" name="Text Placeholder 66">
            <a:extLst>
              <a:ext uri="{FF2B5EF4-FFF2-40B4-BE49-F238E27FC236}">
                <a16:creationId xmlns:a16="http://schemas.microsoft.com/office/drawing/2014/main" id="{BD19D0BC-F627-72D8-CDE2-02B7C42F2139}"/>
              </a:ext>
            </a:extLst>
          </p:cNvPr>
          <p:cNvSpPr>
            <a:spLocks noGrp="1"/>
          </p:cNvSpPr>
          <p:nvPr>
            <p:ph type="body" sz="quarter" idx="39" hasCustomPrompt="1"/>
          </p:nvPr>
        </p:nvSpPr>
        <p:spPr>
          <a:xfrm>
            <a:off x="4289425" y="3250161"/>
            <a:ext cx="3386138" cy="138499"/>
          </a:xfrm>
        </p:spPr>
        <p:txBody>
          <a:bodyPr wrap="square">
            <a:noAutofit/>
          </a:bodyPr>
          <a:lstStyle>
            <a:lvl1pPr>
              <a:defRPr sz="1100"/>
            </a:lvl1pPr>
            <a:lvl9pPr>
              <a:defRPr sz="900"/>
            </a:lvl9pPr>
          </a:lstStyle>
          <a:p>
            <a:pPr lvl="8"/>
            <a:r>
              <a:rPr lang="en-US" dirty="0"/>
              <a:t>Insert job title </a:t>
            </a:r>
            <a:endParaRPr lang="en-GB" dirty="0"/>
          </a:p>
        </p:txBody>
      </p:sp>
      <p:sp>
        <p:nvSpPr>
          <p:cNvPr id="58" name="Text Placeholder 66">
            <a:extLst>
              <a:ext uri="{FF2B5EF4-FFF2-40B4-BE49-F238E27FC236}">
                <a16:creationId xmlns:a16="http://schemas.microsoft.com/office/drawing/2014/main" id="{880868ED-CF51-0467-FA25-D4883EEDCD56}"/>
              </a:ext>
            </a:extLst>
          </p:cNvPr>
          <p:cNvSpPr>
            <a:spLocks noGrp="1"/>
          </p:cNvSpPr>
          <p:nvPr>
            <p:ph type="body" sz="quarter" idx="40" hasCustomPrompt="1"/>
          </p:nvPr>
        </p:nvSpPr>
        <p:spPr>
          <a:xfrm>
            <a:off x="4289425" y="3561874"/>
            <a:ext cx="3386138" cy="138499"/>
          </a:xfrm>
        </p:spPr>
        <p:txBody>
          <a:bodyPr wrap="square">
            <a:noAutofit/>
          </a:bodyPr>
          <a:lstStyle>
            <a:lvl1pPr>
              <a:defRPr sz="1100"/>
            </a:lvl1pPr>
            <a:lvl9pPr>
              <a:defRPr sz="900"/>
            </a:lvl9pPr>
          </a:lstStyle>
          <a:p>
            <a:pPr lvl="8"/>
            <a:r>
              <a:rPr lang="en-US" dirty="0"/>
              <a:t>Insert location</a:t>
            </a:r>
            <a:endParaRPr lang="en-GB" dirty="0"/>
          </a:p>
        </p:txBody>
      </p:sp>
      <p:sp>
        <p:nvSpPr>
          <p:cNvPr id="59" name="Text Placeholder 66">
            <a:extLst>
              <a:ext uri="{FF2B5EF4-FFF2-40B4-BE49-F238E27FC236}">
                <a16:creationId xmlns:a16="http://schemas.microsoft.com/office/drawing/2014/main" id="{A4E169DC-5C6C-F984-034B-28FFD1C50CCB}"/>
              </a:ext>
            </a:extLst>
          </p:cNvPr>
          <p:cNvSpPr>
            <a:spLocks noGrp="1"/>
          </p:cNvSpPr>
          <p:nvPr>
            <p:ph type="body" sz="quarter" idx="41" hasCustomPrompt="1"/>
          </p:nvPr>
        </p:nvSpPr>
        <p:spPr>
          <a:xfrm>
            <a:off x="4289425" y="3873587"/>
            <a:ext cx="3386138"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60" name="Text Placeholder 66">
            <a:extLst>
              <a:ext uri="{FF2B5EF4-FFF2-40B4-BE49-F238E27FC236}">
                <a16:creationId xmlns:a16="http://schemas.microsoft.com/office/drawing/2014/main" id="{7CF664B0-47C2-868C-AB1F-A06F7C804885}"/>
              </a:ext>
            </a:extLst>
          </p:cNvPr>
          <p:cNvSpPr>
            <a:spLocks noGrp="1"/>
          </p:cNvSpPr>
          <p:nvPr>
            <p:ph type="body" sz="quarter" idx="42" hasCustomPrompt="1"/>
          </p:nvPr>
        </p:nvSpPr>
        <p:spPr>
          <a:xfrm>
            <a:off x="4289425" y="4185299"/>
            <a:ext cx="3386138"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61" name="Text Placeholder 28">
            <a:extLst>
              <a:ext uri="{FF2B5EF4-FFF2-40B4-BE49-F238E27FC236}">
                <a16:creationId xmlns:a16="http://schemas.microsoft.com/office/drawing/2014/main" id="{85E3D923-4ED0-085B-8824-DDCF066AD6BE}"/>
              </a:ext>
            </a:extLst>
          </p:cNvPr>
          <p:cNvSpPr>
            <a:spLocks noGrp="1"/>
          </p:cNvSpPr>
          <p:nvPr>
            <p:ph type="body" sz="quarter" idx="43" hasCustomPrompt="1"/>
          </p:nvPr>
        </p:nvSpPr>
        <p:spPr>
          <a:xfrm>
            <a:off x="8134349" y="3161754"/>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2" name="Text Placeholder 28">
            <a:extLst>
              <a:ext uri="{FF2B5EF4-FFF2-40B4-BE49-F238E27FC236}">
                <a16:creationId xmlns:a16="http://schemas.microsoft.com/office/drawing/2014/main" id="{5B57D884-8B0F-1257-61F9-506D39679ABC}"/>
              </a:ext>
            </a:extLst>
          </p:cNvPr>
          <p:cNvSpPr>
            <a:spLocks noGrp="1"/>
          </p:cNvSpPr>
          <p:nvPr>
            <p:ph type="body" sz="quarter" idx="44" hasCustomPrompt="1"/>
          </p:nvPr>
        </p:nvSpPr>
        <p:spPr>
          <a:xfrm>
            <a:off x="8134349" y="3473467"/>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3" name="Text Placeholder 28">
            <a:extLst>
              <a:ext uri="{FF2B5EF4-FFF2-40B4-BE49-F238E27FC236}">
                <a16:creationId xmlns:a16="http://schemas.microsoft.com/office/drawing/2014/main" id="{F9E40C8E-1456-2835-BABF-7B1FC1652977}"/>
              </a:ext>
            </a:extLst>
          </p:cNvPr>
          <p:cNvSpPr>
            <a:spLocks noGrp="1"/>
          </p:cNvSpPr>
          <p:nvPr>
            <p:ph type="body" sz="quarter" idx="45" hasCustomPrompt="1"/>
          </p:nvPr>
        </p:nvSpPr>
        <p:spPr>
          <a:xfrm>
            <a:off x="8134349" y="3785180"/>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4" name="Text Placeholder 28">
            <a:extLst>
              <a:ext uri="{FF2B5EF4-FFF2-40B4-BE49-F238E27FC236}">
                <a16:creationId xmlns:a16="http://schemas.microsoft.com/office/drawing/2014/main" id="{F12441A5-3A78-D4EF-7B63-74C5E976B954}"/>
              </a:ext>
            </a:extLst>
          </p:cNvPr>
          <p:cNvSpPr>
            <a:spLocks noGrp="1"/>
          </p:cNvSpPr>
          <p:nvPr>
            <p:ph type="body" sz="quarter" idx="46" hasCustomPrompt="1"/>
          </p:nvPr>
        </p:nvSpPr>
        <p:spPr>
          <a:xfrm>
            <a:off x="8134349" y="4096893"/>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5" name="Text Placeholder 66">
            <a:extLst>
              <a:ext uri="{FF2B5EF4-FFF2-40B4-BE49-F238E27FC236}">
                <a16:creationId xmlns:a16="http://schemas.microsoft.com/office/drawing/2014/main" id="{551ABB58-3AD6-0C52-83F4-73154C8D00E6}"/>
              </a:ext>
            </a:extLst>
          </p:cNvPr>
          <p:cNvSpPr>
            <a:spLocks noGrp="1"/>
          </p:cNvSpPr>
          <p:nvPr>
            <p:ph type="body" sz="quarter" idx="47" hasCustomPrompt="1"/>
          </p:nvPr>
        </p:nvSpPr>
        <p:spPr>
          <a:xfrm>
            <a:off x="8131175" y="2892281"/>
            <a:ext cx="3386138" cy="184666"/>
          </a:xfrm>
        </p:spPr>
        <p:txBody>
          <a:bodyPr>
            <a:noAutofit/>
          </a:bodyPr>
          <a:lstStyle>
            <a:lvl1pPr>
              <a:defRPr/>
            </a:lvl1pPr>
            <a:lvl6pPr>
              <a:defRPr sz="1200"/>
            </a:lvl6pPr>
          </a:lstStyle>
          <a:p>
            <a:pPr lvl="5"/>
            <a:r>
              <a:rPr lang="en-US" dirty="0"/>
              <a:t>Insert Name</a:t>
            </a:r>
            <a:endParaRPr lang="en-GB" dirty="0"/>
          </a:p>
        </p:txBody>
      </p:sp>
      <p:sp>
        <p:nvSpPr>
          <p:cNvPr id="66" name="Text Placeholder 66">
            <a:extLst>
              <a:ext uri="{FF2B5EF4-FFF2-40B4-BE49-F238E27FC236}">
                <a16:creationId xmlns:a16="http://schemas.microsoft.com/office/drawing/2014/main" id="{57E7A63B-0232-6CD7-9BAC-5B1CA369B885}"/>
              </a:ext>
            </a:extLst>
          </p:cNvPr>
          <p:cNvSpPr>
            <a:spLocks noGrp="1"/>
          </p:cNvSpPr>
          <p:nvPr>
            <p:ph type="body" sz="quarter" idx="48" hasCustomPrompt="1"/>
          </p:nvPr>
        </p:nvSpPr>
        <p:spPr>
          <a:xfrm>
            <a:off x="8131175" y="3250161"/>
            <a:ext cx="3386138" cy="138499"/>
          </a:xfrm>
        </p:spPr>
        <p:txBody>
          <a:bodyPr wrap="square">
            <a:noAutofit/>
          </a:bodyPr>
          <a:lstStyle>
            <a:lvl1pPr>
              <a:defRPr sz="1100"/>
            </a:lvl1pPr>
            <a:lvl9pPr>
              <a:defRPr sz="900"/>
            </a:lvl9pPr>
          </a:lstStyle>
          <a:p>
            <a:pPr lvl="8"/>
            <a:r>
              <a:rPr lang="en-US" dirty="0"/>
              <a:t>Insert job title </a:t>
            </a:r>
            <a:endParaRPr lang="en-GB" dirty="0"/>
          </a:p>
        </p:txBody>
      </p:sp>
      <p:sp>
        <p:nvSpPr>
          <p:cNvPr id="67" name="Text Placeholder 66">
            <a:extLst>
              <a:ext uri="{FF2B5EF4-FFF2-40B4-BE49-F238E27FC236}">
                <a16:creationId xmlns:a16="http://schemas.microsoft.com/office/drawing/2014/main" id="{C1E06A9D-0F84-31B1-EBE5-F8F38C049CB7}"/>
              </a:ext>
            </a:extLst>
          </p:cNvPr>
          <p:cNvSpPr>
            <a:spLocks noGrp="1"/>
          </p:cNvSpPr>
          <p:nvPr>
            <p:ph type="body" sz="quarter" idx="49" hasCustomPrompt="1"/>
          </p:nvPr>
        </p:nvSpPr>
        <p:spPr>
          <a:xfrm>
            <a:off x="8131175" y="3561874"/>
            <a:ext cx="3386138" cy="138499"/>
          </a:xfrm>
        </p:spPr>
        <p:txBody>
          <a:bodyPr wrap="square">
            <a:noAutofit/>
          </a:bodyPr>
          <a:lstStyle>
            <a:lvl1pPr>
              <a:defRPr sz="1100"/>
            </a:lvl1pPr>
            <a:lvl9pPr>
              <a:defRPr sz="900"/>
            </a:lvl9pPr>
          </a:lstStyle>
          <a:p>
            <a:pPr lvl="8"/>
            <a:r>
              <a:rPr lang="en-US" dirty="0"/>
              <a:t>Insert location</a:t>
            </a:r>
            <a:endParaRPr lang="en-GB" dirty="0"/>
          </a:p>
        </p:txBody>
      </p:sp>
      <p:sp>
        <p:nvSpPr>
          <p:cNvPr id="68" name="Text Placeholder 66">
            <a:extLst>
              <a:ext uri="{FF2B5EF4-FFF2-40B4-BE49-F238E27FC236}">
                <a16:creationId xmlns:a16="http://schemas.microsoft.com/office/drawing/2014/main" id="{11C6A4F6-9B7E-6B8E-84CF-45FF149F8B4D}"/>
              </a:ext>
            </a:extLst>
          </p:cNvPr>
          <p:cNvSpPr>
            <a:spLocks noGrp="1"/>
          </p:cNvSpPr>
          <p:nvPr>
            <p:ph type="body" sz="quarter" idx="50" hasCustomPrompt="1"/>
          </p:nvPr>
        </p:nvSpPr>
        <p:spPr>
          <a:xfrm>
            <a:off x="8131175" y="3873587"/>
            <a:ext cx="3386138"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69" name="Text Placeholder 66">
            <a:extLst>
              <a:ext uri="{FF2B5EF4-FFF2-40B4-BE49-F238E27FC236}">
                <a16:creationId xmlns:a16="http://schemas.microsoft.com/office/drawing/2014/main" id="{0009245E-A3AA-2DA9-8892-9B1DD9AD72DB}"/>
              </a:ext>
            </a:extLst>
          </p:cNvPr>
          <p:cNvSpPr>
            <a:spLocks noGrp="1"/>
          </p:cNvSpPr>
          <p:nvPr>
            <p:ph type="body" sz="quarter" idx="51" hasCustomPrompt="1"/>
          </p:nvPr>
        </p:nvSpPr>
        <p:spPr>
          <a:xfrm>
            <a:off x="8131175" y="4185299"/>
            <a:ext cx="3386138" cy="138499"/>
          </a:xfrm>
        </p:spPr>
        <p:txBody>
          <a:bodyPr wrap="square">
            <a:noAutofit/>
          </a:bodyPr>
          <a:lstStyle>
            <a:lvl1pPr>
              <a:defRPr sz="1100"/>
            </a:lvl1pPr>
            <a:lvl9pPr>
              <a:defRPr sz="900"/>
            </a:lvl9pPr>
          </a:lstStyle>
          <a:p>
            <a:pPr lvl="8"/>
            <a:r>
              <a:rPr lang="en-US" dirty="0"/>
              <a:t>Insert email address</a:t>
            </a:r>
            <a:endParaRPr lang="en-GB" dirty="0"/>
          </a:p>
        </p:txBody>
      </p:sp>
    </p:spTree>
    <p:custDataLst>
      <p:tags r:id="rId1"/>
    </p:custDataLst>
    <p:extLst>
      <p:ext uri="{BB962C8B-B14F-4D97-AF65-F5344CB8AC3E}">
        <p14:creationId xmlns:p14="http://schemas.microsoft.com/office/powerpoint/2010/main" val="3019453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act details x3 navy">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84C830-AB3E-A11D-6BFA-B4467432032D}"/>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1B21882E-B436-1001-7832-0B2BEC82E5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672187" y="448687"/>
            <a:ext cx="1072138" cy="1072138"/>
          </a:xfrm>
          <a:prstGeom prst="rect">
            <a:avLst/>
          </a:prstGeom>
        </p:spPr>
      </p:pic>
      <p:sp>
        <p:nvSpPr>
          <p:cNvPr id="7" name="TextBox 6">
            <a:extLst>
              <a:ext uri="{FF2B5EF4-FFF2-40B4-BE49-F238E27FC236}">
                <a16:creationId xmlns:a16="http://schemas.microsoft.com/office/drawing/2014/main" id="{FD08E763-FBD8-28E3-84BB-0FBD13EC4935}"/>
              </a:ext>
            </a:extLst>
          </p:cNvPr>
          <p:cNvSpPr txBox="1"/>
          <p:nvPr userDrawn="1"/>
        </p:nvSpPr>
        <p:spPr>
          <a:xfrm>
            <a:off x="450849" y="5628640"/>
            <a:ext cx="829805" cy="203133"/>
          </a:xfrm>
          <a:prstGeom prst="rect">
            <a:avLst/>
          </a:prstGeom>
          <a:noFill/>
        </p:spPr>
        <p:txBody>
          <a:bodyPr wrap="square" lIns="0" tIns="0" rIns="0" bIns="0" rtlCol="0">
            <a:spAutoFit/>
          </a:bodyPr>
          <a:lstStyle/>
          <a:p>
            <a:pPr algn="l">
              <a:lnSpc>
                <a:spcPct val="120000"/>
              </a:lnSpc>
              <a:spcAft>
                <a:spcPts val="1000"/>
              </a:spcAft>
            </a:pPr>
            <a:r>
              <a:rPr lang="en-GB" sz="1200" dirty="0">
                <a:latin typeface="Gotham Medium" panose="02000604030000020004" pitchFamily="50" charset="0"/>
              </a:rPr>
              <a:t>savills.com</a:t>
            </a:r>
          </a:p>
        </p:txBody>
      </p:sp>
      <p:sp>
        <p:nvSpPr>
          <p:cNvPr id="10" name="TextBox 9">
            <a:extLst>
              <a:ext uri="{FF2B5EF4-FFF2-40B4-BE49-F238E27FC236}">
                <a16:creationId xmlns:a16="http://schemas.microsoft.com/office/drawing/2014/main" id="{6BDD4F39-2D2B-7314-D669-614778C8CEE5}"/>
              </a:ext>
            </a:extLst>
          </p:cNvPr>
          <p:cNvSpPr txBox="1"/>
          <p:nvPr userDrawn="1"/>
        </p:nvSpPr>
        <p:spPr>
          <a:xfrm>
            <a:off x="450849" y="5949950"/>
            <a:ext cx="11069639" cy="470129"/>
          </a:xfrm>
          <a:prstGeom prst="rect">
            <a:avLst/>
          </a:prstGeom>
          <a:noFill/>
        </p:spPr>
        <p:txBody>
          <a:bodyPr wrap="square" lIns="0" tIns="0" rIns="0" bIns="0">
            <a:spAutoFit/>
          </a:bodyPr>
          <a:lstStyle/>
          <a:p>
            <a:pPr>
              <a:lnSpc>
                <a:spcPct val="120000"/>
              </a:lnSpc>
            </a:pPr>
            <a:r>
              <a:rPr lang="en-GB" sz="650" dirty="0"/>
              <a:t>Disclaimer: 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sp>
        <p:nvSpPr>
          <p:cNvPr id="12" name="Text Placeholder 28">
            <a:extLst>
              <a:ext uri="{FF2B5EF4-FFF2-40B4-BE49-F238E27FC236}">
                <a16:creationId xmlns:a16="http://schemas.microsoft.com/office/drawing/2014/main" id="{BCA25AC1-0711-DB7A-E1AD-D19375904AF0}"/>
              </a:ext>
            </a:extLst>
          </p:cNvPr>
          <p:cNvSpPr>
            <a:spLocks noGrp="1"/>
          </p:cNvSpPr>
          <p:nvPr>
            <p:ph type="body" sz="quarter" idx="25" hasCustomPrompt="1"/>
          </p:nvPr>
        </p:nvSpPr>
        <p:spPr>
          <a:xfrm>
            <a:off x="450849" y="3161754"/>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8" name="Text Placeholder 28">
            <a:extLst>
              <a:ext uri="{FF2B5EF4-FFF2-40B4-BE49-F238E27FC236}">
                <a16:creationId xmlns:a16="http://schemas.microsoft.com/office/drawing/2014/main" id="{480FAB2D-4A60-CB88-733B-2496261B1A45}"/>
              </a:ext>
            </a:extLst>
          </p:cNvPr>
          <p:cNvSpPr>
            <a:spLocks noGrp="1"/>
          </p:cNvSpPr>
          <p:nvPr>
            <p:ph type="body" sz="quarter" idx="26" hasCustomPrompt="1"/>
          </p:nvPr>
        </p:nvSpPr>
        <p:spPr>
          <a:xfrm>
            <a:off x="450849" y="3473467"/>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44" name="Text Placeholder 28">
            <a:extLst>
              <a:ext uri="{FF2B5EF4-FFF2-40B4-BE49-F238E27FC236}">
                <a16:creationId xmlns:a16="http://schemas.microsoft.com/office/drawing/2014/main" id="{CF3DE0AD-8554-66C8-FC61-4CF272752156}"/>
              </a:ext>
            </a:extLst>
          </p:cNvPr>
          <p:cNvSpPr>
            <a:spLocks noGrp="1"/>
          </p:cNvSpPr>
          <p:nvPr>
            <p:ph type="body" sz="quarter" idx="27" hasCustomPrompt="1"/>
          </p:nvPr>
        </p:nvSpPr>
        <p:spPr>
          <a:xfrm>
            <a:off x="450849" y="3785180"/>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45" name="Text Placeholder 28">
            <a:extLst>
              <a:ext uri="{FF2B5EF4-FFF2-40B4-BE49-F238E27FC236}">
                <a16:creationId xmlns:a16="http://schemas.microsoft.com/office/drawing/2014/main" id="{7B73004D-8CD6-EC5F-B153-38EC623D8083}"/>
              </a:ext>
            </a:extLst>
          </p:cNvPr>
          <p:cNvSpPr>
            <a:spLocks noGrp="1"/>
          </p:cNvSpPr>
          <p:nvPr>
            <p:ph type="body" sz="quarter" idx="28" hasCustomPrompt="1"/>
          </p:nvPr>
        </p:nvSpPr>
        <p:spPr>
          <a:xfrm>
            <a:off x="450849" y="4096893"/>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46" name="Title 64">
            <a:extLst>
              <a:ext uri="{FF2B5EF4-FFF2-40B4-BE49-F238E27FC236}">
                <a16:creationId xmlns:a16="http://schemas.microsoft.com/office/drawing/2014/main" id="{A84157D2-29F8-0F37-8EFF-91265726CB61}"/>
              </a:ext>
            </a:extLst>
          </p:cNvPr>
          <p:cNvSpPr>
            <a:spLocks noGrp="1"/>
          </p:cNvSpPr>
          <p:nvPr>
            <p:ph type="title" hasCustomPrompt="1"/>
          </p:nvPr>
        </p:nvSpPr>
        <p:spPr>
          <a:xfrm>
            <a:off x="450850" y="1532427"/>
            <a:ext cx="8188325" cy="830997"/>
          </a:xfrm>
        </p:spPr>
        <p:txBody>
          <a:bodyPr/>
          <a:lstStyle>
            <a:lvl1pPr>
              <a:defRPr sz="6000">
                <a:latin typeface="+mn-lt"/>
              </a:defRPr>
            </a:lvl1pPr>
          </a:lstStyle>
          <a:p>
            <a:r>
              <a:rPr lang="en-US" dirty="0"/>
              <a:t>Contact us</a:t>
            </a:r>
            <a:endParaRPr lang="en-GB" dirty="0"/>
          </a:p>
        </p:txBody>
      </p:sp>
      <p:sp>
        <p:nvSpPr>
          <p:cNvPr id="47" name="Text Placeholder 66">
            <a:extLst>
              <a:ext uri="{FF2B5EF4-FFF2-40B4-BE49-F238E27FC236}">
                <a16:creationId xmlns:a16="http://schemas.microsoft.com/office/drawing/2014/main" id="{84070757-C031-2273-AEF2-779386B111EF}"/>
              </a:ext>
            </a:extLst>
          </p:cNvPr>
          <p:cNvSpPr>
            <a:spLocks noGrp="1"/>
          </p:cNvSpPr>
          <p:nvPr>
            <p:ph type="body" sz="quarter" idx="29" hasCustomPrompt="1"/>
          </p:nvPr>
        </p:nvSpPr>
        <p:spPr>
          <a:xfrm>
            <a:off x="447675" y="2892281"/>
            <a:ext cx="3386138" cy="184666"/>
          </a:xfrm>
        </p:spPr>
        <p:txBody>
          <a:bodyPr>
            <a:noAutofit/>
          </a:bodyPr>
          <a:lstStyle>
            <a:lvl1pPr>
              <a:defRPr/>
            </a:lvl1pPr>
            <a:lvl6pPr>
              <a:defRPr sz="1200"/>
            </a:lvl6pPr>
          </a:lstStyle>
          <a:p>
            <a:pPr lvl="5"/>
            <a:r>
              <a:rPr lang="en-US" dirty="0"/>
              <a:t>Insert Name</a:t>
            </a:r>
            <a:endParaRPr lang="en-GB" dirty="0"/>
          </a:p>
        </p:txBody>
      </p:sp>
      <p:sp>
        <p:nvSpPr>
          <p:cNvPr id="48" name="Text Placeholder 66">
            <a:extLst>
              <a:ext uri="{FF2B5EF4-FFF2-40B4-BE49-F238E27FC236}">
                <a16:creationId xmlns:a16="http://schemas.microsoft.com/office/drawing/2014/main" id="{24B277D3-BB88-A819-04EE-8C551B754835}"/>
              </a:ext>
            </a:extLst>
          </p:cNvPr>
          <p:cNvSpPr>
            <a:spLocks noGrp="1"/>
          </p:cNvSpPr>
          <p:nvPr>
            <p:ph type="body" sz="quarter" idx="30" hasCustomPrompt="1"/>
          </p:nvPr>
        </p:nvSpPr>
        <p:spPr>
          <a:xfrm>
            <a:off x="447675" y="3250161"/>
            <a:ext cx="3386138" cy="138499"/>
          </a:xfrm>
        </p:spPr>
        <p:txBody>
          <a:bodyPr wrap="square">
            <a:noAutofit/>
          </a:bodyPr>
          <a:lstStyle>
            <a:lvl1pPr>
              <a:defRPr sz="1100"/>
            </a:lvl1pPr>
            <a:lvl9pPr>
              <a:defRPr sz="900"/>
            </a:lvl9pPr>
          </a:lstStyle>
          <a:p>
            <a:pPr lvl="8"/>
            <a:r>
              <a:rPr lang="en-US" dirty="0"/>
              <a:t>Insert job title </a:t>
            </a:r>
            <a:endParaRPr lang="en-GB" dirty="0"/>
          </a:p>
        </p:txBody>
      </p:sp>
      <p:sp>
        <p:nvSpPr>
          <p:cNvPr id="49" name="Text Placeholder 66">
            <a:extLst>
              <a:ext uri="{FF2B5EF4-FFF2-40B4-BE49-F238E27FC236}">
                <a16:creationId xmlns:a16="http://schemas.microsoft.com/office/drawing/2014/main" id="{EB900B05-91D2-A330-2FB7-179307C73BD0}"/>
              </a:ext>
            </a:extLst>
          </p:cNvPr>
          <p:cNvSpPr>
            <a:spLocks noGrp="1"/>
          </p:cNvSpPr>
          <p:nvPr>
            <p:ph type="body" sz="quarter" idx="31" hasCustomPrompt="1"/>
          </p:nvPr>
        </p:nvSpPr>
        <p:spPr>
          <a:xfrm>
            <a:off x="447675" y="3561874"/>
            <a:ext cx="3386138" cy="138499"/>
          </a:xfrm>
        </p:spPr>
        <p:txBody>
          <a:bodyPr wrap="square">
            <a:noAutofit/>
          </a:bodyPr>
          <a:lstStyle>
            <a:lvl1pPr>
              <a:defRPr sz="1100"/>
            </a:lvl1pPr>
            <a:lvl9pPr>
              <a:defRPr sz="900"/>
            </a:lvl9pPr>
          </a:lstStyle>
          <a:p>
            <a:pPr lvl="8"/>
            <a:r>
              <a:rPr lang="en-US" dirty="0"/>
              <a:t>Insert location</a:t>
            </a:r>
            <a:endParaRPr lang="en-GB" dirty="0"/>
          </a:p>
        </p:txBody>
      </p:sp>
      <p:sp>
        <p:nvSpPr>
          <p:cNvPr id="50" name="Text Placeholder 66">
            <a:extLst>
              <a:ext uri="{FF2B5EF4-FFF2-40B4-BE49-F238E27FC236}">
                <a16:creationId xmlns:a16="http://schemas.microsoft.com/office/drawing/2014/main" id="{4CC3978F-8104-3F3A-B255-136B687DF88A}"/>
              </a:ext>
            </a:extLst>
          </p:cNvPr>
          <p:cNvSpPr>
            <a:spLocks noGrp="1"/>
          </p:cNvSpPr>
          <p:nvPr>
            <p:ph type="body" sz="quarter" idx="32" hasCustomPrompt="1"/>
          </p:nvPr>
        </p:nvSpPr>
        <p:spPr>
          <a:xfrm>
            <a:off x="447675" y="3873587"/>
            <a:ext cx="3386138"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51" name="Text Placeholder 66">
            <a:extLst>
              <a:ext uri="{FF2B5EF4-FFF2-40B4-BE49-F238E27FC236}">
                <a16:creationId xmlns:a16="http://schemas.microsoft.com/office/drawing/2014/main" id="{4AF405A0-A7DF-50CC-05B2-5972C5B074E8}"/>
              </a:ext>
            </a:extLst>
          </p:cNvPr>
          <p:cNvSpPr>
            <a:spLocks noGrp="1"/>
          </p:cNvSpPr>
          <p:nvPr>
            <p:ph type="body" sz="quarter" idx="33" hasCustomPrompt="1"/>
          </p:nvPr>
        </p:nvSpPr>
        <p:spPr>
          <a:xfrm>
            <a:off x="447675" y="4185299"/>
            <a:ext cx="3386138"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70" name="Text Placeholder 28">
            <a:extLst>
              <a:ext uri="{FF2B5EF4-FFF2-40B4-BE49-F238E27FC236}">
                <a16:creationId xmlns:a16="http://schemas.microsoft.com/office/drawing/2014/main" id="{2E5D719F-85AA-A1E9-A7B2-A47E583A6133}"/>
              </a:ext>
            </a:extLst>
          </p:cNvPr>
          <p:cNvSpPr>
            <a:spLocks noGrp="1"/>
          </p:cNvSpPr>
          <p:nvPr>
            <p:ph type="body" sz="quarter" idx="34" hasCustomPrompt="1"/>
          </p:nvPr>
        </p:nvSpPr>
        <p:spPr>
          <a:xfrm>
            <a:off x="4292599" y="3161754"/>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1" name="Text Placeholder 28">
            <a:extLst>
              <a:ext uri="{FF2B5EF4-FFF2-40B4-BE49-F238E27FC236}">
                <a16:creationId xmlns:a16="http://schemas.microsoft.com/office/drawing/2014/main" id="{D44F9471-1FBA-5A8F-495A-EF59FA423024}"/>
              </a:ext>
            </a:extLst>
          </p:cNvPr>
          <p:cNvSpPr>
            <a:spLocks noGrp="1"/>
          </p:cNvSpPr>
          <p:nvPr>
            <p:ph type="body" sz="quarter" idx="35" hasCustomPrompt="1"/>
          </p:nvPr>
        </p:nvSpPr>
        <p:spPr>
          <a:xfrm>
            <a:off x="4292599" y="3473467"/>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2" name="Text Placeholder 28">
            <a:extLst>
              <a:ext uri="{FF2B5EF4-FFF2-40B4-BE49-F238E27FC236}">
                <a16:creationId xmlns:a16="http://schemas.microsoft.com/office/drawing/2014/main" id="{C20872B5-593B-AE8C-CD00-B03B441AB21D}"/>
              </a:ext>
            </a:extLst>
          </p:cNvPr>
          <p:cNvSpPr>
            <a:spLocks noGrp="1"/>
          </p:cNvSpPr>
          <p:nvPr>
            <p:ph type="body" sz="quarter" idx="36" hasCustomPrompt="1"/>
          </p:nvPr>
        </p:nvSpPr>
        <p:spPr>
          <a:xfrm>
            <a:off x="4292599" y="3785180"/>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3" name="Text Placeholder 28">
            <a:extLst>
              <a:ext uri="{FF2B5EF4-FFF2-40B4-BE49-F238E27FC236}">
                <a16:creationId xmlns:a16="http://schemas.microsoft.com/office/drawing/2014/main" id="{3CBF4149-CB8B-28A8-789C-7F0C44D767D3}"/>
              </a:ext>
            </a:extLst>
          </p:cNvPr>
          <p:cNvSpPr>
            <a:spLocks noGrp="1"/>
          </p:cNvSpPr>
          <p:nvPr>
            <p:ph type="body" sz="quarter" idx="37" hasCustomPrompt="1"/>
          </p:nvPr>
        </p:nvSpPr>
        <p:spPr>
          <a:xfrm>
            <a:off x="4292599" y="4096893"/>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4" name="Text Placeholder 66">
            <a:extLst>
              <a:ext uri="{FF2B5EF4-FFF2-40B4-BE49-F238E27FC236}">
                <a16:creationId xmlns:a16="http://schemas.microsoft.com/office/drawing/2014/main" id="{DB684558-740E-0C1D-7A4D-5F7148C5EA43}"/>
              </a:ext>
            </a:extLst>
          </p:cNvPr>
          <p:cNvSpPr>
            <a:spLocks noGrp="1"/>
          </p:cNvSpPr>
          <p:nvPr>
            <p:ph type="body" sz="quarter" idx="38" hasCustomPrompt="1"/>
          </p:nvPr>
        </p:nvSpPr>
        <p:spPr>
          <a:xfrm>
            <a:off x="4289425" y="2892281"/>
            <a:ext cx="3386138" cy="184666"/>
          </a:xfrm>
        </p:spPr>
        <p:txBody>
          <a:bodyPr>
            <a:noAutofit/>
          </a:bodyPr>
          <a:lstStyle>
            <a:lvl1pPr>
              <a:defRPr/>
            </a:lvl1pPr>
            <a:lvl6pPr>
              <a:defRPr sz="1200"/>
            </a:lvl6pPr>
          </a:lstStyle>
          <a:p>
            <a:pPr lvl="5"/>
            <a:r>
              <a:rPr lang="en-US" dirty="0"/>
              <a:t>Insert Name</a:t>
            </a:r>
            <a:endParaRPr lang="en-GB" dirty="0"/>
          </a:p>
        </p:txBody>
      </p:sp>
      <p:sp>
        <p:nvSpPr>
          <p:cNvPr id="75" name="Text Placeholder 66">
            <a:extLst>
              <a:ext uri="{FF2B5EF4-FFF2-40B4-BE49-F238E27FC236}">
                <a16:creationId xmlns:a16="http://schemas.microsoft.com/office/drawing/2014/main" id="{ED019B8B-AF57-239E-99B6-F2AEFD6E073A}"/>
              </a:ext>
            </a:extLst>
          </p:cNvPr>
          <p:cNvSpPr>
            <a:spLocks noGrp="1"/>
          </p:cNvSpPr>
          <p:nvPr>
            <p:ph type="body" sz="quarter" idx="39" hasCustomPrompt="1"/>
          </p:nvPr>
        </p:nvSpPr>
        <p:spPr>
          <a:xfrm>
            <a:off x="4289425" y="3250161"/>
            <a:ext cx="3386138" cy="138499"/>
          </a:xfrm>
        </p:spPr>
        <p:txBody>
          <a:bodyPr wrap="square">
            <a:noAutofit/>
          </a:bodyPr>
          <a:lstStyle>
            <a:lvl1pPr>
              <a:defRPr sz="1100"/>
            </a:lvl1pPr>
            <a:lvl9pPr>
              <a:defRPr sz="900"/>
            </a:lvl9pPr>
          </a:lstStyle>
          <a:p>
            <a:pPr lvl="8"/>
            <a:r>
              <a:rPr lang="en-US" dirty="0"/>
              <a:t>Insert job title </a:t>
            </a:r>
            <a:endParaRPr lang="en-GB" dirty="0"/>
          </a:p>
        </p:txBody>
      </p:sp>
      <p:sp>
        <p:nvSpPr>
          <p:cNvPr id="76" name="Text Placeholder 66">
            <a:extLst>
              <a:ext uri="{FF2B5EF4-FFF2-40B4-BE49-F238E27FC236}">
                <a16:creationId xmlns:a16="http://schemas.microsoft.com/office/drawing/2014/main" id="{63353511-9CE4-6F61-BDCE-BA0EEF24762F}"/>
              </a:ext>
            </a:extLst>
          </p:cNvPr>
          <p:cNvSpPr>
            <a:spLocks noGrp="1"/>
          </p:cNvSpPr>
          <p:nvPr>
            <p:ph type="body" sz="quarter" idx="40" hasCustomPrompt="1"/>
          </p:nvPr>
        </p:nvSpPr>
        <p:spPr>
          <a:xfrm>
            <a:off x="4289425" y="3561874"/>
            <a:ext cx="3386138" cy="138499"/>
          </a:xfrm>
        </p:spPr>
        <p:txBody>
          <a:bodyPr wrap="square">
            <a:noAutofit/>
          </a:bodyPr>
          <a:lstStyle>
            <a:lvl1pPr>
              <a:defRPr sz="1100"/>
            </a:lvl1pPr>
            <a:lvl9pPr>
              <a:defRPr sz="900"/>
            </a:lvl9pPr>
          </a:lstStyle>
          <a:p>
            <a:pPr lvl="8"/>
            <a:r>
              <a:rPr lang="en-US" dirty="0"/>
              <a:t>Insert location</a:t>
            </a:r>
            <a:endParaRPr lang="en-GB" dirty="0"/>
          </a:p>
        </p:txBody>
      </p:sp>
      <p:sp>
        <p:nvSpPr>
          <p:cNvPr id="77" name="Text Placeholder 66">
            <a:extLst>
              <a:ext uri="{FF2B5EF4-FFF2-40B4-BE49-F238E27FC236}">
                <a16:creationId xmlns:a16="http://schemas.microsoft.com/office/drawing/2014/main" id="{08613853-B55B-929B-7847-D9579C5B939E}"/>
              </a:ext>
            </a:extLst>
          </p:cNvPr>
          <p:cNvSpPr>
            <a:spLocks noGrp="1"/>
          </p:cNvSpPr>
          <p:nvPr>
            <p:ph type="body" sz="quarter" idx="41" hasCustomPrompt="1"/>
          </p:nvPr>
        </p:nvSpPr>
        <p:spPr>
          <a:xfrm>
            <a:off x="4289425" y="3873587"/>
            <a:ext cx="3386138"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78" name="Text Placeholder 66">
            <a:extLst>
              <a:ext uri="{FF2B5EF4-FFF2-40B4-BE49-F238E27FC236}">
                <a16:creationId xmlns:a16="http://schemas.microsoft.com/office/drawing/2014/main" id="{F6ECDF96-CB7C-FD01-7E42-CCFEDC964A8A}"/>
              </a:ext>
            </a:extLst>
          </p:cNvPr>
          <p:cNvSpPr>
            <a:spLocks noGrp="1"/>
          </p:cNvSpPr>
          <p:nvPr>
            <p:ph type="body" sz="quarter" idx="42" hasCustomPrompt="1"/>
          </p:nvPr>
        </p:nvSpPr>
        <p:spPr>
          <a:xfrm>
            <a:off x="4289425" y="4185299"/>
            <a:ext cx="3386138"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79" name="Text Placeholder 28">
            <a:extLst>
              <a:ext uri="{FF2B5EF4-FFF2-40B4-BE49-F238E27FC236}">
                <a16:creationId xmlns:a16="http://schemas.microsoft.com/office/drawing/2014/main" id="{E44B7E66-988D-F14F-CD59-DB04EEBDB8FC}"/>
              </a:ext>
            </a:extLst>
          </p:cNvPr>
          <p:cNvSpPr>
            <a:spLocks noGrp="1"/>
          </p:cNvSpPr>
          <p:nvPr>
            <p:ph type="body" sz="quarter" idx="43" hasCustomPrompt="1"/>
          </p:nvPr>
        </p:nvSpPr>
        <p:spPr>
          <a:xfrm>
            <a:off x="8134349" y="3161754"/>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0" name="Text Placeholder 28">
            <a:extLst>
              <a:ext uri="{FF2B5EF4-FFF2-40B4-BE49-F238E27FC236}">
                <a16:creationId xmlns:a16="http://schemas.microsoft.com/office/drawing/2014/main" id="{F5C34CAE-60D0-FA31-86EF-54ACD8EA31EA}"/>
              </a:ext>
            </a:extLst>
          </p:cNvPr>
          <p:cNvSpPr>
            <a:spLocks noGrp="1"/>
          </p:cNvSpPr>
          <p:nvPr>
            <p:ph type="body" sz="quarter" idx="44" hasCustomPrompt="1"/>
          </p:nvPr>
        </p:nvSpPr>
        <p:spPr>
          <a:xfrm>
            <a:off x="8134349" y="3473467"/>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1" name="Text Placeholder 28">
            <a:extLst>
              <a:ext uri="{FF2B5EF4-FFF2-40B4-BE49-F238E27FC236}">
                <a16:creationId xmlns:a16="http://schemas.microsoft.com/office/drawing/2014/main" id="{E1EDB6D5-8371-9A95-D99A-B5FA58D05E1A}"/>
              </a:ext>
            </a:extLst>
          </p:cNvPr>
          <p:cNvSpPr>
            <a:spLocks noGrp="1"/>
          </p:cNvSpPr>
          <p:nvPr>
            <p:ph type="body" sz="quarter" idx="45" hasCustomPrompt="1"/>
          </p:nvPr>
        </p:nvSpPr>
        <p:spPr>
          <a:xfrm>
            <a:off x="8134349" y="3785180"/>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2" name="Text Placeholder 28">
            <a:extLst>
              <a:ext uri="{FF2B5EF4-FFF2-40B4-BE49-F238E27FC236}">
                <a16:creationId xmlns:a16="http://schemas.microsoft.com/office/drawing/2014/main" id="{15ECB717-2BC3-D170-106C-6DD3A9A9AA5B}"/>
              </a:ext>
            </a:extLst>
          </p:cNvPr>
          <p:cNvSpPr>
            <a:spLocks noGrp="1"/>
          </p:cNvSpPr>
          <p:nvPr>
            <p:ph type="body" sz="quarter" idx="46" hasCustomPrompt="1"/>
          </p:nvPr>
        </p:nvSpPr>
        <p:spPr>
          <a:xfrm>
            <a:off x="8134349" y="4096893"/>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3" name="Text Placeholder 66">
            <a:extLst>
              <a:ext uri="{FF2B5EF4-FFF2-40B4-BE49-F238E27FC236}">
                <a16:creationId xmlns:a16="http://schemas.microsoft.com/office/drawing/2014/main" id="{0C0F6730-5ECA-CC07-32AD-0C71FD6EC51E}"/>
              </a:ext>
            </a:extLst>
          </p:cNvPr>
          <p:cNvSpPr>
            <a:spLocks noGrp="1"/>
          </p:cNvSpPr>
          <p:nvPr>
            <p:ph type="body" sz="quarter" idx="47" hasCustomPrompt="1"/>
          </p:nvPr>
        </p:nvSpPr>
        <p:spPr>
          <a:xfrm>
            <a:off x="8131175" y="2892281"/>
            <a:ext cx="3386138" cy="184666"/>
          </a:xfrm>
        </p:spPr>
        <p:txBody>
          <a:bodyPr>
            <a:noAutofit/>
          </a:bodyPr>
          <a:lstStyle>
            <a:lvl1pPr>
              <a:defRPr/>
            </a:lvl1pPr>
            <a:lvl6pPr>
              <a:defRPr sz="1200"/>
            </a:lvl6pPr>
          </a:lstStyle>
          <a:p>
            <a:pPr lvl="5"/>
            <a:r>
              <a:rPr lang="en-US" dirty="0"/>
              <a:t>Insert Name</a:t>
            </a:r>
            <a:endParaRPr lang="en-GB" dirty="0"/>
          </a:p>
        </p:txBody>
      </p:sp>
      <p:sp>
        <p:nvSpPr>
          <p:cNvPr id="84" name="Text Placeholder 66">
            <a:extLst>
              <a:ext uri="{FF2B5EF4-FFF2-40B4-BE49-F238E27FC236}">
                <a16:creationId xmlns:a16="http://schemas.microsoft.com/office/drawing/2014/main" id="{7BD3099B-1C81-D8DC-D056-F04905971F74}"/>
              </a:ext>
            </a:extLst>
          </p:cNvPr>
          <p:cNvSpPr>
            <a:spLocks noGrp="1"/>
          </p:cNvSpPr>
          <p:nvPr>
            <p:ph type="body" sz="quarter" idx="48" hasCustomPrompt="1"/>
          </p:nvPr>
        </p:nvSpPr>
        <p:spPr>
          <a:xfrm>
            <a:off x="8131175" y="3250161"/>
            <a:ext cx="3386138" cy="138499"/>
          </a:xfrm>
        </p:spPr>
        <p:txBody>
          <a:bodyPr wrap="square">
            <a:noAutofit/>
          </a:bodyPr>
          <a:lstStyle>
            <a:lvl1pPr>
              <a:defRPr sz="1100"/>
            </a:lvl1pPr>
            <a:lvl9pPr>
              <a:defRPr sz="900"/>
            </a:lvl9pPr>
          </a:lstStyle>
          <a:p>
            <a:pPr lvl="8"/>
            <a:r>
              <a:rPr lang="en-US" dirty="0"/>
              <a:t>Insert job title </a:t>
            </a:r>
            <a:endParaRPr lang="en-GB" dirty="0"/>
          </a:p>
        </p:txBody>
      </p:sp>
      <p:sp>
        <p:nvSpPr>
          <p:cNvPr id="85" name="Text Placeholder 66">
            <a:extLst>
              <a:ext uri="{FF2B5EF4-FFF2-40B4-BE49-F238E27FC236}">
                <a16:creationId xmlns:a16="http://schemas.microsoft.com/office/drawing/2014/main" id="{A0E26F1B-E46C-3B3F-8D81-BA16D5BC3995}"/>
              </a:ext>
            </a:extLst>
          </p:cNvPr>
          <p:cNvSpPr>
            <a:spLocks noGrp="1"/>
          </p:cNvSpPr>
          <p:nvPr>
            <p:ph type="body" sz="quarter" idx="49" hasCustomPrompt="1"/>
          </p:nvPr>
        </p:nvSpPr>
        <p:spPr>
          <a:xfrm>
            <a:off x="8131175" y="3561874"/>
            <a:ext cx="3386138" cy="138499"/>
          </a:xfrm>
        </p:spPr>
        <p:txBody>
          <a:bodyPr wrap="square">
            <a:noAutofit/>
          </a:bodyPr>
          <a:lstStyle>
            <a:lvl1pPr>
              <a:defRPr sz="1100"/>
            </a:lvl1pPr>
            <a:lvl9pPr>
              <a:defRPr sz="900"/>
            </a:lvl9pPr>
          </a:lstStyle>
          <a:p>
            <a:pPr lvl="8"/>
            <a:r>
              <a:rPr lang="en-US" dirty="0"/>
              <a:t>Insert location</a:t>
            </a:r>
            <a:endParaRPr lang="en-GB" dirty="0"/>
          </a:p>
        </p:txBody>
      </p:sp>
      <p:sp>
        <p:nvSpPr>
          <p:cNvPr id="86" name="Text Placeholder 66">
            <a:extLst>
              <a:ext uri="{FF2B5EF4-FFF2-40B4-BE49-F238E27FC236}">
                <a16:creationId xmlns:a16="http://schemas.microsoft.com/office/drawing/2014/main" id="{1FD7363C-AAB4-75C0-B38F-13C5639AB2BA}"/>
              </a:ext>
            </a:extLst>
          </p:cNvPr>
          <p:cNvSpPr>
            <a:spLocks noGrp="1"/>
          </p:cNvSpPr>
          <p:nvPr>
            <p:ph type="body" sz="quarter" idx="50" hasCustomPrompt="1"/>
          </p:nvPr>
        </p:nvSpPr>
        <p:spPr>
          <a:xfrm>
            <a:off x="8131175" y="3873587"/>
            <a:ext cx="3386138"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87" name="Text Placeholder 66">
            <a:extLst>
              <a:ext uri="{FF2B5EF4-FFF2-40B4-BE49-F238E27FC236}">
                <a16:creationId xmlns:a16="http://schemas.microsoft.com/office/drawing/2014/main" id="{D35D2D16-BBE3-70DA-47A1-787A496AFB2C}"/>
              </a:ext>
            </a:extLst>
          </p:cNvPr>
          <p:cNvSpPr>
            <a:spLocks noGrp="1"/>
          </p:cNvSpPr>
          <p:nvPr>
            <p:ph type="body" sz="quarter" idx="51" hasCustomPrompt="1"/>
          </p:nvPr>
        </p:nvSpPr>
        <p:spPr>
          <a:xfrm>
            <a:off x="8131175" y="4185299"/>
            <a:ext cx="3386138" cy="138499"/>
          </a:xfrm>
        </p:spPr>
        <p:txBody>
          <a:bodyPr wrap="square">
            <a:noAutofit/>
          </a:bodyPr>
          <a:lstStyle>
            <a:lvl1pPr>
              <a:defRPr sz="1100"/>
            </a:lvl1pPr>
            <a:lvl9pPr>
              <a:defRPr sz="900"/>
            </a:lvl9pPr>
          </a:lstStyle>
          <a:p>
            <a:pPr lvl="8"/>
            <a:r>
              <a:rPr lang="en-US" dirty="0"/>
              <a:t>Insert email address</a:t>
            </a:r>
            <a:endParaRPr lang="en-GB" dirty="0"/>
          </a:p>
        </p:txBody>
      </p:sp>
    </p:spTree>
    <p:custDataLst>
      <p:tags r:id="rId1"/>
    </p:custDataLst>
    <p:extLst>
      <p:ext uri="{BB962C8B-B14F-4D97-AF65-F5344CB8AC3E}">
        <p14:creationId xmlns:p14="http://schemas.microsoft.com/office/powerpoint/2010/main" val="3627655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act details x3 whit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1A2257-70A7-384D-9D10-38599CCF953F}"/>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phic 1">
            <a:extLst>
              <a:ext uri="{FF2B5EF4-FFF2-40B4-BE49-F238E27FC236}">
                <a16:creationId xmlns:a16="http://schemas.microsoft.com/office/drawing/2014/main" id="{BB362208-49EF-7527-BC21-0D86D2059924}"/>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672187" y="448687"/>
            <a:ext cx="1072138" cy="1072138"/>
          </a:xfrm>
          <a:prstGeom prst="rect">
            <a:avLst/>
          </a:prstGeom>
        </p:spPr>
      </p:pic>
      <p:sp>
        <p:nvSpPr>
          <p:cNvPr id="7" name="TextBox 6">
            <a:extLst>
              <a:ext uri="{FF2B5EF4-FFF2-40B4-BE49-F238E27FC236}">
                <a16:creationId xmlns:a16="http://schemas.microsoft.com/office/drawing/2014/main" id="{387CC974-73C1-F757-49C9-CB6A6C2F5BEC}"/>
              </a:ext>
            </a:extLst>
          </p:cNvPr>
          <p:cNvSpPr txBox="1"/>
          <p:nvPr userDrawn="1"/>
        </p:nvSpPr>
        <p:spPr>
          <a:xfrm>
            <a:off x="450849" y="5628640"/>
            <a:ext cx="829805" cy="203133"/>
          </a:xfrm>
          <a:prstGeom prst="rect">
            <a:avLst/>
          </a:prstGeom>
          <a:noFill/>
        </p:spPr>
        <p:txBody>
          <a:bodyPr wrap="square" lIns="0" tIns="0" rIns="0" bIns="0" rtlCol="0">
            <a:spAutoFit/>
          </a:bodyPr>
          <a:lstStyle/>
          <a:p>
            <a:pPr algn="l">
              <a:lnSpc>
                <a:spcPct val="120000"/>
              </a:lnSpc>
              <a:spcAft>
                <a:spcPts val="1000"/>
              </a:spcAft>
            </a:pPr>
            <a:r>
              <a:rPr lang="en-GB" sz="1200" dirty="0">
                <a:latin typeface="Gotham Medium" panose="02000604030000020004" pitchFamily="50" charset="0"/>
              </a:rPr>
              <a:t>savills.com</a:t>
            </a:r>
          </a:p>
        </p:txBody>
      </p:sp>
      <p:sp>
        <p:nvSpPr>
          <p:cNvPr id="10" name="TextBox 9">
            <a:extLst>
              <a:ext uri="{FF2B5EF4-FFF2-40B4-BE49-F238E27FC236}">
                <a16:creationId xmlns:a16="http://schemas.microsoft.com/office/drawing/2014/main" id="{27B7B848-EE77-9A26-A93A-CF4EBC5F91D4}"/>
              </a:ext>
            </a:extLst>
          </p:cNvPr>
          <p:cNvSpPr txBox="1"/>
          <p:nvPr userDrawn="1"/>
        </p:nvSpPr>
        <p:spPr>
          <a:xfrm>
            <a:off x="450849" y="5949950"/>
            <a:ext cx="11069639" cy="470129"/>
          </a:xfrm>
          <a:prstGeom prst="rect">
            <a:avLst/>
          </a:prstGeom>
          <a:noFill/>
        </p:spPr>
        <p:txBody>
          <a:bodyPr wrap="square" lIns="0" tIns="0" rIns="0" bIns="0">
            <a:spAutoFit/>
          </a:bodyPr>
          <a:lstStyle/>
          <a:p>
            <a:pPr>
              <a:lnSpc>
                <a:spcPct val="120000"/>
              </a:lnSpc>
            </a:pPr>
            <a:r>
              <a:rPr lang="en-GB" sz="650" dirty="0"/>
              <a:t>Disclaimer: 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sp>
        <p:nvSpPr>
          <p:cNvPr id="12" name="Text Placeholder 28">
            <a:extLst>
              <a:ext uri="{FF2B5EF4-FFF2-40B4-BE49-F238E27FC236}">
                <a16:creationId xmlns:a16="http://schemas.microsoft.com/office/drawing/2014/main" id="{E484FFC9-E4D1-8763-7EAA-5A8B1EE8193C}"/>
              </a:ext>
            </a:extLst>
          </p:cNvPr>
          <p:cNvSpPr>
            <a:spLocks noGrp="1"/>
          </p:cNvSpPr>
          <p:nvPr>
            <p:ph type="body" sz="quarter" idx="25" hasCustomPrompt="1"/>
          </p:nvPr>
        </p:nvSpPr>
        <p:spPr>
          <a:xfrm>
            <a:off x="450849" y="3161754"/>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8" name="Text Placeholder 28">
            <a:extLst>
              <a:ext uri="{FF2B5EF4-FFF2-40B4-BE49-F238E27FC236}">
                <a16:creationId xmlns:a16="http://schemas.microsoft.com/office/drawing/2014/main" id="{CC69EECD-71E4-961B-86A2-E2EEDBBEC0F0}"/>
              </a:ext>
            </a:extLst>
          </p:cNvPr>
          <p:cNvSpPr>
            <a:spLocks noGrp="1"/>
          </p:cNvSpPr>
          <p:nvPr>
            <p:ph type="body" sz="quarter" idx="26" hasCustomPrompt="1"/>
          </p:nvPr>
        </p:nvSpPr>
        <p:spPr>
          <a:xfrm>
            <a:off x="450849" y="3473467"/>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44" name="Text Placeholder 28">
            <a:extLst>
              <a:ext uri="{FF2B5EF4-FFF2-40B4-BE49-F238E27FC236}">
                <a16:creationId xmlns:a16="http://schemas.microsoft.com/office/drawing/2014/main" id="{07A6BBB2-4FAA-12C6-9956-4F432A2AE35C}"/>
              </a:ext>
            </a:extLst>
          </p:cNvPr>
          <p:cNvSpPr>
            <a:spLocks noGrp="1"/>
          </p:cNvSpPr>
          <p:nvPr>
            <p:ph type="body" sz="quarter" idx="27" hasCustomPrompt="1"/>
          </p:nvPr>
        </p:nvSpPr>
        <p:spPr>
          <a:xfrm>
            <a:off x="450849" y="3785180"/>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45" name="Text Placeholder 28">
            <a:extLst>
              <a:ext uri="{FF2B5EF4-FFF2-40B4-BE49-F238E27FC236}">
                <a16:creationId xmlns:a16="http://schemas.microsoft.com/office/drawing/2014/main" id="{2EF143F8-DB07-2169-BFC1-DA389751B96F}"/>
              </a:ext>
            </a:extLst>
          </p:cNvPr>
          <p:cNvSpPr>
            <a:spLocks noGrp="1"/>
          </p:cNvSpPr>
          <p:nvPr>
            <p:ph type="body" sz="quarter" idx="28" hasCustomPrompt="1"/>
          </p:nvPr>
        </p:nvSpPr>
        <p:spPr>
          <a:xfrm>
            <a:off x="450849" y="4096893"/>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46" name="Title 64">
            <a:extLst>
              <a:ext uri="{FF2B5EF4-FFF2-40B4-BE49-F238E27FC236}">
                <a16:creationId xmlns:a16="http://schemas.microsoft.com/office/drawing/2014/main" id="{3026D8F4-5AA9-BF1F-1F5C-5722761356EA}"/>
              </a:ext>
            </a:extLst>
          </p:cNvPr>
          <p:cNvSpPr>
            <a:spLocks noGrp="1"/>
          </p:cNvSpPr>
          <p:nvPr>
            <p:ph type="title" hasCustomPrompt="1"/>
          </p:nvPr>
        </p:nvSpPr>
        <p:spPr>
          <a:xfrm>
            <a:off x="450850" y="1526645"/>
            <a:ext cx="8188325" cy="830997"/>
          </a:xfrm>
        </p:spPr>
        <p:txBody>
          <a:bodyPr/>
          <a:lstStyle>
            <a:lvl1pPr>
              <a:defRPr sz="6000">
                <a:latin typeface="+mn-lt"/>
              </a:defRPr>
            </a:lvl1pPr>
          </a:lstStyle>
          <a:p>
            <a:r>
              <a:rPr lang="en-US" dirty="0"/>
              <a:t>Contact us</a:t>
            </a:r>
            <a:endParaRPr lang="en-GB" dirty="0"/>
          </a:p>
        </p:txBody>
      </p:sp>
      <p:sp>
        <p:nvSpPr>
          <p:cNvPr id="47" name="Text Placeholder 66">
            <a:extLst>
              <a:ext uri="{FF2B5EF4-FFF2-40B4-BE49-F238E27FC236}">
                <a16:creationId xmlns:a16="http://schemas.microsoft.com/office/drawing/2014/main" id="{400133F1-1446-9745-9862-0F7C8630DEEA}"/>
              </a:ext>
            </a:extLst>
          </p:cNvPr>
          <p:cNvSpPr>
            <a:spLocks noGrp="1"/>
          </p:cNvSpPr>
          <p:nvPr>
            <p:ph type="body" sz="quarter" idx="29" hasCustomPrompt="1"/>
          </p:nvPr>
        </p:nvSpPr>
        <p:spPr>
          <a:xfrm>
            <a:off x="447675" y="2892281"/>
            <a:ext cx="3386138" cy="184666"/>
          </a:xfrm>
        </p:spPr>
        <p:txBody>
          <a:bodyPr>
            <a:noAutofit/>
          </a:bodyPr>
          <a:lstStyle>
            <a:lvl1pPr>
              <a:defRPr/>
            </a:lvl1pPr>
            <a:lvl6pPr>
              <a:defRPr sz="1200"/>
            </a:lvl6pPr>
          </a:lstStyle>
          <a:p>
            <a:pPr lvl="5"/>
            <a:r>
              <a:rPr lang="en-US" dirty="0"/>
              <a:t>Insert Name</a:t>
            </a:r>
            <a:endParaRPr lang="en-GB" dirty="0"/>
          </a:p>
        </p:txBody>
      </p:sp>
      <p:sp>
        <p:nvSpPr>
          <p:cNvPr id="48" name="Text Placeholder 66">
            <a:extLst>
              <a:ext uri="{FF2B5EF4-FFF2-40B4-BE49-F238E27FC236}">
                <a16:creationId xmlns:a16="http://schemas.microsoft.com/office/drawing/2014/main" id="{339210DA-1391-F70A-0E71-4BB661EEF0DC}"/>
              </a:ext>
            </a:extLst>
          </p:cNvPr>
          <p:cNvSpPr>
            <a:spLocks noGrp="1"/>
          </p:cNvSpPr>
          <p:nvPr>
            <p:ph type="body" sz="quarter" idx="30" hasCustomPrompt="1"/>
          </p:nvPr>
        </p:nvSpPr>
        <p:spPr>
          <a:xfrm>
            <a:off x="447675" y="3250161"/>
            <a:ext cx="3386138" cy="138499"/>
          </a:xfrm>
        </p:spPr>
        <p:txBody>
          <a:bodyPr wrap="square">
            <a:noAutofit/>
          </a:bodyPr>
          <a:lstStyle>
            <a:lvl1pPr>
              <a:defRPr sz="1100"/>
            </a:lvl1pPr>
            <a:lvl9pPr>
              <a:defRPr sz="900"/>
            </a:lvl9pPr>
          </a:lstStyle>
          <a:p>
            <a:pPr lvl="8"/>
            <a:r>
              <a:rPr lang="en-US" dirty="0"/>
              <a:t>Insert job title </a:t>
            </a:r>
            <a:endParaRPr lang="en-GB" dirty="0"/>
          </a:p>
        </p:txBody>
      </p:sp>
      <p:sp>
        <p:nvSpPr>
          <p:cNvPr id="49" name="Text Placeholder 66">
            <a:extLst>
              <a:ext uri="{FF2B5EF4-FFF2-40B4-BE49-F238E27FC236}">
                <a16:creationId xmlns:a16="http://schemas.microsoft.com/office/drawing/2014/main" id="{A55D5857-B009-12E5-F008-45A062130B34}"/>
              </a:ext>
            </a:extLst>
          </p:cNvPr>
          <p:cNvSpPr>
            <a:spLocks noGrp="1"/>
          </p:cNvSpPr>
          <p:nvPr>
            <p:ph type="body" sz="quarter" idx="31" hasCustomPrompt="1"/>
          </p:nvPr>
        </p:nvSpPr>
        <p:spPr>
          <a:xfrm>
            <a:off x="447675" y="3561874"/>
            <a:ext cx="3386138" cy="138499"/>
          </a:xfrm>
        </p:spPr>
        <p:txBody>
          <a:bodyPr wrap="square">
            <a:noAutofit/>
          </a:bodyPr>
          <a:lstStyle>
            <a:lvl1pPr>
              <a:defRPr sz="1100"/>
            </a:lvl1pPr>
            <a:lvl9pPr>
              <a:defRPr sz="900"/>
            </a:lvl9pPr>
          </a:lstStyle>
          <a:p>
            <a:pPr lvl="8"/>
            <a:r>
              <a:rPr lang="en-US" dirty="0"/>
              <a:t>Insert location</a:t>
            </a:r>
            <a:endParaRPr lang="en-GB" dirty="0"/>
          </a:p>
        </p:txBody>
      </p:sp>
      <p:sp>
        <p:nvSpPr>
          <p:cNvPr id="50" name="Text Placeholder 66">
            <a:extLst>
              <a:ext uri="{FF2B5EF4-FFF2-40B4-BE49-F238E27FC236}">
                <a16:creationId xmlns:a16="http://schemas.microsoft.com/office/drawing/2014/main" id="{C362C78F-72A4-0E8D-E662-A9C87EF7EA5A}"/>
              </a:ext>
            </a:extLst>
          </p:cNvPr>
          <p:cNvSpPr>
            <a:spLocks noGrp="1"/>
          </p:cNvSpPr>
          <p:nvPr>
            <p:ph type="body" sz="quarter" idx="32" hasCustomPrompt="1"/>
          </p:nvPr>
        </p:nvSpPr>
        <p:spPr>
          <a:xfrm>
            <a:off x="447675" y="3873587"/>
            <a:ext cx="3386138"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51" name="Text Placeholder 66">
            <a:extLst>
              <a:ext uri="{FF2B5EF4-FFF2-40B4-BE49-F238E27FC236}">
                <a16:creationId xmlns:a16="http://schemas.microsoft.com/office/drawing/2014/main" id="{B3D78FDB-879C-E1B3-435A-5AC4D2A68E7F}"/>
              </a:ext>
            </a:extLst>
          </p:cNvPr>
          <p:cNvSpPr>
            <a:spLocks noGrp="1"/>
          </p:cNvSpPr>
          <p:nvPr>
            <p:ph type="body" sz="quarter" idx="33" hasCustomPrompt="1"/>
          </p:nvPr>
        </p:nvSpPr>
        <p:spPr>
          <a:xfrm>
            <a:off x="447675" y="4185299"/>
            <a:ext cx="3386138"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52" name="Text Placeholder 28">
            <a:extLst>
              <a:ext uri="{FF2B5EF4-FFF2-40B4-BE49-F238E27FC236}">
                <a16:creationId xmlns:a16="http://schemas.microsoft.com/office/drawing/2014/main" id="{4EAE5AF7-1674-201F-61F6-3CF9B85259DB}"/>
              </a:ext>
            </a:extLst>
          </p:cNvPr>
          <p:cNvSpPr>
            <a:spLocks noGrp="1"/>
          </p:cNvSpPr>
          <p:nvPr>
            <p:ph type="body" sz="quarter" idx="34" hasCustomPrompt="1"/>
          </p:nvPr>
        </p:nvSpPr>
        <p:spPr>
          <a:xfrm>
            <a:off x="4292599" y="3161754"/>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3" name="Text Placeholder 28">
            <a:extLst>
              <a:ext uri="{FF2B5EF4-FFF2-40B4-BE49-F238E27FC236}">
                <a16:creationId xmlns:a16="http://schemas.microsoft.com/office/drawing/2014/main" id="{753D2CD0-54F0-9C59-07CE-F95FD44A9447}"/>
              </a:ext>
            </a:extLst>
          </p:cNvPr>
          <p:cNvSpPr>
            <a:spLocks noGrp="1"/>
          </p:cNvSpPr>
          <p:nvPr>
            <p:ph type="body" sz="quarter" idx="35" hasCustomPrompt="1"/>
          </p:nvPr>
        </p:nvSpPr>
        <p:spPr>
          <a:xfrm>
            <a:off x="4292599" y="3473467"/>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4" name="Text Placeholder 28">
            <a:extLst>
              <a:ext uri="{FF2B5EF4-FFF2-40B4-BE49-F238E27FC236}">
                <a16:creationId xmlns:a16="http://schemas.microsoft.com/office/drawing/2014/main" id="{80974527-1FB1-0D06-7065-22AD31AB6F4E}"/>
              </a:ext>
            </a:extLst>
          </p:cNvPr>
          <p:cNvSpPr>
            <a:spLocks noGrp="1"/>
          </p:cNvSpPr>
          <p:nvPr>
            <p:ph type="body" sz="quarter" idx="36" hasCustomPrompt="1"/>
          </p:nvPr>
        </p:nvSpPr>
        <p:spPr>
          <a:xfrm>
            <a:off x="4292599" y="3785180"/>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5" name="Text Placeholder 28">
            <a:extLst>
              <a:ext uri="{FF2B5EF4-FFF2-40B4-BE49-F238E27FC236}">
                <a16:creationId xmlns:a16="http://schemas.microsoft.com/office/drawing/2014/main" id="{8DF6B2F9-9E23-8DE9-1014-4FEF33A57E49}"/>
              </a:ext>
            </a:extLst>
          </p:cNvPr>
          <p:cNvSpPr>
            <a:spLocks noGrp="1"/>
          </p:cNvSpPr>
          <p:nvPr>
            <p:ph type="body" sz="quarter" idx="37" hasCustomPrompt="1"/>
          </p:nvPr>
        </p:nvSpPr>
        <p:spPr>
          <a:xfrm>
            <a:off x="4292599" y="4096893"/>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6" name="Text Placeholder 66">
            <a:extLst>
              <a:ext uri="{FF2B5EF4-FFF2-40B4-BE49-F238E27FC236}">
                <a16:creationId xmlns:a16="http://schemas.microsoft.com/office/drawing/2014/main" id="{004C97EA-CDB3-574C-A9B1-098C664D918E}"/>
              </a:ext>
            </a:extLst>
          </p:cNvPr>
          <p:cNvSpPr>
            <a:spLocks noGrp="1"/>
          </p:cNvSpPr>
          <p:nvPr>
            <p:ph type="body" sz="quarter" idx="38" hasCustomPrompt="1"/>
          </p:nvPr>
        </p:nvSpPr>
        <p:spPr>
          <a:xfrm>
            <a:off x="4289425" y="2892281"/>
            <a:ext cx="3386138" cy="184666"/>
          </a:xfrm>
        </p:spPr>
        <p:txBody>
          <a:bodyPr>
            <a:noAutofit/>
          </a:bodyPr>
          <a:lstStyle>
            <a:lvl1pPr>
              <a:defRPr/>
            </a:lvl1pPr>
            <a:lvl6pPr>
              <a:defRPr sz="1200"/>
            </a:lvl6pPr>
          </a:lstStyle>
          <a:p>
            <a:pPr lvl="5"/>
            <a:r>
              <a:rPr lang="en-US" dirty="0"/>
              <a:t>Insert Name</a:t>
            </a:r>
            <a:endParaRPr lang="en-GB" dirty="0"/>
          </a:p>
        </p:txBody>
      </p:sp>
      <p:sp>
        <p:nvSpPr>
          <p:cNvPr id="57" name="Text Placeholder 66">
            <a:extLst>
              <a:ext uri="{FF2B5EF4-FFF2-40B4-BE49-F238E27FC236}">
                <a16:creationId xmlns:a16="http://schemas.microsoft.com/office/drawing/2014/main" id="{BD19D0BC-F627-72D8-CDE2-02B7C42F2139}"/>
              </a:ext>
            </a:extLst>
          </p:cNvPr>
          <p:cNvSpPr>
            <a:spLocks noGrp="1"/>
          </p:cNvSpPr>
          <p:nvPr>
            <p:ph type="body" sz="quarter" idx="39" hasCustomPrompt="1"/>
          </p:nvPr>
        </p:nvSpPr>
        <p:spPr>
          <a:xfrm>
            <a:off x="4289425" y="3250161"/>
            <a:ext cx="3386138" cy="138499"/>
          </a:xfrm>
        </p:spPr>
        <p:txBody>
          <a:bodyPr wrap="square">
            <a:noAutofit/>
          </a:bodyPr>
          <a:lstStyle>
            <a:lvl1pPr>
              <a:defRPr sz="1100"/>
            </a:lvl1pPr>
            <a:lvl9pPr>
              <a:defRPr sz="900"/>
            </a:lvl9pPr>
          </a:lstStyle>
          <a:p>
            <a:pPr lvl="8"/>
            <a:r>
              <a:rPr lang="en-US" dirty="0"/>
              <a:t>Insert job title </a:t>
            </a:r>
            <a:endParaRPr lang="en-GB" dirty="0"/>
          </a:p>
        </p:txBody>
      </p:sp>
      <p:sp>
        <p:nvSpPr>
          <p:cNvPr id="58" name="Text Placeholder 66">
            <a:extLst>
              <a:ext uri="{FF2B5EF4-FFF2-40B4-BE49-F238E27FC236}">
                <a16:creationId xmlns:a16="http://schemas.microsoft.com/office/drawing/2014/main" id="{880868ED-CF51-0467-FA25-D4883EEDCD56}"/>
              </a:ext>
            </a:extLst>
          </p:cNvPr>
          <p:cNvSpPr>
            <a:spLocks noGrp="1"/>
          </p:cNvSpPr>
          <p:nvPr>
            <p:ph type="body" sz="quarter" idx="40" hasCustomPrompt="1"/>
          </p:nvPr>
        </p:nvSpPr>
        <p:spPr>
          <a:xfrm>
            <a:off x="4289425" y="3561874"/>
            <a:ext cx="3386138" cy="138499"/>
          </a:xfrm>
        </p:spPr>
        <p:txBody>
          <a:bodyPr wrap="square">
            <a:noAutofit/>
          </a:bodyPr>
          <a:lstStyle>
            <a:lvl1pPr>
              <a:defRPr sz="1100"/>
            </a:lvl1pPr>
            <a:lvl9pPr>
              <a:defRPr sz="900"/>
            </a:lvl9pPr>
          </a:lstStyle>
          <a:p>
            <a:pPr lvl="8"/>
            <a:r>
              <a:rPr lang="en-US" dirty="0"/>
              <a:t>Insert location</a:t>
            </a:r>
            <a:endParaRPr lang="en-GB" dirty="0"/>
          </a:p>
        </p:txBody>
      </p:sp>
      <p:sp>
        <p:nvSpPr>
          <p:cNvPr id="59" name="Text Placeholder 66">
            <a:extLst>
              <a:ext uri="{FF2B5EF4-FFF2-40B4-BE49-F238E27FC236}">
                <a16:creationId xmlns:a16="http://schemas.microsoft.com/office/drawing/2014/main" id="{A4E169DC-5C6C-F984-034B-28FFD1C50CCB}"/>
              </a:ext>
            </a:extLst>
          </p:cNvPr>
          <p:cNvSpPr>
            <a:spLocks noGrp="1"/>
          </p:cNvSpPr>
          <p:nvPr>
            <p:ph type="body" sz="quarter" idx="41" hasCustomPrompt="1"/>
          </p:nvPr>
        </p:nvSpPr>
        <p:spPr>
          <a:xfrm>
            <a:off x="4289425" y="3873587"/>
            <a:ext cx="3386138"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60" name="Text Placeholder 66">
            <a:extLst>
              <a:ext uri="{FF2B5EF4-FFF2-40B4-BE49-F238E27FC236}">
                <a16:creationId xmlns:a16="http://schemas.microsoft.com/office/drawing/2014/main" id="{7CF664B0-47C2-868C-AB1F-A06F7C804885}"/>
              </a:ext>
            </a:extLst>
          </p:cNvPr>
          <p:cNvSpPr>
            <a:spLocks noGrp="1"/>
          </p:cNvSpPr>
          <p:nvPr>
            <p:ph type="body" sz="quarter" idx="42" hasCustomPrompt="1"/>
          </p:nvPr>
        </p:nvSpPr>
        <p:spPr>
          <a:xfrm>
            <a:off x="4289425" y="4185299"/>
            <a:ext cx="3386138"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61" name="Text Placeholder 28">
            <a:extLst>
              <a:ext uri="{FF2B5EF4-FFF2-40B4-BE49-F238E27FC236}">
                <a16:creationId xmlns:a16="http://schemas.microsoft.com/office/drawing/2014/main" id="{85E3D923-4ED0-085B-8824-DDCF066AD6BE}"/>
              </a:ext>
            </a:extLst>
          </p:cNvPr>
          <p:cNvSpPr>
            <a:spLocks noGrp="1"/>
          </p:cNvSpPr>
          <p:nvPr>
            <p:ph type="body" sz="quarter" idx="43" hasCustomPrompt="1"/>
          </p:nvPr>
        </p:nvSpPr>
        <p:spPr>
          <a:xfrm>
            <a:off x="8134349" y="3161754"/>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2" name="Text Placeholder 28">
            <a:extLst>
              <a:ext uri="{FF2B5EF4-FFF2-40B4-BE49-F238E27FC236}">
                <a16:creationId xmlns:a16="http://schemas.microsoft.com/office/drawing/2014/main" id="{5B57D884-8B0F-1257-61F9-506D39679ABC}"/>
              </a:ext>
            </a:extLst>
          </p:cNvPr>
          <p:cNvSpPr>
            <a:spLocks noGrp="1"/>
          </p:cNvSpPr>
          <p:nvPr>
            <p:ph type="body" sz="quarter" idx="44" hasCustomPrompt="1"/>
          </p:nvPr>
        </p:nvSpPr>
        <p:spPr>
          <a:xfrm>
            <a:off x="8134349" y="3473467"/>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3" name="Text Placeholder 28">
            <a:extLst>
              <a:ext uri="{FF2B5EF4-FFF2-40B4-BE49-F238E27FC236}">
                <a16:creationId xmlns:a16="http://schemas.microsoft.com/office/drawing/2014/main" id="{F9E40C8E-1456-2835-BABF-7B1FC1652977}"/>
              </a:ext>
            </a:extLst>
          </p:cNvPr>
          <p:cNvSpPr>
            <a:spLocks noGrp="1"/>
          </p:cNvSpPr>
          <p:nvPr>
            <p:ph type="body" sz="quarter" idx="45" hasCustomPrompt="1"/>
          </p:nvPr>
        </p:nvSpPr>
        <p:spPr>
          <a:xfrm>
            <a:off x="8134349" y="3785180"/>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4" name="Text Placeholder 28">
            <a:extLst>
              <a:ext uri="{FF2B5EF4-FFF2-40B4-BE49-F238E27FC236}">
                <a16:creationId xmlns:a16="http://schemas.microsoft.com/office/drawing/2014/main" id="{F12441A5-3A78-D4EF-7B63-74C5E976B954}"/>
              </a:ext>
            </a:extLst>
          </p:cNvPr>
          <p:cNvSpPr>
            <a:spLocks noGrp="1"/>
          </p:cNvSpPr>
          <p:nvPr>
            <p:ph type="body" sz="quarter" idx="46" hasCustomPrompt="1"/>
          </p:nvPr>
        </p:nvSpPr>
        <p:spPr>
          <a:xfrm>
            <a:off x="8134349" y="4096893"/>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5" name="Text Placeholder 66">
            <a:extLst>
              <a:ext uri="{FF2B5EF4-FFF2-40B4-BE49-F238E27FC236}">
                <a16:creationId xmlns:a16="http://schemas.microsoft.com/office/drawing/2014/main" id="{551ABB58-3AD6-0C52-83F4-73154C8D00E6}"/>
              </a:ext>
            </a:extLst>
          </p:cNvPr>
          <p:cNvSpPr>
            <a:spLocks noGrp="1"/>
          </p:cNvSpPr>
          <p:nvPr>
            <p:ph type="body" sz="quarter" idx="47" hasCustomPrompt="1"/>
          </p:nvPr>
        </p:nvSpPr>
        <p:spPr>
          <a:xfrm>
            <a:off x="8131175" y="2892281"/>
            <a:ext cx="3386138" cy="184666"/>
          </a:xfrm>
        </p:spPr>
        <p:txBody>
          <a:bodyPr>
            <a:noAutofit/>
          </a:bodyPr>
          <a:lstStyle>
            <a:lvl1pPr>
              <a:defRPr/>
            </a:lvl1pPr>
            <a:lvl6pPr>
              <a:defRPr sz="1200"/>
            </a:lvl6pPr>
          </a:lstStyle>
          <a:p>
            <a:pPr lvl="5"/>
            <a:r>
              <a:rPr lang="en-US" dirty="0"/>
              <a:t>Insert Name</a:t>
            </a:r>
            <a:endParaRPr lang="en-GB" dirty="0"/>
          </a:p>
        </p:txBody>
      </p:sp>
      <p:sp>
        <p:nvSpPr>
          <p:cNvPr id="66" name="Text Placeholder 66">
            <a:extLst>
              <a:ext uri="{FF2B5EF4-FFF2-40B4-BE49-F238E27FC236}">
                <a16:creationId xmlns:a16="http://schemas.microsoft.com/office/drawing/2014/main" id="{57E7A63B-0232-6CD7-9BAC-5B1CA369B885}"/>
              </a:ext>
            </a:extLst>
          </p:cNvPr>
          <p:cNvSpPr>
            <a:spLocks noGrp="1"/>
          </p:cNvSpPr>
          <p:nvPr>
            <p:ph type="body" sz="quarter" idx="48" hasCustomPrompt="1"/>
          </p:nvPr>
        </p:nvSpPr>
        <p:spPr>
          <a:xfrm>
            <a:off x="8131175" y="3250161"/>
            <a:ext cx="3386138" cy="138499"/>
          </a:xfrm>
        </p:spPr>
        <p:txBody>
          <a:bodyPr wrap="square">
            <a:noAutofit/>
          </a:bodyPr>
          <a:lstStyle>
            <a:lvl1pPr>
              <a:defRPr sz="1100"/>
            </a:lvl1pPr>
            <a:lvl9pPr>
              <a:defRPr sz="900"/>
            </a:lvl9pPr>
          </a:lstStyle>
          <a:p>
            <a:pPr lvl="8"/>
            <a:r>
              <a:rPr lang="en-US" dirty="0"/>
              <a:t>Insert job title </a:t>
            </a:r>
            <a:endParaRPr lang="en-GB" dirty="0"/>
          </a:p>
        </p:txBody>
      </p:sp>
      <p:sp>
        <p:nvSpPr>
          <p:cNvPr id="67" name="Text Placeholder 66">
            <a:extLst>
              <a:ext uri="{FF2B5EF4-FFF2-40B4-BE49-F238E27FC236}">
                <a16:creationId xmlns:a16="http://schemas.microsoft.com/office/drawing/2014/main" id="{C1E06A9D-0F84-31B1-EBE5-F8F38C049CB7}"/>
              </a:ext>
            </a:extLst>
          </p:cNvPr>
          <p:cNvSpPr>
            <a:spLocks noGrp="1"/>
          </p:cNvSpPr>
          <p:nvPr>
            <p:ph type="body" sz="quarter" idx="49" hasCustomPrompt="1"/>
          </p:nvPr>
        </p:nvSpPr>
        <p:spPr>
          <a:xfrm>
            <a:off x="8131175" y="3561874"/>
            <a:ext cx="3386138" cy="138499"/>
          </a:xfrm>
        </p:spPr>
        <p:txBody>
          <a:bodyPr wrap="square">
            <a:noAutofit/>
          </a:bodyPr>
          <a:lstStyle>
            <a:lvl1pPr>
              <a:defRPr sz="1100"/>
            </a:lvl1pPr>
            <a:lvl9pPr>
              <a:defRPr sz="900"/>
            </a:lvl9pPr>
          </a:lstStyle>
          <a:p>
            <a:pPr lvl="8"/>
            <a:r>
              <a:rPr lang="en-US" dirty="0"/>
              <a:t>Insert location</a:t>
            </a:r>
            <a:endParaRPr lang="en-GB" dirty="0"/>
          </a:p>
        </p:txBody>
      </p:sp>
      <p:sp>
        <p:nvSpPr>
          <p:cNvPr id="68" name="Text Placeholder 66">
            <a:extLst>
              <a:ext uri="{FF2B5EF4-FFF2-40B4-BE49-F238E27FC236}">
                <a16:creationId xmlns:a16="http://schemas.microsoft.com/office/drawing/2014/main" id="{11C6A4F6-9B7E-6B8E-84CF-45FF149F8B4D}"/>
              </a:ext>
            </a:extLst>
          </p:cNvPr>
          <p:cNvSpPr>
            <a:spLocks noGrp="1"/>
          </p:cNvSpPr>
          <p:nvPr>
            <p:ph type="body" sz="quarter" idx="50" hasCustomPrompt="1"/>
          </p:nvPr>
        </p:nvSpPr>
        <p:spPr>
          <a:xfrm>
            <a:off x="8131175" y="3873587"/>
            <a:ext cx="3386138"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69" name="Text Placeholder 66">
            <a:extLst>
              <a:ext uri="{FF2B5EF4-FFF2-40B4-BE49-F238E27FC236}">
                <a16:creationId xmlns:a16="http://schemas.microsoft.com/office/drawing/2014/main" id="{0009245E-A3AA-2DA9-8892-9B1DD9AD72DB}"/>
              </a:ext>
            </a:extLst>
          </p:cNvPr>
          <p:cNvSpPr>
            <a:spLocks noGrp="1"/>
          </p:cNvSpPr>
          <p:nvPr>
            <p:ph type="body" sz="quarter" idx="51" hasCustomPrompt="1"/>
          </p:nvPr>
        </p:nvSpPr>
        <p:spPr>
          <a:xfrm>
            <a:off x="8131175" y="4185299"/>
            <a:ext cx="3386138" cy="138499"/>
          </a:xfrm>
        </p:spPr>
        <p:txBody>
          <a:bodyPr wrap="square">
            <a:noAutofit/>
          </a:bodyPr>
          <a:lstStyle>
            <a:lvl1pPr>
              <a:defRPr sz="1100"/>
            </a:lvl1pPr>
            <a:lvl9pPr>
              <a:defRPr sz="900"/>
            </a:lvl9pPr>
          </a:lstStyle>
          <a:p>
            <a:pPr lvl="8"/>
            <a:r>
              <a:rPr lang="en-US" dirty="0"/>
              <a:t>Insert email address</a:t>
            </a:r>
            <a:endParaRPr lang="en-GB" dirty="0"/>
          </a:p>
        </p:txBody>
      </p:sp>
    </p:spTree>
    <p:custDataLst>
      <p:tags r:id="rId1"/>
    </p:custDataLst>
    <p:extLst>
      <p:ext uri="{BB962C8B-B14F-4D97-AF65-F5344CB8AC3E}">
        <p14:creationId xmlns:p14="http://schemas.microsoft.com/office/powerpoint/2010/main" val="26338973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act details x4 yellow">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CA154E-7992-829D-88FC-21440E0E6619}"/>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650EAF23-DB6B-B0D0-BC04-8CF47B55FBBF}"/>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672187" y="448687"/>
            <a:ext cx="1072138" cy="1072138"/>
          </a:xfrm>
          <a:prstGeom prst="rect">
            <a:avLst/>
          </a:prstGeom>
        </p:spPr>
      </p:pic>
      <p:sp>
        <p:nvSpPr>
          <p:cNvPr id="18" name="TextBox 17">
            <a:extLst>
              <a:ext uri="{FF2B5EF4-FFF2-40B4-BE49-F238E27FC236}">
                <a16:creationId xmlns:a16="http://schemas.microsoft.com/office/drawing/2014/main" id="{515E8133-41B9-B127-BA5F-3F6124475827}"/>
              </a:ext>
            </a:extLst>
          </p:cNvPr>
          <p:cNvSpPr txBox="1"/>
          <p:nvPr userDrawn="1"/>
        </p:nvSpPr>
        <p:spPr>
          <a:xfrm>
            <a:off x="450849" y="5628640"/>
            <a:ext cx="829805" cy="203133"/>
          </a:xfrm>
          <a:prstGeom prst="rect">
            <a:avLst/>
          </a:prstGeom>
          <a:noFill/>
        </p:spPr>
        <p:txBody>
          <a:bodyPr wrap="square" lIns="0" tIns="0" rIns="0" bIns="0" rtlCol="0">
            <a:spAutoFit/>
          </a:bodyPr>
          <a:lstStyle/>
          <a:p>
            <a:pPr algn="l">
              <a:lnSpc>
                <a:spcPct val="120000"/>
              </a:lnSpc>
              <a:spcAft>
                <a:spcPts val="1000"/>
              </a:spcAft>
            </a:pPr>
            <a:r>
              <a:rPr lang="en-GB" sz="1200" dirty="0">
                <a:latin typeface="Gotham Medium" panose="02000604030000020004" pitchFamily="50" charset="0"/>
              </a:rPr>
              <a:t>savills.com</a:t>
            </a:r>
          </a:p>
        </p:txBody>
      </p:sp>
      <p:sp>
        <p:nvSpPr>
          <p:cNvPr id="19" name="TextBox 18">
            <a:extLst>
              <a:ext uri="{FF2B5EF4-FFF2-40B4-BE49-F238E27FC236}">
                <a16:creationId xmlns:a16="http://schemas.microsoft.com/office/drawing/2014/main" id="{4D2647FF-7E49-940D-5BFA-8CE99C41A0F8}"/>
              </a:ext>
            </a:extLst>
          </p:cNvPr>
          <p:cNvSpPr txBox="1"/>
          <p:nvPr userDrawn="1"/>
        </p:nvSpPr>
        <p:spPr>
          <a:xfrm>
            <a:off x="450849" y="5949950"/>
            <a:ext cx="11069639" cy="470129"/>
          </a:xfrm>
          <a:prstGeom prst="rect">
            <a:avLst/>
          </a:prstGeom>
          <a:noFill/>
        </p:spPr>
        <p:txBody>
          <a:bodyPr wrap="square" lIns="0" tIns="0" rIns="0" bIns="0">
            <a:spAutoFit/>
          </a:bodyPr>
          <a:lstStyle/>
          <a:p>
            <a:pPr>
              <a:lnSpc>
                <a:spcPct val="120000"/>
              </a:lnSpc>
            </a:pPr>
            <a:r>
              <a:rPr lang="en-GB" sz="650" dirty="0"/>
              <a:t>Disclaimer: 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sp>
        <p:nvSpPr>
          <p:cNvPr id="20" name="Text Placeholder 28">
            <a:extLst>
              <a:ext uri="{FF2B5EF4-FFF2-40B4-BE49-F238E27FC236}">
                <a16:creationId xmlns:a16="http://schemas.microsoft.com/office/drawing/2014/main" id="{2C36BBB4-C0A1-E86A-9002-327C6EAB11E7}"/>
              </a:ext>
            </a:extLst>
          </p:cNvPr>
          <p:cNvSpPr>
            <a:spLocks noGrp="1"/>
          </p:cNvSpPr>
          <p:nvPr>
            <p:ph type="body" sz="quarter" idx="25" hasCustomPrompt="1"/>
          </p:nvPr>
        </p:nvSpPr>
        <p:spPr>
          <a:xfrm>
            <a:off x="450849" y="31617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1" name="Text Placeholder 28">
            <a:extLst>
              <a:ext uri="{FF2B5EF4-FFF2-40B4-BE49-F238E27FC236}">
                <a16:creationId xmlns:a16="http://schemas.microsoft.com/office/drawing/2014/main" id="{808F93BA-5567-F2E1-CFA3-EFD9EAB9F349}"/>
              </a:ext>
            </a:extLst>
          </p:cNvPr>
          <p:cNvSpPr>
            <a:spLocks noGrp="1"/>
          </p:cNvSpPr>
          <p:nvPr>
            <p:ph type="body" sz="quarter" idx="26" hasCustomPrompt="1"/>
          </p:nvPr>
        </p:nvSpPr>
        <p:spPr>
          <a:xfrm>
            <a:off x="450849" y="347346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2" name="Text Placeholder 28">
            <a:extLst>
              <a:ext uri="{FF2B5EF4-FFF2-40B4-BE49-F238E27FC236}">
                <a16:creationId xmlns:a16="http://schemas.microsoft.com/office/drawing/2014/main" id="{5FA0CC64-47E3-5BF9-10CA-9D00231B15E1}"/>
              </a:ext>
            </a:extLst>
          </p:cNvPr>
          <p:cNvSpPr>
            <a:spLocks noGrp="1"/>
          </p:cNvSpPr>
          <p:nvPr>
            <p:ph type="body" sz="quarter" idx="27" hasCustomPrompt="1"/>
          </p:nvPr>
        </p:nvSpPr>
        <p:spPr>
          <a:xfrm>
            <a:off x="450849" y="378518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3" name="Text Placeholder 28">
            <a:extLst>
              <a:ext uri="{FF2B5EF4-FFF2-40B4-BE49-F238E27FC236}">
                <a16:creationId xmlns:a16="http://schemas.microsoft.com/office/drawing/2014/main" id="{2198859F-2DB3-FD97-7B49-C128B60799D7}"/>
              </a:ext>
            </a:extLst>
          </p:cNvPr>
          <p:cNvSpPr>
            <a:spLocks noGrp="1"/>
          </p:cNvSpPr>
          <p:nvPr>
            <p:ph type="body" sz="quarter" idx="28" hasCustomPrompt="1"/>
          </p:nvPr>
        </p:nvSpPr>
        <p:spPr>
          <a:xfrm>
            <a:off x="450849" y="4096893"/>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4" name="Title 64">
            <a:extLst>
              <a:ext uri="{FF2B5EF4-FFF2-40B4-BE49-F238E27FC236}">
                <a16:creationId xmlns:a16="http://schemas.microsoft.com/office/drawing/2014/main" id="{5B55599F-9150-05D3-C2C6-788469DA118F}"/>
              </a:ext>
            </a:extLst>
          </p:cNvPr>
          <p:cNvSpPr>
            <a:spLocks noGrp="1"/>
          </p:cNvSpPr>
          <p:nvPr>
            <p:ph type="title" hasCustomPrompt="1"/>
          </p:nvPr>
        </p:nvSpPr>
        <p:spPr>
          <a:xfrm>
            <a:off x="450850" y="1532427"/>
            <a:ext cx="8188325" cy="830997"/>
          </a:xfrm>
        </p:spPr>
        <p:txBody>
          <a:bodyPr/>
          <a:lstStyle>
            <a:lvl1pPr>
              <a:defRPr sz="6000">
                <a:latin typeface="+mn-lt"/>
              </a:defRPr>
            </a:lvl1pPr>
          </a:lstStyle>
          <a:p>
            <a:r>
              <a:rPr lang="en-US" dirty="0"/>
              <a:t>Contact us</a:t>
            </a:r>
            <a:endParaRPr lang="en-GB" dirty="0"/>
          </a:p>
        </p:txBody>
      </p:sp>
      <p:sp>
        <p:nvSpPr>
          <p:cNvPr id="25" name="Text Placeholder 66">
            <a:extLst>
              <a:ext uri="{FF2B5EF4-FFF2-40B4-BE49-F238E27FC236}">
                <a16:creationId xmlns:a16="http://schemas.microsoft.com/office/drawing/2014/main" id="{EE763F04-13B0-0B74-FDC8-A9D976B9E36A}"/>
              </a:ext>
            </a:extLst>
          </p:cNvPr>
          <p:cNvSpPr>
            <a:spLocks noGrp="1"/>
          </p:cNvSpPr>
          <p:nvPr>
            <p:ph type="body" sz="quarter" idx="29" hasCustomPrompt="1"/>
          </p:nvPr>
        </p:nvSpPr>
        <p:spPr>
          <a:xfrm>
            <a:off x="447675" y="2892281"/>
            <a:ext cx="2428875" cy="184666"/>
          </a:xfrm>
        </p:spPr>
        <p:txBody>
          <a:bodyPr>
            <a:noAutofit/>
          </a:bodyPr>
          <a:lstStyle>
            <a:lvl1pPr>
              <a:defRPr/>
            </a:lvl1pPr>
            <a:lvl6pPr>
              <a:defRPr sz="1200"/>
            </a:lvl6pPr>
          </a:lstStyle>
          <a:p>
            <a:pPr lvl="5"/>
            <a:r>
              <a:rPr lang="en-US" dirty="0"/>
              <a:t>Insert Name</a:t>
            </a:r>
            <a:endParaRPr lang="en-GB" dirty="0"/>
          </a:p>
        </p:txBody>
      </p:sp>
      <p:sp>
        <p:nvSpPr>
          <p:cNvPr id="26" name="Text Placeholder 66">
            <a:extLst>
              <a:ext uri="{FF2B5EF4-FFF2-40B4-BE49-F238E27FC236}">
                <a16:creationId xmlns:a16="http://schemas.microsoft.com/office/drawing/2014/main" id="{1A5F7D61-5884-DA5C-F0F1-FFE2133CDB1B}"/>
              </a:ext>
            </a:extLst>
          </p:cNvPr>
          <p:cNvSpPr>
            <a:spLocks noGrp="1"/>
          </p:cNvSpPr>
          <p:nvPr>
            <p:ph type="body" sz="quarter" idx="30" hasCustomPrompt="1"/>
          </p:nvPr>
        </p:nvSpPr>
        <p:spPr>
          <a:xfrm>
            <a:off x="447675" y="3250161"/>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27" name="Text Placeholder 66">
            <a:extLst>
              <a:ext uri="{FF2B5EF4-FFF2-40B4-BE49-F238E27FC236}">
                <a16:creationId xmlns:a16="http://schemas.microsoft.com/office/drawing/2014/main" id="{88C857DE-B17B-EC77-77D6-6571E5A5C080}"/>
              </a:ext>
            </a:extLst>
          </p:cNvPr>
          <p:cNvSpPr>
            <a:spLocks noGrp="1"/>
          </p:cNvSpPr>
          <p:nvPr>
            <p:ph type="body" sz="quarter" idx="31" hasCustomPrompt="1"/>
          </p:nvPr>
        </p:nvSpPr>
        <p:spPr>
          <a:xfrm>
            <a:off x="447675" y="3561874"/>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34" name="Text Placeholder 66">
            <a:extLst>
              <a:ext uri="{FF2B5EF4-FFF2-40B4-BE49-F238E27FC236}">
                <a16:creationId xmlns:a16="http://schemas.microsoft.com/office/drawing/2014/main" id="{1C571002-C1CA-C1F5-CD44-C6DA2FBE2753}"/>
              </a:ext>
            </a:extLst>
          </p:cNvPr>
          <p:cNvSpPr>
            <a:spLocks noGrp="1"/>
          </p:cNvSpPr>
          <p:nvPr>
            <p:ph type="body" sz="quarter" idx="32" hasCustomPrompt="1"/>
          </p:nvPr>
        </p:nvSpPr>
        <p:spPr>
          <a:xfrm>
            <a:off x="447675" y="3873587"/>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35" name="Text Placeholder 66">
            <a:extLst>
              <a:ext uri="{FF2B5EF4-FFF2-40B4-BE49-F238E27FC236}">
                <a16:creationId xmlns:a16="http://schemas.microsoft.com/office/drawing/2014/main" id="{5C91A74B-55B6-C391-95EA-7F8734BA83DF}"/>
              </a:ext>
            </a:extLst>
          </p:cNvPr>
          <p:cNvSpPr>
            <a:spLocks noGrp="1"/>
          </p:cNvSpPr>
          <p:nvPr>
            <p:ph type="body" sz="quarter" idx="33" hasCustomPrompt="1"/>
          </p:nvPr>
        </p:nvSpPr>
        <p:spPr>
          <a:xfrm>
            <a:off x="447675" y="4185299"/>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36" name="Text Placeholder 28">
            <a:extLst>
              <a:ext uri="{FF2B5EF4-FFF2-40B4-BE49-F238E27FC236}">
                <a16:creationId xmlns:a16="http://schemas.microsoft.com/office/drawing/2014/main" id="{2EE5ECC1-5FFA-D300-A82C-555E870C8B14}"/>
              </a:ext>
            </a:extLst>
          </p:cNvPr>
          <p:cNvSpPr>
            <a:spLocks noGrp="1"/>
          </p:cNvSpPr>
          <p:nvPr>
            <p:ph type="body" sz="quarter" idx="34" hasCustomPrompt="1"/>
          </p:nvPr>
        </p:nvSpPr>
        <p:spPr>
          <a:xfrm>
            <a:off x="3334872" y="31617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37" name="Text Placeholder 28">
            <a:extLst>
              <a:ext uri="{FF2B5EF4-FFF2-40B4-BE49-F238E27FC236}">
                <a16:creationId xmlns:a16="http://schemas.microsoft.com/office/drawing/2014/main" id="{9D27420A-0B47-1A03-BA0C-6841FE8937DA}"/>
              </a:ext>
            </a:extLst>
          </p:cNvPr>
          <p:cNvSpPr>
            <a:spLocks noGrp="1"/>
          </p:cNvSpPr>
          <p:nvPr>
            <p:ph type="body" sz="quarter" idx="35" hasCustomPrompt="1"/>
          </p:nvPr>
        </p:nvSpPr>
        <p:spPr>
          <a:xfrm>
            <a:off x="3334872" y="347346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38" name="Text Placeholder 28">
            <a:extLst>
              <a:ext uri="{FF2B5EF4-FFF2-40B4-BE49-F238E27FC236}">
                <a16:creationId xmlns:a16="http://schemas.microsoft.com/office/drawing/2014/main" id="{5C8E0E94-4078-315F-32B3-E1308FF4BD47}"/>
              </a:ext>
            </a:extLst>
          </p:cNvPr>
          <p:cNvSpPr>
            <a:spLocks noGrp="1"/>
          </p:cNvSpPr>
          <p:nvPr>
            <p:ph type="body" sz="quarter" idx="36" hasCustomPrompt="1"/>
          </p:nvPr>
        </p:nvSpPr>
        <p:spPr>
          <a:xfrm>
            <a:off x="3334872" y="378518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39" name="Text Placeholder 28">
            <a:extLst>
              <a:ext uri="{FF2B5EF4-FFF2-40B4-BE49-F238E27FC236}">
                <a16:creationId xmlns:a16="http://schemas.microsoft.com/office/drawing/2014/main" id="{8A43F0B1-0DF9-CB61-2FD5-821355F26414}"/>
              </a:ext>
            </a:extLst>
          </p:cNvPr>
          <p:cNvSpPr>
            <a:spLocks noGrp="1"/>
          </p:cNvSpPr>
          <p:nvPr>
            <p:ph type="body" sz="quarter" idx="37" hasCustomPrompt="1"/>
          </p:nvPr>
        </p:nvSpPr>
        <p:spPr>
          <a:xfrm>
            <a:off x="3334872" y="4096893"/>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40" name="Text Placeholder 66">
            <a:extLst>
              <a:ext uri="{FF2B5EF4-FFF2-40B4-BE49-F238E27FC236}">
                <a16:creationId xmlns:a16="http://schemas.microsoft.com/office/drawing/2014/main" id="{59269D40-0019-AFFB-F409-0AD64024A592}"/>
              </a:ext>
            </a:extLst>
          </p:cNvPr>
          <p:cNvSpPr>
            <a:spLocks noGrp="1"/>
          </p:cNvSpPr>
          <p:nvPr>
            <p:ph type="body" sz="quarter" idx="38" hasCustomPrompt="1"/>
          </p:nvPr>
        </p:nvSpPr>
        <p:spPr>
          <a:xfrm>
            <a:off x="3331698" y="2892281"/>
            <a:ext cx="2428875" cy="184666"/>
          </a:xfrm>
        </p:spPr>
        <p:txBody>
          <a:bodyPr>
            <a:noAutofit/>
          </a:bodyPr>
          <a:lstStyle>
            <a:lvl1pPr>
              <a:defRPr/>
            </a:lvl1pPr>
            <a:lvl6pPr>
              <a:defRPr sz="1200"/>
            </a:lvl6pPr>
          </a:lstStyle>
          <a:p>
            <a:pPr lvl="5"/>
            <a:r>
              <a:rPr lang="en-US" dirty="0"/>
              <a:t>Insert Name</a:t>
            </a:r>
            <a:endParaRPr lang="en-GB" dirty="0"/>
          </a:p>
        </p:txBody>
      </p:sp>
      <p:sp>
        <p:nvSpPr>
          <p:cNvPr id="41" name="Text Placeholder 66">
            <a:extLst>
              <a:ext uri="{FF2B5EF4-FFF2-40B4-BE49-F238E27FC236}">
                <a16:creationId xmlns:a16="http://schemas.microsoft.com/office/drawing/2014/main" id="{0AC67479-1F77-4B8B-FE78-191BDBDA381A}"/>
              </a:ext>
            </a:extLst>
          </p:cNvPr>
          <p:cNvSpPr>
            <a:spLocks noGrp="1"/>
          </p:cNvSpPr>
          <p:nvPr>
            <p:ph type="body" sz="quarter" idx="39" hasCustomPrompt="1"/>
          </p:nvPr>
        </p:nvSpPr>
        <p:spPr>
          <a:xfrm>
            <a:off x="3331698" y="3250161"/>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42" name="Text Placeholder 66">
            <a:extLst>
              <a:ext uri="{FF2B5EF4-FFF2-40B4-BE49-F238E27FC236}">
                <a16:creationId xmlns:a16="http://schemas.microsoft.com/office/drawing/2014/main" id="{C63A0412-2E33-5CEE-DD67-B16D00F9CCC0}"/>
              </a:ext>
            </a:extLst>
          </p:cNvPr>
          <p:cNvSpPr>
            <a:spLocks noGrp="1"/>
          </p:cNvSpPr>
          <p:nvPr>
            <p:ph type="body" sz="quarter" idx="40" hasCustomPrompt="1"/>
          </p:nvPr>
        </p:nvSpPr>
        <p:spPr>
          <a:xfrm>
            <a:off x="3331698" y="3561874"/>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43" name="Text Placeholder 66">
            <a:extLst>
              <a:ext uri="{FF2B5EF4-FFF2-40B4-BE49-F238E27FC236}">
                <a16:creationId xmlns:a16="http://schemas.microsoft.com/office/drawing/2014/main" id="{25C3E042-9B45-2660-40B0-210853DF688D}"/>
              </a:ext>
            </a:extLst>
          </p:cNvPr>
          <p:cNvSpPr>
            <a:spLocks noGrp="1"/>
          </p:cNvSpPr>
          <p:nvPr>
            <p:ph type="body" sz="quarter" idx="41" hasCustomPrompt="1"/>
          </p:nvPr>
        </p:nvSpPr>
        <p:spPr>
          <a:xfrm>
            <a:off x="3331698" y="3873587"/>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50" name="Text Placeholder 66">
            <a:extLst>
              <a:ext uri="{FF2B5EF4-FFF2-40B4-BE49-F238E27FC236}">
                <a16:creationId xmlns:a16="http://schemas.microsoft.com/office/drawing/2014/main" id="{29BF93B1-EEF3-FD89-BE50-EB21AAED5520}"/>
              </a:ext>
            </a:extLst>
          </p:cNvPr>
          <p:cNvSpPr>
            <a:spLocks noGrp="1"/>
          </p:cNvSpPr>
          <p:nvPr>
            <p:ph type="body" sz="quarter" idx="42" hasCustomPrompt="1"/>
          </p:nvPr>
        </p:nvSpPr>
        <p:spPr>
          <a:xfrm>
            <a:off x="3331698" y="4185299"/>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71" name="Text Placeholder 28">
            <a:extLst>
              <a:ext uri="{FF2B5EF4-FFF2-40B4-BE49-F238E27FC236}">
                <a16:creationId xmlns:a16="http://schemas.microsoft.com/office/drawing/2014/main" id="{4EEB5AB1-5E42-0A4D-6EF4-166DFFE3B18D}"/>
              </a:ext>
            </a:extLst>
          </p:cNvPr>
          <p:cNvSpPr>
            <a:spLocks noGrp="1"/>
          </p:cNvSpPr>
          <p:nvPr>
            <p:ph type="body" sz="quarter" idx="43" hasCustomPrompt="1"/>
          </p:nvPr>
        </p:nvSpPr>
        <p:spPr>
          <a:xfrm>
            <a:off x="6217770" y="31617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2" name="Text Placeholder 28">
            <a:extLst>
              <a:ext uri="{FF2B5EF4-FFF2-40B4-BE49-F238E27FC236}">
                <a16:creationId xmlns:a16="http://schemas.microsoft.com/office/drawing/2014/main" id="{AD859ED2-E799-D5FD-3E78-C8B18EF19053}"/>
              </a:ext>
            </a:extLst>
          </p:cNvPr>
          <p:cNvSpPr>
            <a:spLocks noGrp="1"/>
          </p:cNvSpPr>
          <p:nvPr>
            <p:ph type="body" sz="quarter" idx="44" hasCustomPrompt="1"/>
          </p:nvPr>
        </p:nvSpPr>
        <p:spPr>
          <a:xfrm>
            <a:off x="6217770" y="347346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3" name="Text Placeholder 28">
            <a:extLst>
              <a:ext uri="{FF2B5EF4-FFF2-40B4-BE49-F238E27FC236}">
                <a16:creationId xmlns:a16="http://schemas.microsoft.com/office/drawing/2014/main" id="{6D0D2A45-CD06-A842-9BA6-3EF972B1C363}"/>
              </a:ext>
            </a:extLst>
          </p:cNvPr>
          <p:cNvSpPr>
            <a:spLocks noGrp="1"/>
          </p:cNvSpPr>
          <p:nvPr>
            <p:ph type="body" sz="quarter" idx="45" hasCustomPrompt="1"/>
          </p:nvPr>
        </p:nvSpPr>
        <p:spPr>
          <a:xfrm>
            <a:off x="6217770" y="378518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4" name="Text Placeholder 28">
            <a:extLst>
              <a:ext uri="{FF2B5EF4-FFF2-40B4-BE49-F238E27FC236}">
                <a16:creationId xmlns:a16="http://schemas.microsoft.com/office/drawing/2014/main" id="{BC341CCC-6F5A-6C6E-07D7-C85A9BD9187E}"/>
              </a:ext>
            </a:extLst>
          </p:cNvPr>
          <p:cNvSpPr>
            <a:spLocks noGrp="1"/>
          </p:cNvSpPr>
          <p:nvPr>
            <p:ph type="body" sz="quarter" idx="46" hasCustomPrompt="1"/>
          </p:nvPr>
        </p:nvSpPr>
        <p:spPr>
          <a:xfrm>
            <a:off x="6217770" y="4096893"/>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5" name="Text Placeholder 66">
            <a:extLst>
              <a:ext uri="{FF2B5EF4-FFF2-40B4-BE49-F238E27FC236}">
                <a16:creationId xmlns:a16="http://schemas.microsoft.com/office/drawing/2014/main" id="{88677E14-D91F-6682-E157-173EEDA7112C}"/>
              </a:ext>
            </a:extLst>
          </p:cNvPr>
          <p:cNvSpPr>
            <a:spLocks noGrp="1"/>
          </p:cNvSpPr>
          <p:nvPr>
            <p:ph type="body" sz="quarter" idx="47" hasCustomPrompt="1"/>
          </p:nvPr>
        </p:nvSpPr>
        <p:spPr>
          <a:xfrm>
            <a:off x="6214596" y="2892281"/>
            <a:ext cx="2428875" cy="184666"/>
          </a:xfrm>
        </p:spPr>
        <p:txBody>
          <a:bodyPr>
            <a:noAutofit/>
          </a:bodyPr>
          <a:lstStyle>
            <a:lvl1pPr>
              <a:defRPr/>
            </a:lvl1pPr>
            <a:lvl6pPr>
              <a:defRPr sz="1200"/>
            </a:lvl6pPr>
          </a:lstStyle>
          <a:p>
            <a:pPr lvl="5"/>
            <a:r>
              <a:rPr lang="en-US" dirty="0"/>
              <a:t>Insert Name</a:t>
            </a:r>
            <a:endParaRPr lang="en-GB" dirty="0"/>
          </a:p>
        </p:txBody>
      </p:sp>
      <p:sp>
        <p:nvSpPr>
          <p:cNvPr id="76" name="Text Placeholder 66">
            <a:extLst>
              <a:ext uri="{FF2B5EF4-FFF2-40B4-BE49-F238E27FC236}">
                <a16:creationId xmlns:a16="http://schemas.microsoft.com/office/drawing/2014/main" id="{EDB7E0D0-4B45-F642-3437-C4415C0734FA}"/>
              </a:ext>
            </a:extLst>
          </p:cNvPr>
          <p:cNvSpPr>
            <a:spLocks noGrp="1"/>
          </p:cNvSpPr>
          <p:nvPr>
            <p:ph type="body" sz="quarter" idx="48" hasCustomPrompt="1"/>
          </p:nvPr>
        </p:nvSpPr>
        <p:spPr>
          <a:xfrm>
            <a:off x="6214596" y="3250161"/>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77" name="Text Placeholder 66">
            <a:extLst>
              <a:ext uri="{FF2B5EF4-FFF2-40B4-BE49-F238E27FC236}">
                <a16:creationId xmlns:a16="http://schemas.microsoft.com/office/drawing/2014/main" id="{B26840A5-FA32-FC5B-4604-454DCD391045}"/>
              </a:ext>
            </a:extLst>
          </p:cNvPr>
          <p:cNvSpPr>
            <a:spLocks noGrp="1"/>
          </p:cNvSpPr>
          <p:nvPr>
            <p:ph type="body" sz="quarter" idx="49" hasCustomPrompt="1"/>
          </p:nvPr>
        </p:nvSpPr>
        <p:spPr>
          <a:xfrm>
            <a:off x="6214596" y="3561874"/>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78" name="Text Placeholder 66">
            <a:extLst>
              <a:ext uri="{FF2B5EF4-FFF2-40B4-BE49-F238E27FC236}">
                <a16:creationId xmlns:a16="http://schemas.microsoft.com/office/drawing/2014/main" id="{499AEDA9-9722-35F9-CC7D-0B3C1A44DCFC}"/>
              </a:ext>
            </a:extLst>
          </p:cNvPr>
          <p:cNvSpPr>
            <a:spLocks noGrp="1"/>
          </p:cNvSpPr>
          <p:nvPr>
            <p:ph type="body" sz="quarter" idx="50" hasCustomPrompt="1"/>
          </p:nvPr>
        </p:nvSpPr>
        <p:spPr>
          <a:xfrm>
            <a:off x="6214596" y="3873587"/>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79" name="Text Placeholder 66">
            <a:extLst>
              <a:ext uri="{FF2B5EF4-FFF2-40B4-BE49-F238E27FC236}">
                <a16:creationId xmlns:a16="http://schemas.microsoft.com/office/drawing/2014/main" id="{789BC350-113D-2BDE-C2AA-C2F5E3B9EDD0}"/>
              </a:ext>
            </a:extLst>
          </p:cNvPr>
          <p:cNvSpPr>
            <a:spLocks noGrp="1"/>
          </p:cNvSpPr>
          <p:nvPr>
            <p:ph type="body" sz="quarter" idx="51" hasCustomPrompt="1"/>
          </p:nvPr>
        </p:nvSpPr>
        <p:spPr>
          <a:xfrm>
            <a:off x="6214596" y="4185299"/>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80" name="Text Placeholder 28">
            <a:extLst>
              <a:ext uri="{FF2B5EF4-FFF2-40B4-BE49-F238E27FC236}">
                <a16:creationId xmlns:a16="http://schemas.microsoft.com/office/drawing/2014/main" id="{A23115CC-36BB-CBD0-51D9-B92A6E52B520}"/>
              </a:ext>
            </a:extLst>
          </p:cNvPr>
          <p:cNvSpPr>
            <a:spLocks noGrp="1"/>
          </p:cNvSpPr>
          <p:nvPr>
            <p:ph type="body" sz="quarter" idx="52" hasCustomPrompt="1"/>
          </p:nvPr>
        </p:nvSpPr>
        <p:spPr>
          <a:xfrm>
            <a:off x="9099543" y="31617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1" name="Text Placeholder 28">
            <a:extLst>
              <a:ext uri="{FF2B5EF4-FFF2-40B4-BE49-F238E27FC236}">
                <a16:creationId xmlns:a16="http://schemas.microsoft.com/office/drawing/2014/main" id="{7161743B-04DA-69C9-38AB-C8E675A29BDF}"/>
              </a:ext>
            </a:extLst>
          </p:cNvPr>
          <p:cNvSpPr>
            <a:spLocks noGrp="1"/>
          </p:cNvSpPr>
          <p:nvPr>
            <p:ph type="body" sz="quarter" idx="53" hasCustomPrompt="1"/>
          </p:nvPr>
        </p:nvSpPr>
        <p:spPr>
          <a:xfrm>
            <a:off x="9099543" y="347346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2" name="Text Placeholder 28">
            <a:extLst>
              <a:ext uri="{FF2B5EF4-FFF2-40B4-BE49-F238E27FC236}">
                <a16:creationId xmlns:a16="http://schemas.microsoft.com/office/drawing/2014/main" id="{5514E8E1-6987-02A6-480A-B36C9B898472}"/>
              </a:ext>
            </a:extLst>
          </p:cNvPr>
          <p:cNvSpPr>
            <a:spLocks noGrp="1"/>
          </p:cNvSpPr>
          <p:nvPr>
            <p:ph type="body" sz="quarter" idx="54" hasCustomPrompt="1"/>
          </p:nvPr>
        </p:nvSpPr>
        <p:spPr>
          <a:xfrm>
            <a:off x="9099543" y="378518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3" name="Text Placeholder 28">
            <a:extLst>
              <a:ext uri="{FF2B5EF4-FFF2-40B4-BE49-F238E27FC236}">
                <a16:creationId xmlns:a16="http://schemas.microsoft.com/office/drawing/2014/main" id="{04FF488C-BD2A-1ADE-874E-D62C871ACDCF}"/>
              </a:ext>
            </a:extLst>
          </p:cNvPr>
          <p:cNvSpPr>
            <a:spLocks noGrp="1"/>
          </p:cNvSpPr>
          <p:nvPr>
            <p:ph type="body" sz="quarter" idx="55" hasCustomPrompt="1"/>
          </p:nvPr>
        </p:nvSpPr>
        <p:spPr>
          <a:xfrm>
            <a:off x="9099543" y="4096893"/>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4" name="Text Placeholder 66">
            <a:extLst>
              <a:ext uri="{FF2B5EF4-FFF2-40B4-BE49-F238E27FC236}">
                <a16:creationId xmlns:a16="http://schemas.microsoft.com/office/drawing/2014/main" id="{DBE9BC01-1E49-9BAE-E516-47DB27457139}"/>
              </a:ext>
            </a:extLst>
          </p:cNvPr>
          <p:cNvSpPr>
            <a:spLocks noGrp="1"/>
          </p:cNvSpPr>
          <p:nvPr>
            <p:ph type="body" sz="quarter" idx="56" hasCustomPrompt="1"/>
          </p:nvPr>
        </p:nvSpPr>
        <p:spPr>
          <a:xfrm>
            <a:off x="9096369" y="2892281"/>
            <a:ext cx="2428875" cy="184666"/>
          </a:xfrm>
        </p:spPr>
        <p:txBody>
          <a:bodyPr>
            <a:noAutofit/>
          </a:bodyPr>
          <a:lstStyle>
            <a:lvl1pPr>
              <a:defRPr/>
            </a:lvl1pPr>
            <a:lvl6pPr>
              <a:defRPr sz="1200"/>
            </a:lvl6pPr>
          </a:lstStyle>
          <a:p>
            <a:pPr lvl="5"/>
            <a:r>
              <a:rPr lang="en-US" dirty="0"/>
              <a:t>Insert Name</a:t>
            </a:r>
            <a:endParaRPr lang="en-GB" dirty="0"/>
          </a:p>
        </p:txBody>
      </p:sp>
      <p:sp>
        <p:nvSpPr>
          <p:cNvPr id="85" name="Text Placeholder 66">
            <a:extLst>
              <a:ext uri="{FF2B5EF4-FFF2-40B4-BE49-F238E27FC236}">
                <a16:creationId xmlns:a16="http://schemas.microsoft.com/office/drawing/2014/main" id="{C92A14B0-5EB1-C827-A5FC-6FA3E3E2FECF}"/>
              </a:ext>
            </a:extLst>
          </p:cNvPr>
          <p:cNvSpPr>
            <a:spLocks noGrp="1"/>
          </p:cNvSpPr>
          <p:nvPr>
            <p:ph type="body" sz="quarter" idx="57" hasCustomPrompt="1"/>
          </p:nvPr>
        </p:nvSpPr>
        <p:spPr>
          <a:xfrm>
            <a:off x="9096369" y="3250161"/>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86" name="Text Placeholder 66">
            <a:extLst>
              <a:ext uri="{FF2B5EF4-FFF2-40B4-BE49-F238E27FC236}">
                <a16:creationId xmlns:a16="http://schemas.microsoft.com/office/drawing/2014/main" id="{B8B4453F-08D3-EEB3-1B5B-9CC13157C9EF}"/>
              </a:ext>
            </a:extLst>
          </p:cNvPr>
          <p:cNvSpPr>
            <a:spLocks noGrp="1"/>
          </p:cNvSpPr>
          <p:nvPr>
            <p:ph type="body" sz="quarter" idx="58" hasCustomPrompt="1"/>
          </p:nvPr>
        </p:nvSpPr>
        <p:spPr>
          <a:xfrm>
            <a:off x="9096369" y="3561874"/>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87" name="Text Placeholder 66">
            <a:extLst>
              <a:ext uri="{FF2B5EF4-FFF2-40B4-BE49-F238E27FC236}">
                <a16:creationId xmlns:a16="http://schemas.microsoft.com/office/drawing/2014/main" id="{161B9553-705D-88E6-8E09-4AC48E46C7BC}"/>
              </a:ext>
            </a:extLst>
          </p:cNvPr>
          <p:cNvSpPr>
            <a:spLocks noGrp="1"/>
          </p:cNvSpPr>
          <p:nvPr>
            <p:ph type="body" sz="quarter" idx="59" hasCustomPrompt="1"/>
          </p:nvPr>
        </p:nvSpPr>
        <p:spPr>
          <a:xfrm>
            <a:off x="9096369" y="3873587"/>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88" name="Text Placeholder 66">
            <a:extLst>
              <a:ext uri="{FF2B5EF4-FFF2-40B4-BE49-F238E27FC236}">
                <a16:creationId xmlns:a16="http://schemas.microsoft.com/office/drawing/2014/main" id="{F6DC4759-96DC-3E54-F645-C8FF5E96D110}"/>
              </a:ext>
            </a:extLst>
          </p:cNvPr>
          <p:cNvSpPr>
            <a:spLocks noGrp="1"/>
          </p:cNvSpPr>
          <p:nvPr>
            <p:ph type="body" sz="quarter" idx="60" hasCustomPrompt="1"/>
          </p:nvPr>
        </p:nvSpPr>
        <p:spPr>
          <a:xfrm>
            <a:off x="9096369" y="4185299"/>
            <a:ext cx="2428875" cy="138499"/>
          </a:xfrm>
        </p:spPr>
        <p:txBody>
          <a:bodyPr wrap="square">
            <a:noAutofit/>
          </a:bodyPr>
          <a:lstStyle>
            <a:lvl1pPr>
              <a:defRPr sz="1100"/>
            </a:lvl1pPr>
            <a:lvl9pPr>
              <a:defRPr sz="900"/>
            </a:lvl9pPr>
          </a:lstStyle>
          <a:p>
            <a:pPr lvl="8"/>
            <a:r>
              <a:rPr lang="en-US" dirty="0"/>
              <a:t>Insert email address</a:t>
            </a:r>
            <a:endParaRPr lang="en-GB" dirty="0"/>
          </a:p>
        </p:txBody>
      </p:sp>
    </p:spTree>
    <p:custDataLst>
      <p:tags r:id="rId1"/>
    </p:custDataLst>
    <p:extLst>
      <p:ext uri="{BB962C8B-B14F-4D97-AF65-F5344CB8AC3E}">
        <p14:creationId xmlns:p14="http://schemas.microsoft.com/office/powerpoint/2010/main" val="14456245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act details x4 navy">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C7ED98-A1C2-DD5A-79CD-5BB85145ECD3}"/>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Graphic 6">
            <a:extLst>
              <a:ext uri="{FF2B5EF4-FFF2-40B4-BE49-F238E27FC236}">
                <a16:creationId xmlns:a16="http://schemas.microsoft.com/office/drawing/2014/main" id="{271214AB-1DDD-44C7-6F65-135B0D293482}"/>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672187" y="448687"/>
            <a:ext cx="1072138" cy="1072138"/>
          </a:xfrm>
          <a:prstGeom prst="rect">
            <a:avLst/>
          </a:prstGeom>
        </p:spPr>
      </p:pic>
      <p:sp>
        <p:nvSpPr>
          <p:cNvPr id="18" name="TextBox 17">
            <a:extLst>
              <a:ext uri="{FF2B5EF4-FFF2-40B4-BE49-F238E27FC236}">
                <a16:creationId xmlns:a16="http://schemas.microsoft.com/office/drawing/2014/main" id="{FB11DCDC-22FE-1F5D-35E9-AAC784CB0CEF}"/>
              </a:ext>
            </a:extLst>
          </p:cNvPr>
          <p:cNvSpPr txBox="1"/>
          <p:nvPr userDrawn="1"/>
        </p:nvSpPr>
        <p:spPr>
          <a:xfrm>
            <a:off x="450849" y="5628640"/>
            <a:ext cx="829805" cy="203133"/>
          </a:xfrm>
          <a:prstGeom prst="rect">
            <a:avLst/>
          </a:prstGeom>
          <a:noFill/>
        </p:spPr>
        <p:txBody>
          <a:bodyPr wrap="square" lIns="0" tIns="0" rIns="0" bIns="0" rtlCol="0">
            <a:spAutoFit/>
          </a:bodyPr>
          <a:lstStyle/>
          <a:p>
            <a:pPr algn="l">
              <a:lnSpc>
                <a:spcPct val="120000"/>
              </a:lnSpc>
              <a:spcAft>
                <a:spcPts val="1000"/>
              </a:spcAft>
            </a:pPr>
            <a:r>
              <a:rPr lang="en-GB" sz="1200" dirty="0">
                <a:latin typeface="Gotham Medium" panose="02000604030000020004" pitchFamily="50" charset="0"/>
              </a:rPr>
              <a:t>savills.com</a:t>
            </a:r>
          </a:p>
        </p:txBody>
      </p:sp>
      <p:sp>
        <p:nvSpPr>
          <p:cNvPr id="19" name="TextBox 18">
            <a:extLst>
              <a:ext uri="{FF2B5EF4-FFF2-40B4-BE49-F238E27FC236}">
                <a16:creationId xmlns:a16="http://schemas.microsoft.com/office/drawing/2014/main" id="{791B5074-C18A-2658-4C12-2551B494A613}"/>
              </a:ext>
            </a:extLst>
          </p:cNvPr>
          <p:cNvSpPr txBox="1"/>
          <p:nvPr userDrawn="1"/>
        </p:nvSpPr>
        <p:spPr>
          <a:xfrm>
            <a:off x="450849" y="5949950"/>
            <a:ext cx="11069639" cy="470129"/>
          </a:xfrm>
          <a:prstGeom prst="rect">
            <a:avLst/>
          </a:prstGeom>
          <a:noFill/>
        </p:spPr>
        <p:txBody>
          <a:bodyPr wrap="square" lIns="0" tIns="0" rIns="0" bIns="0">
            <a:spAutoFit/>
          </a:bodyPr>
          <a:lstStyle/>
          <a:p>
            <a:pPr>
              <a:lnSpc>
                <a:spcPct val="120000"/>
              </a:lnSpc>
            </a:pPr>
            <a:r>
              <a:rPr lang="en-GB" sz="650" dirty="0"/>
              <a:t>Disclaimer: 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sp>
        <p:nvSpPr>
          <p:cNvPr id="20" name="Text Placeholder 28">
            <a:extLst>
              <a:ext uri="{FF2B5EF4-FFF2-40B4-BE49-F238E27FC236}">
                <a16:creationId xmlns:a16="http://schemas.microsoft.com/office/drawing/2014/main" id="{00B9081C-781B-90FE-347B-6963395CDCE7}"/>
              </a:ext>
            </a:extLst>
          </p:cNvPr>
          <p:cNvSpPr>
            <a:spLocks noGrp="1"/>
          </p:cNvSpPr>
          <p:nvPr>
            <p:ph type="body" sz="quarter" idx="25" hasCustomPrompt="1"/>
          </p:nvPr>
        </p:nvSpPr>
        <p:spPr>
          <a:xfrm>
            <a:off x="450849" y="31617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1" name="Text Placeholder 28">
            <a:extLst>
              <a:ext uri="{FF2B5EF4-FFF2-40B4-BE49-F238E27FC236}">
                <a16:creationId xmlns:a16="http://schemas.microsoft.com/office/drawing/2014/main" id="{85996C9A-FBC0-C16B-1778-DCD7F0D01316}"/>
              </a:ext>
            </a:extLst>
          </p:cNvPr>
          <p:cNvSpPr>
            <a:spLocks noGrp="1"/>
          </p:cNvSpPr>
          <p:nvPr>
            <p:ph type="body" sz="quarter" idx="26" hasCustomPrompt="1"/>
          </p:nvPr>
        </p:nvSpPr>
        <p:spPr>
          <a:xfrm>
            <a:off x="450849" y="347346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2" name="Text Placeholder 28">
            <a:extLst>
              <a:ext uri="{FF2B5EF4-FFF2-40B4-BE49-F238E27FC236}">
                <a16:creationId xmlns:a16="http://schemas.microsoft.com/office/drawing/2014/main" id="{220A4D3E-5B16-5CB0-0652-6A89F44AD500}"/>
              </a:ext>
            </a:extLst>
          </p:cNvPr>
          <p:cNvSpPr>
            <a:spLocks noGrp="1"/>
          </p:cNvSpPr>
          <p:nvPr>
            <p:ph type="body" sz="quarter" idx="27" hasCustomPrompt="1"/>
          </p:nvPr>
        </p:nvSpPr>
        <p:spPr>
          <a:xfrm>
            <a:off x="450849" y="378518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3" name="Text Placeholder 28">
            <a:extLst>
              <a:ext uri="{FF2B5EF4-FFF2-40B4-BE49-F238E27FC236}">
                <a16:creationId xmlns:a16="http://schemas.microsoft.com/office/drawing/2014/main" id="{156148D4-B81C-6D99-BA86-BD72D4ED9BFA}"/>
              </a:ext>
            </a:extLst>
          </p:cNvPr>
          <p:cNvSpPr>
            <a:spLocks noGrp="1"/>
          </p:cNvSpPr>
          <p:nvPr>
            <p:ph type="body" sz="quarter" idx="28" hasCustomPrompt="1"/>
          </p:nvPr>
        </p:nvSpPr>
        <p:spPr>
          <a:xfrm>
            <a:off x="450849" y="4096893"/>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4" name="Title 64">
            <a:extLst>
              <a:ext uri="{FF2B5EF4-FFF2-40B4-BE49-F238E27FC236}">
                <a16:creationId xmlns:a16="http://schemas.microsoft.com/office/drawing/2014/main" id="{D2D3E620-8DEA-B042-BD0E-8ABC147C1A04}"/>
              </a:ext>
            </a:extLst>
          </p:cNvPr>
          <p:cNvSpPr>
            <a:spLocks noGrp="1"/>
          </p:cNvSpPr>
          <p:nvPr>
            <p:ph type="title" hasCustomPrompt="1"/>
          </p:nvPr>
        </p:nvSpPr>
        <p:spPr>
          <a:xfrm>
            <a:off x="450850" y="1532427"/>
            <a:ext cx="8188325" cy="830997"/>
          </a:xfrm>
        </p:spPr>
        <p:txBody>
          <a:bodyPr/>
          <a:lstStyle>
            <a:lvl1pPr>
              <a:defRPr sz="6000">
                <a:latin typeface="+mn-lt"/>
              </a:defRPr>
            </a:lvl1pPr>
          </a:lstStyle>
          <a:p>
            <a:r>
              <a:rPr lang="en-US" dirty="0"/>
              <a:t>Contact us</a:t>
            </a:r>
            <a:endParaRPr lang="en-GB" dirty="0"/>
          </a:p>
        </p:txBody>
      </p:sp>
      <p:sp>
        <p:nvSpPr>
          <p:cNvPr id="25" name="Text Placeholder 66">
            <a:extLst>
              <a:ext uri="{FF2B5EF4-FFF2-40B4-BE49-F238E27FC236}">
                <a16:creationId xmlns:a16="http://schemas.microsoft.com/office/drawing/2014/main" id="{9D6A3BF6-BCF9-B464-BF0B-BE36DAB2B159}"/>
              </a:ext>
            </a:extLst>
          </p:cNvPr>
          <p:cNvSpPr>
            <a:spLocks noGrp="1"/>
          </p:cNvSpPr>
          <p:nvPr>
            <p:ph type="body" sz="quarter" idx="29" hasCustomPrompt="1"/>
          </p:nvPr>
        </p:nvSpPr>
        <p:spPr>
          <a:xfrm>
            <a:off x="447675" y="2892281"/>
            <a:ext cx="2428875" cy="184666"/>
          </a:xfrm>
        </p:spPr>
        <p:txBody>
          <a:bodyPr>
            <a:noAutofit/>
          </a:bodyPr>
          <a:lstStyle>
            <a:lvl1pPr>
              <a:defRPr/>
            </a:lvl1pPr>
            <a:lvl6pPr>
              <a:defRPr sz="1200"/>
            </a:lvl6pPr>
          </a:lstStyle>
          <a:p>
            <a:pPr lvl="5"/>
            <a:r>
              <a:rPr lang="en-US" dirty="0"/>
              <a:t>Insert Name</a:t>
            </a:r>
            <a:endParaRPr lang="en-GB" dirty="0"/>
          </a:p>
        </p:txBody>
      </p:sp>
      <p:sp>
        <p:nvSpPr>
          <p:cNvPr id="26" name="Text Placeholder 66">
            <a:extLst>
              <a:ext uri="{FF2B5EF4-FFF2-40B4-BE49-F238E27FC236}">
                <a16:creationId xmlns:a16="http://schemas.microsoft.com/office/drawing/2014/main" id="{7D034D12-5D1B-6261-D196-D9FDB4831CF1}"/>
              </a:ext>
            </a:extLst>
          </p:cNvPr>
          <p:cNvSpPr>
            <a:spLocks noGrp="1"/>
          </p:cNvSpPr>
          <p:nvPr>
            <p:ph type="body" sz="quarter" idx="30" hasCustomPrompt="1"/>
          </p:nvPr>
        </p:nvSpPr>
        <p:spPr>
          <a:xfrm>
            <a:off x="447675" y="3250161"/>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27" name="Text Placeholder 66">
            <a:extLst>
              <a:ext uri="{FF2B5EF4-FFF2-40B4-BE49-F238E27FC236}">
                <a16:creationId xmlns:a16="http://schemas.microsoft.com/office/drawing/2014/main" id="{CC157B7C-9114-D24F-045C-7C723759A93F}"/>
              </a:ext>
            </a:extLst>
          </p:cNvPr>
          <p:cNvSpPr>
            <a:spLocks noGrp="1"/>
          </p:cNvSpPr>
          <p:nvPr>
            <p:ph type="body" sz="quarter" idx="31" hasCustomPrompt="1"/>
          </p:nvPr>
        </p:nvSpPr>
        <p:spPr>
          <a:xfrm>
            <a:off x="447675" y="3561874"/>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34" name="Text Placeholder 66">
            <a:extLst>
              <a:ext uri="{FF2B5EF4-FFF2-40B4-BE49-F238E27FC236}">
                <a16:creationId xmlns:a16="http://schemas.microsoft.com/office/drawing/2014/main" id="{30462170-F71B-4313-7CBA-CD373AEF5A1C}"/>
              </a:ext>
            </a:extLst>
          </p:cNvPr>
          <p:cNvSpPr>
            <a:spLocks noGrp="1"/>
          </p:cNvSpPr>
          <p:nvPr>
            <p:ph type="body" sz="quarter" idx="32" hasCustomPrompt="1"/>
          </p:nvPr>
        </p:nvSpPr>
        <p:spPr>
          <a:xfrm>
            <a:off x="447675" y="3873587"/>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35" name="Text Placeholder 66">
            <a:extLst>
              <a:ext uri="{FF2B5EF4-FFF2-40B4-BE49-F238E27FC236}">
                <a16:creationId xmlns:a16="http://schemas.microsoft.com/office/drawing/2014/main" id="{FDB9A3D0-A083-541B-5C4A-03B8B35A54F9}"/>
              </a:ext>
            </a:extLst>
          </p:cNvPr>
          <p:cNvSpPr>
            <a:spLocks noGrp="1"/>
          </p:cNvSpPr>
          <p:nvPr>
            <p:ph type="body" sz="quarter" idx="33" hasCustomPrompt="1"/>
          </p:nvPr>
        </p:nvSpPr>
        <p:spPr>
          <a:xfrm>
            <a:off x="447675" y="4185299"/>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80" name="Text Placeholder 28">
            <a:extLst>
              <a:ext uri="{FF2B5EF4-FFF2-40B4-BE49-F238E27FC236}">
                <a16:creationId xmlns:a16="http://schemas.microsoft.com/office/drawing/2014/main" id="{8EA065AA-A2DA-B01B-6781-4ECD6F23A46E}"/>
              </a:ext>
            </a:extLst>
          </p:cNvPr>
          <p:cNvSpPr>
            <a:spLocks noGrp="1"/>
          </p:cNvSpPr>
          <p:nvPr>
            <p:ph type="body" sz="quarter" idx="34" hasCustomPrompt="1"/>
          </p:nvPr>
        </p:nvSpPr>
        <p:spPr>
          <a:xfrm>
            <a:off x="3334872" y="31617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1" name="Text Placeholder 28">
            <a:extLst>
              <a:ext uri="{FF2B5EF4-FFF2-40B4-BE49-F238E27FC236}">
                <a16:creationId xmlns:a16="http://schemas.microsoft.com/office/drawing/2014/main" id="{8C2D97FA-76E9-A871-6CDB-8077348CAE55}"/>
              </a:ext>
            </a:extLst>
          </p:cNvPr>
          <p:cNvSpPr>
            <a:spLocks noGrp="1"/>
          </p:cNvSpPr>
          <p:nvPr>
            <p:ph type="body" sz="quarter" idx="35" hasCustomPrompt="1"/>
          </p:nvPr>
        </p:nvSpPr>
        <p:spPr>
          <a:xfrm>
            <a:off x="3334872" y="347346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2" name="Text Placeholder 28">
            <a:extLst>
              <a:ext uri="{FF2B5EF4-FFF2-40B4-BE49-F238E27FC236}">
                <a16:creationId xmlns:a16="http://schemas.microsoft.com/office/drawing/2014/main" id="{46C24D91-72D8-93C0-94A4-0AD86F98CABC}"/>
              </a:ext>
            </a:extLst>
          </p:cNvPr>
          <p:cNvSpPr>
            <a:spLocks noGrp="1"/>
          </p:cNvSpPr>
          <p:nvPr>
            <p:ph type="body" sz="quarter" idx="36" hasCustomPrompt="1"/>
          </p:nvPr>
        </p:nvSpPr>
        <p:spPr>
          <a:xfrm>
            <a:off x="3334872" y="378518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3" name="Text Placeholder 28">
            <a:extLst>
              <a:ext uri="{FF2B5EF4-FFF2-40B4-BE49-F238E27FC236}">
                <a16:creationId xmlns:a16="http://schemas.microsoft.com/office/drawing/2014/main" id="{59D50B5B-320C-4681-FFC9-A4788CBBD951}"/>
              </a:ext>
            </a:extLst>
          </p:cNvPr>
          <p:cNvSpPr>
            <a:spLocks noGrp="1"/>
          </p:cNvSpPr>
          <p:nvPr>
            <p:ph type="body" sz="quarter" idx="37" hasCustomPrompt="1"/>
          </p:nvPr>
        </p:nvSpPr>
        <p:spPr>
          <a:xfrm>
            <a:off x="3334872" y="4096893"/>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4" name="Text Placeholder 66">
            <a:extLst>
              <a:ext uri="{FF2B5EF4-FFF2-40B4-BE49-F238E27FC236}">
                <a16:creationId xmlns:a16="http://schemas.microsoft.com/office/drawing/2014/main" id="{13EF3C83-22C4-BCA7-1FE7-79AEB76E9874}"/>
              </a:ext>
            </a:extLst>
          </p:cNvPr>
          <p:cNvSpPr>
            <a:spLocks noGrp="1"/>
          </p:cNvSpPr>
          <p:nvPr>
            <p:ph type="body" sz="quarter" idx="38" hasCustomPrompt="1"/>
          </p:nvPr>
        </p:nvSpPr>
        <p:spPr>
          <a:xfrm>
            <a:off x="3331698" y="2892281"/>
            <a:ext cx="2428875" cy="184666"/>
          </a:xfrm>
        </p:spPr>
        <p:txBody>
          <a:bodyPr>
            <a:noAutofit/>
          </a:bodyPr>
          <a:lstStyle>
            <a:lvl1pPr>
              <a:defRPr/>
            </a:lvl1pPr>
            <a:lvl6pPr>
              <a:defRPr sz="1200"/>
            </a:lvl6pPr>
          </a:lstStyle>
          <a:p>
            <a:pPr lvl="5"/>
            <a:r>
              <a:rPr lang="en-US" dirty="0"/>
              <a:t>Insert Name</a:t>
            </a:r>
            <a:endParaRPr lang="en-GB" dirty="0"/>
          </a:p>
        </p:txBody>
      </p:sp>
      <p:sp>
        <p:nvSpPr>
          <p:cNvPr id="85" name="Text Placeholder 66">
            <a:extLst>
              <a:ext uri="{FF2B5EF4-FFF2-40B4-BE49-F238E27FC236}">
                <a16:creationId xmlns:a16="http://schemas.microsoft.com/office/drawing/2014/main" id="{3A2E64CC-2F91-7C13-15E7-0295B78C53F7}"/>
              </a:ext>
            </a:extLst>
          </p:cNvPr>
          <p:cNvSpPr>
            <a:spLocks noGrp="1"/>
          </p:cNvSpPr>
          <p:nvPr>
            <p:ph type="body" sz="quarter" idx="39" hasCustomPrompt="1"/>
          </p:nvPr>
        </p:nvSpPr>
        <p:spPr>
          <a:xfrm>
            <a:off x="3331698" y="3250161"/>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86" name="Text Placeholder 66">
            <a:extLst>
              <a:ext uri="{FF2B5EF4-FFF2-40B4-BE49-F238E27FC236}">
                <a16:creationId xmlns:a16="http://schemas.microsoft.com/office/drawing/2014/main" id="{C04C618D-E022-D306-10B1-DDC202A52C24}"/>
              </a:ext>
            </a:extLst>
          </p:cNvPr>
          <p:cNvSpPr>
            <a:spLocks noGrp="1"/>
          </p:cNvSpPr>
          <p:nvPr>
            <p:ph type="body" sz="quarter" idx="40" hasCustomPrompt="1"/>
          </p:nvPr>
        </p:nvSpPr>
        <p:spPr>
          <a:xfrm>
            <a:off x="3331698" y="3561874"/>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87" name="Text Placeholder 66">
            <a:extLst>
              <a:ext uri="{FF2B5EF4-FFF2-40B4-BE49-F238E27FC236}">
                <a16:creationId xmlns:a16="http://schemas.microsoft.com/office/drawing/2014/main" id="{5611D67B-5EA6-B081-6190-6BD05CB0658D}"/>
              </a:ext>
            </a:extLst>
          </p:cNvPr>
          <p:cNvSpPr>
            <a:spLocks noGrp="1"/>
          </p:cNvSpPr>
          <p:nvPr>
            <p:ph type="body" sz="quarter" idx="41" hasCustomPrompt="1"/>
          </p:nvPr>
        </p:nvSpPr>
        <p:spPr>
          <a:xfrm>
            <a:off x="3331698" y="3873587"/>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88" name="Text Placeholder 66">
            <a:extLst>
              <a:ext uri="{FF2B5EF4-FFF2-40B4-BE49-F238E27FC236}">
                <a16:creationId xmlns:a16="http://schemas.microsoft.com/office/drawing/2014/main" id="{7387371C-8E17-152C-C683-885C5A6415B7}"/>
              </a:ext>
            </a:extLst>
          </p:cNvPr>
          <p:cNvSpPr>
            <a:spLocks noGrp="1"/>
          </p:cNvSpPr>
          <p:nvPr>
            <p:ph type="body" sz="quarter" idx="42" hasCustomPrompt="1"/>
          </p:nvPr>
        </p:nvSpPr>
        <p:spPr>
          <a:xfrm>
            <a:off x="3331698" y="4185299"/>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89" name="Text Placeholder 28">
            <a:extLst>
              <a:ext uri="{FF2B5EF4-FFF2-40B4-BE49-F238E27FC236}">
                <a16:creationId xmlns:a16="http://schemas.microsoft.com/office/drawing/2014/main" id="{A323C54E-4C04-FD51-003C-3611EF00AB95}"/>
              </a:ext>
            </a:extLst>
          </p:cNvPr>
          <p:cNvSpPr>
            <a:spLocks noGrp="1"/>
          </p:cNvSpPr>
          <p:nvPr>
            <p:ph type="body" sz="quarter" idx="43" hasCustomPrompt="1"/>
          </p:nvPr>
        </p:nvSpPr>
        <p:spPr>
          <a:xfrm>
            <a:off x="6217770" y="31617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90" name="Text Placeholder 28">
            <a:extLst>
              <a:ext uri="{FF2B5EF4-FFF2-40B4-BE49-F238E27FC236}">
                <a16:creationId xmlns:a16="http://schemas.microsoft.com/office/drawing/2014/main" id="{A0182B58-A191-F643-4EE9-3290C8F37CD2}"/>
              </a:ext>
            </a:extLst>
          </p:cNvPr>
          <p:cNvSpPr>
            <a:spLocks noGrp="1"/>
          </p:cNvSpPr>
          <p:nvPr>
            <p:ph type="body" sz="quarter" idx="44" hasCustomPrompt="1"/>
          </p:nvPr>
        </p:nvSpPr>
        <p:spPr>
          <a:xfrm>
            <a:off x="6217770" y="347346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91" name="Text Placeholder 28">
            <a:extLst>
              <a:ext uri="{FF2B5EF4-FFF2-40B4-BE49-F238E27FC236}">
                <a16:creationId xmlns:a16="http://schemas.microsoft.com/office/drawing/2014/main" id="{BF335E48-77BF-A9E7-EF64-7686AB47CA3F}"/>
              </a:ext>
            </a:extLst>
          </p:cNvPr>
          <p:cNvSpPr>
            <a:spLocks noGrp="1"/>
          </p:cNvSpPr>
          <p:nvPr>
            <p:ph type="body" sz="quarter" idx="45" hasCustomPrompt="1"/>
          </p:nvPr>
        </p:nvSpPr>
        <p:spPr>
          <a:xfrm>
            <a:off x="6217770" y="378518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92" name="Text Placeholder 28">
            <a:extLst>
              <a:ext uri="{FF2B5EF4-FFF2-40B4-BE49-F238E27FC236}">
                <a16:creationId xmlns:a16="http://schemas.microsoft.com/office/drawing/2014/main" id="{DDEBCEEB-C3BA-BD88-701E-3086926AC853}"/>
              </a:ext>
            </a:extLst>
          </p:cNvPr>
          <p:cNvSpPr>
            <a:spLocks noGrp="1"/>
          </p:cNvSpPr>
          <p:nvPr>
            <p:ph type="body" sz="quarter" idx="46" hasCustomPrompt="1"/>
          </p:nvPr>
        </p:nvSpPr>
        <p:spPr>
          <a:xfrm>
            <a:off x="6217770" y="4096893"/>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93" name="Text Placeholder 66">
            <a:extLst>
              <a:ext uri="{FF2B5EF4-FFF2-40B4-BE49-F238E27FC236}">
                <a16:creationId xmlns:a16="http://schemas.microsoft.com/office/drawing/2014/main" id="{66412E57-06E7-429C-E11C-4C8C7BFCD2DB}"/>
              </a:ext>
            </a:extLst>
          </p:cNvPr>
          <p:cNvSpPr>
            <a:spLocks noGrp="1"/>
          </p:cNvSpPr>
          <p:nvPr>
            <p:ph type="body" sz="quarter" idx="47" hasCustomPrompt="1"/>
          </p:nvPr>
        </p:nvSpPr>
        <p:spPr>
          <a:xfrm>
            <a:off x="6214596" y="2892281"/>
            <a:ext cx="2428875" cy="184666"/>
          </a:xfrm>
        </p:spPr>
        <p:txBody>
          <a:bodyPr>
            <a:noAutofit/>
          </a:bodyPr>
          <a:lstStyle>
            <a:lvl1pPr>
              <a:defRPr/>
            </a:lvl1pPr>
            <a:lvl6pPr>
              <a:defRPr sz="1200"/>
            </a:lvl6pPr>
          </a:lstStyle>
          <a:p>
            <a:pPr lvl="5"/>
            <a:r>
              <a:rPr lang="en-US" dirty="0"/>
              <a:t>Insert Name</a:t>
            </a:r>
            <a:endParaRPr lang="en-GB" dirty="0"/>
          </a:p>
        </p:txBody>
      </p:sp>
      <p:sp>
        <p:nvSpPr>
          <p:cNvPr id="94" name="Text Placeholder 66">
            <a:extLst>
              <a:ext uri="{FF2B5EF4-FFF2-40B4-BE49-F238E27FC236}">
                <a16:creationId xmlns:a16="http://schemas.microsoft.com/office/drawing/2014/main" id="{69A81AC0-F00A-B64F-CE69-810F9B0BC5FF}"/>
              </a:ext>
            </a:extLst>
          </p:cNvPr>
          <p:cNvSpPr>
            <a:spLocks noGrp="1"/>
          </p:cNvSpPr>
          <p:nvPr>
            <p:ph type="body" sz="quarter" idx="48" hasCustomPrompt="1"/>
          </p:nvPr>
        </p:nvSpPr>
        <p:spPr>
          <a:xfrm>
            <a:off x="6214596" y="3250161"/>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95" name="Text Placeholder 66">
            <a:extLst>
              <a:ext uri="{FF2B5EF4-FFF2-40B4-BE49-F238E27FC236}">
                <a16:creationId xmlns:a16="http://schemas.microsoft.com/office/drawing/2014/main" id="{79A799FA-5005-7C47-A278-E200A0FB07FA}"/>
              </a:ext>
            </a:extLst>
          </p:cNvPr>
          <p:cNvSpPr>
            <a:spLocks noGrp="1"/>
          </p:cNvSpPr>
          <p:nvPr>
            <p:ph type="body" sz="quarter" idx="49" hasCustomPrompt="1"/>
          </p:nvPr>
        </p:nvSpPr>
        <p:spPr>
          <a:xfrm>
            <a:off x="6214596" y="3561874"/>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96" name="Text Placeholder 66">
            <a:extLst>
              <a:ext uri="{FF2B5EF4-FFF2-40B4-BE49-F238E27FC236}">
                <a16:creationId xmlns:a16="http://schemas.microsoft.com/office/drawing/2014/main" id="{401EC6B5-5A91-CB50-7EA9-F8F2D886AAF9}"/>
              </a:ext>
            </a:extLst>
          </p:cNvPr>
          <p:cNvSpPr>
            <a:spLocks noGrp="1"/>
          </p:cNvSpPr>
          <p:nvPr>
            <p:ph type="body" sz="quarter" idx="50" hasCustomPrompt="1"/>
          </p:nvPr>
        </p:nvSpPr>
        <p:spPr>
          <a:xfrm>
            <a:off x="6214596" y="3873587"/>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97" name="Text Placeholder 66">
            <a:extLst>
              <a:ext uri="{FF2B5EF4-FFF2-40B4-BE49-F238E27FC236}">
                <a16:creationId xmlns:a16="http://schemas.microsoft.com/office/drawing/2014/main" id="{CA21A40C-3D61-5C24-CD80-C74D0EFA0624}"/>
              </a:ext>
            </a:extLst>
          </p:cNvPr>
          <p:cNvSpPr>
            <a:spLocks noGrp="1"/>
          </p:cNvSpPr>
          <p:nvPr>
            <p:ph type="body" sz="quarter" idx="51" hasCustomPrompt="1"/>
          </p:nvPr>
        </p:nvSpPr>
        <p:spPr>
          <a:xfrm>
            <a:off x="6214596" y="4185299"/>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98" name="Text Placeholder 28">
            <a:extLst>
              <a:ext uri="{FF2B5EF4-FFF2-40B4-BE49-F238E27FC236}">
                <a16:creationId xmlns:a16="http://schemas.microsoft.com/office/drawing/2014/main" id="{EB1335F5-7B26-2689-D6E7-CCB974B8FA0F}"/>
              </a:ext>
            </a:extLst>
          </p:cNvPr>
          <p:cNvSpPr>
            <a:spLocks noGrp="1"/>
          </p:cNvSpPr>
          <p:nvPr>
            <p:ph type="body" sz="quarter" idx="52" hasCustomPrompt="1"/>
          </p:nvPr>
        </p:nvSpPr>
        <p:spPr>
          <a:xfrm>
            <a:off x="9099543" y="31617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99" name="Text Placeholder 28">
            <a:extLst>
              <a:ext uri="{FF2B5EF4-FFF2-40B4-BE49-F238E27FC236}">
                <a16:creationId xmlns:a16="http://schemas.microsoft.com/office/drawing/2014/main" id="{58C5673D-2EF8-8A8B-2408-E95430846297}"/>
              </a:ext>
            </a:extLst>
          </p:cNvPr>
          <p:cNvSpPr>
            <a:spLocks noGrp="1"/>
          </p:cNvSpPr>
          <p:nvPr>
            <p:ph type="body" sz="quarter" idx="53" hasCustomPrompt="1"/>
          </p:nvPr>
        </p:nvSpPr>
        <p:spPr>
          <a:xfrm>
            <a:off x="9099543" y="347346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00" name="Text Placeholder 28">
            <a:extLst>
              <a:ext uri="{FF2B5EF4-FFF2-40B4-BE49-F238E27FC236}">
                <a16:creationId xmlns:a16="http://schemas.microsoft.com/office/drawing/2014/main" id="{1ABC3CE4-0901-9A96-FA0A-EB30023DE68F}"/>
              </a:ext>
            </a:extLst>
          </p:cNvPr>
          <p:cNvSpPr>
            <a:spLocks noGrp="1"/>
          </p:cNvSpPr>
          <p:nvPr>
            <p:ph type="body" sz="quarter" idx="54" hasCustomPrompt="1"/>
          </p:nvPr>
        </p:nvSpPr>
        <p:spPr>
          <a:xfrm>
            <a:off x="9099543" y="378518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01" name="Text Placeholder 28">
            <a:extLst>
              <a:ext uri="{FF2B5EF4-FFF2-40B4-BE49-F238E27FC236}">
                <a16:creationId xmlns:a16="http://schemas.microsoft.com/office/drawing/2014/main" id="{C1A2EF7B-23FF-6939-917F-9447152AB66F}"/>
              </a:ext>
            </a:extLst>
          </p:cNvPr>
          <p:cNvSpPr>
            <a:spLocks noGrp="1"/>
          </p:cNvSpPr>
          <p:nvPr>
            <p:ph type="body" sz="quarter" idx="55" hasCustomPrompt="1"/>
          </p:nvPr>
        </p:nvSpPr>
        <p:spPr>
          <a:xfrm>
            <a:off x="9099543" y="4096893"/>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02" name="Text Placeholder 66">
            <a:extLst>
              <a:ext uri="{FF2B5EF4-FFF2-40B4-BE49-F238E27FC236}">
                <a16:creationId xmlns:a16="http://schemas.microsoft.com/office/drawing/2014/main" id="{74E81BC3-00DB-18BD-9976-4A122151C726}"/>
              </a:ext>
            </a:extLst>
          </p:cNvPr>
          <p:cNvSpPr>
            <a:spLocks noGrp="1"/>
          </p:cNvSpPr>
          <p:nvPr>
            <p:ph type="body" sz="quarter" idx="56" hasCustomPrompt="1"/>
          </p:nvPr>
        </p:nvSpPr>
        <p:spPr>
          <a:xfrm>
            <a:off x="9096369" y="2892281"/>
            <a:ext cx="2428875" cy="184666"/>
          </a:xfrm>
        </p:spPr>
        <p:txBody>
          <a:bodyPr>
            <a:noAutofit/>
          </a:bodyPr>
          <a:lstStyle>
            <a:lvl1pPr>
              <a:defRPr/>
            </a:lvl1pPr>
            <a:lvl6pPr>
              <a:defRPr sz="1200"/>
            </a:lvl6pPr>
          </a:lstStyle>
          <a:p>
            <a:pPr lvl="5"/>
            <a:r>
              <a:rPr lang="en-US" dirty="0"/>
              <a:t>Insert Name</a:t>
            </a:r>
            <a:endParaRPr lang="en-GB" dirty="0"/>
          </a:p>
        </p:txBody>
      </p:sp>
      <p:sp>
        <p:nvSpPr>
          <p:cNvPr id="103" name="Text Placeholder 66">
            <a:extLst>
              <a:ext uri="{FF2B5EF4-FFF2-40B4-BE49-F238E27FC236}">
                <a16:creationId xmlns:a16="http://schemas.microsoft.com/office/drawing/2014/main" id="{94FC37CA-4D52-0E35-AA87-902C0A1D0F68}"/>
              </a:ext>
            </a:extLst>
          </p:cNvPr>
          <p:cNvSpPr>
            <a:spLocks noGrp="1"/>
          </p:cNvSpPr>
          <p:nvPr>
            <p:ph type="body" sz="quarter" idx="57" hasCustomPrompt="1"/>
          </p:nvPr>
        </p:nvSpPr>
        <p:spPr>
          <a:xfrm>
            <a:off x="9096369" y="3250161"/>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104" name="Text Placeholder 66">
            <a:extLst>
              <a:ext uri="{FF2B5EF4-FFF2-40B4-BE49-F238E27FC236}">
                <a16:creationId xmlns:a16="http://schemas.microsoft.com/office/drawing/2014/main" id="{5161949D-8443-8F25-98C3-F27857F4D501}"/>
              </a:ext>
            </a:extLst>
          </p:cNvPr>
          <p:cNvSpPr>
            <a:spLocks noGrp="1"/>
          </p:cNvSpPr>
          <p:nvPr>
            <p:ph type="body" sz="quarter" idx="58" hasCustomPrompt="1"/>
          </p:nvPr>
        </p:nvSpPr>
        <p:spPr>
          <a:xfrm>
            <a:off x="9096369" y="3561874"/>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105" name="Text Placeholder 66">
            <a:extLst>
              <a:ext uri="{FF2B5EF4-FFF2-40B4-BE49-F238E27FC236}">
                <a16:creationId xmlns:a16="http://schemas.microsoft.com/office/drawing/2014/main" id="{9A33DBB3-0024-8749-88B9-0BF11B139EFA}"/>
              </a:ext>
            </a:extLst>
          </p:cNvPr>
          <p:cNvSpPr>
            <a:spLocks noGrp="1"/>
          </p:cNvSpPr>
          <p:nvPr>
            <p:ph type="body" sz="quarter" idx="59" hasCustomPrompt="1"/>
          </p:nvPr>
        </p:nvSpPr>
        <p:spPr>
          <a:xfrm>
            <a:off x="9096369" y="3873587"/>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106" name="Text Placeholder 66">
            <a:extLst>
              <a:ext uri="{FF2B5EF4-FFF2-40B4-BE49-F238E27FC236}">
                <a16:creationId xmlns:a16="http://schemas.microsoft.com/office/drawing/2014/main" id="{CC3B14DE-78AA-A3E3-357D-B3F92E30609C}"/>
              </a:ext>
            </a:extLst>
          </p:cNvPr>
          <p:cNvSpPr>
            <a:spLocks noGrp="1"/>
          </p:cNvSpPr>
          <p:nvPr>
            <p:ph type="body" sz="quarter" idx="60" hasCustomPrompt="1"/>
          </p:nvPr>
        </p:nvSpPr>
        <p:spPr>
          <a:xfrm>
            <a:off x="9096369" y="4185299"/>
            <a:ext cx="2428875" cy="138499"/>
          </a:xfrm>
        </p:spPr>
        <p:txBody>
          <a:bodyPr wrap="square">
            <a:noAutofit/>
          </a:bodyPr>
          <a:lstStyle>
            <a:lvl1pPr>
              <a:defRPr sz="1100"/>
            </a:lvl1pPr>
            <a:lvl9pPr>
              <a:defRPr sz="900"/>
            </a:lvl9pPr>
          </a:lstStyle>
          <a:p>
            <a:pPr lvl="8"/>
            <a:r>
              <a:rPr lang="en-US" dirty="0"/>
              <a:t>Insert email address</a:t>
            </a:r>
            <a:endParaRPr lang="en-GB" dirty="0"/>
          </a:p>
        </p:txBody>
      </p:sp>
    </p:spTree>
    <p:custDataLst>
      <p:tags r:id="rId1"/>
    </p:custDataLst>
    <p:extLst>
      <p:ext uri="{BB962C8B-B14F-4D97-AF65-F5344CB8AC3E}">
        <p14:creationId xmlns:p14="http://schemas.microsoft.com/office/powerpoint/2010/main" val="594667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 details x4 whit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1EB650-A771-9390-4CEB-9CF9C50E3521}"/>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650EAF23-DB6B-B0D0-BC04-8CF47B55FBBF}"/>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672187" y="448687"/>
            <a:ext cx="1072138" cy="1072138"/>
          </a:xfrm>
          <a:prstGeom prst="rect">
            <a:avLst/>
          </a:prstGeom>
        </p:spPr>
      </p:pic>
      <p:sp>
        <p:nvSpPr>
          <p:cNvPr id="18" name="TextBox 17">
            <a:extLst>
              <a:ext uri="{FF2B5EF4-FFF2-40B4-BE49-F238E27FC236}">
                <a16:creationId xmlns:a16="http://schemas.microsoft.com/office/drawing/2014/main" id="{515E8133-41B9-B127-BA5F-3F6124475827}"/>
              </a:ext>
            </a:extLst>
          </p:cNvPr>
          <p:cNvSpPr txBox="1"/>
          <p:nvPr userDrawn="1"/>
        </p:nvSpPr>
        <p:spPr>
          <a:xfrm>
            <a:off x="450849" y="5628640"/>
            <a:ext cx="829805" cy="203133"/>
          </a:xfrm>
          <a:prstGeom prst="rect">
            <a:avLst/>
          </a:prstGeom>
          <a:noFill/>
        </p:spPr>
        <p:txBody>
          <a:bodyPr wrap="square" lIns="0" tIns="0" rIns="0" bIns="0" rtlCol="0">
            <a:spAutoFit/>
          </a:bodyPr>
          <a:lstStyle/>
          <a:p>
            <a:pPr algn="l">
              <a:lnSpc>
                <a:spcPct val="120000"/>
              </a:lnSpc>
              <a:spcAft>
                <a:spcPts val="1000"/>
              </a:spcAft>
            </a:pPr>
            <a:r>
              <a:rPr lang="en-GB" sz="1200" dirty="0">
                <a:latin typeface="Gotham Medium" panose="02000604030000020004" pitchFamily="50" charset="0"/>
              </a:rPr>
              <a:t>savills.com</a:t>
            </a:r>
          </a:p>
        </p:txBody>
      </p:sp>
      <p:sp>
        <p:nvSpPr>
          <p:cNvPr id="19" name="TextBox 18">
            <a:extLst>
              <a:ext uri="{FF2B5EF4-FFF2-40B4-BE49-F238E27FC236}">
                <a16:creationId xmlns:a16="http://schemas.microsoft.com/office/drawing/2014/main" id="{4D2647FF-7E49-940D-5BFA-8CE99C41A0F8}"/>
              </a:ext>
            </a:extLst>
          </p:cNvPr>
          <p:cNvSpPr txBox="1"/>
          <p:nvPr userDrawn="1"/>
        </p:nvSpPr>
        <p:spPr>
          <a:xfrm>
            <a:off x="450849" y="5949950"/>
            <a:ext cx="11069639" cy="470129"/>
          </a:xfrm>
          <a:prstGeom prst="rect">
            <a:avLst/>
          </a:prstGeom>
          <a:noFill/>
        </p:spPr>
        <p:txBody>
          <a:bodyPr wrap="square" lIns="0" tIns="0" rIns="0" bIns="0">
            <a:spAutoFit/>
          </a:bodyPr>
          <a:lstStyle/>
          <a:p>
            <a:pPr>
              <a:lnSpc>
                <a:spcPct val="120000"/>
              </a:lnSpc>
            </a:pPr>
            <a:r>
              <a:rPr lang="en-GB" sz="650" dirty="0"/>
              <a:t>Disclaimer: 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sp>
        <p:nvSpPr>
          <p:cNvPr id="20" name="Text Placeholder 28">
            <a:extLst>
              <a:ext uri="{FF2B5EF4-FFF2-40B4-BE49-F238E27FC236}">
                <a16:creationId xmlns:a16="http://schemas.microsoft.com/office/drawing/2014/main" id="{2C36BBB4-C0A1-E86A-9002-327C6EAB11E7}"/>
              </a:ext>
            </a:extLst>
          </p:cNvPr>
          <p:cNvSpPr>
            <a:spLocks noGrp="1"/>
          </p:cNvSpPr>
          <p:nvPr>
            <p:ph type="body" sz="quarter" idx="25" hasCustomPrompt="1"/>
          </p:nvPr>
        </p:nvSpPr>
        <p:spPr>
          <a:xfrm>
            <a:off x="450849" y="31617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1" name="Text Placeholder 28">
            <a:extLst>
              <a:ext uri="{FF2B5EF4-FFF2-40B4-BE49-F238E27FC236}">
                <a16:creationId xmlns:a16="http://schemas.microsoft.com/office/drawing/2014/main" id="{808F93BA-5567-F2E1-CFA3-EFD9EAB9F349}"/>
              </a:ext>
            </a:extLst>
          </p:cNvPr>
          <p:cNvSpPr>
            <a:spLocks noGrp="1"/>
          </p:cNvSpPr>
          <p:nvPr>
            <p:ph type="body" sz="quarter" idx="26" hasCustomPrompt="1"/>
          </p:nvPr>
        </p:nvSpPr>
        <p:spPr>
          <a:xfrm>
            <a:off x="450849" y="347346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2" name="Text Placeholder 28">
            <a:extLst>
              <a:ext uri="{FF2B5EF4-FFF2-40B4-BE49-F238E27FC236}">
                <a16:creationId xmlns:a16="http://schemas.microsoft.com/office/drawing/2014/main" id="{5FA0CC64-47E3-5BF9-10CA-9D00231B15E1}"/>
              </a:ext>
            </a:extLst>
          </p:cNvPr>
          <p:cNvSpPr>
            <a:spLocks noGrp="1"/>
          </p:cNvSpPr>
          <p:nvPr>
            <p:ph type="body" sz="quarter" idx="27" hasCustomPrompt="1"/>
          </p:nvPr>
        </p:nvSpPr>
        <p:spPr>
          <a:xfrm>
            <a:off x="450849" y="378518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3" name="Text Placeholder 28">
            <a:extLst>
              <a:ext uri="{FF2B5EF4-FFF2-40B4-BE49-F238E27FC236}">
                <a16:creationId xmlns:a16="http://schemas.microsoft.com/office/drawing/2014/main" id="{2198859F-2DB3-FD97-7B49-C128B60799D7}"/>
              </a:ext>
            </a:extLst>
          </p:cNvPr>
          <p:cNvSpPr>
            <a:spLocks noGrp="1"/>
          </p:cNvSpPr>
          <p:nvPr>
            <p:ph type="body" sz="quarter" idx="28" hasCustomPrompt="1"/>
          </p:nvPr>
        </p:nvSpPr>
        <p:spPr>
          <a:xfrm>
            <a:off x="450849" y="4096893"/>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4" name="Title 64">
            <a:extLst>
              <a:ext uri="{FF2B5EF4-FFF2-40B4-BE49-F238E27FC236}">
                <a16:creationId xmlns:a16="http://schemas.microsoft.com/office/drawing/2014/main" id="{5B55599F-9150-05D3-C2C6-788469DA118F}"/>
              </a:ext>
            </a:extLst>
          </p:cNvPr>
          <p:cNvSpPr>
            <a:spLocks noGrp="1"/>
          </p:cNvSpPr>
          <p:nvPr>
            <p:ph type="title" hasCustomPrompt="1"/>
          </p:nvPr>
        </p:nvSpPr>
        <p:spPr>
          <a:xfrm>
            <a:off x="450850" y="1532427"/>
            <a:ext cx="8188325" cy="830997"/>
          </a:xfrm>
        </p:spPr>
        <p:txBody>
          <a:bodyPr/>
          <a:lstStyle>
            <a:lvl1pPr>
              <a:defRPr sz="6000">
                <a:latin typeface="+mn-lt"/>
              </a:defRPr>
            </a:lvl1pPr>
          </a:lstStyle>
          <a:p>
            <a:r>
              <a:rPr lang="en-US" dirty="0"/>
              <a:t>Contact us</a:t>
            </a:r>
            <a:endParaRPr lang="en-GB" dirty="0"/>
          </a:p>
        </p:txBody>
      </p:sp>
      <p:sp>
        <p:nvSpPr>
          <p:cNvPr id="25" name="Text Placeholder 66">
            <a:extLst>
              <a:ext uri="{FF2B5EF4-FFF2-40B4-BE49-F238E27FC236}">
                <a16:creationId xmlns:a16="http://schemas.microsoft.com/office/drawing/2014/main" id="{EE763F04-13B0-0B74-FDC8-A9D976B9E36A}"/>
              </a:ext>
            </a:extLst>
          </p:cNvPr>
          <p:cNvSpPr>
            <a:spLocks noGrp="1"/>
          </p:cNvSpPr>
          <p:nvPr>
            <p:ph type="body" sz="quarter" idx="29" hasCustomPrompt="1"/>
          </p:nvPr>
        </p:nvSpPr>
        <p:spPr>
          <a:xfrm>
            <a:off x="447675" y="2892281"/>
            <a:ext cx="2428875" cy="184666"/>
          </a:xfrm>
        </p:spPr>
        <p:txBody>
          <a:bodyPr>
            <a:noAutofit/>
          </a:bodyPr>
          <a:lstStyle>
            <a:lvl1pPr>
              <a:defRPr/>
            </a:lvl1pPr>
            <a:lvl6pPr>
              <a:defRPr sz="1200"/>
            </a:lvl6pPr>
          </a:lstStyle>
          <a:p>
            <a:pPr lvl="5"/>
            <a:r>
              <a:rPr lang="en-US" dirty="0"/>
              <a:t>Insert Name</a:t>
            </a:r>
            <a:endParaRPr lang="en-GB" dirty="0"/>
          </a:p>
        </p:txBody>
      </p:sp>
      <p:sp>
        <p:nvSpPr>
          <p:cNvPr id="26" name="Text Placeholder 66">
            <a:extLst>
              <a:ext uri="{FF2B5EF4-FFF2-40B4-BE49-F238E27FC236}">
                <a16:creationId xmlns:a16="http://schemas.microsoft.com/office/drawing/2014/main" id="{1A5F7D61-5884-DA5C-F0F1-FFE2133CDB1B}"/>
              </a:ext>
            </a:extLst>
          </p:cNvPr>
          <p:cNvSpPr>
            <a:spLocks noGrp="1"/>
          </p:cNvSpPr>
          <p:nvPr>
            <p:ph type="body" sz="quarter" idx="30" hasCustomPrompt="1"/>
          </p:nvPr>
        </p:nvSpPr>
        <p:spPr>
          <a:xfrm>
            <a:off x="447675" y="3250161"/>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27" name="Text Placeholder 66">
            <a:extLst>
              <a:ext uri="{FF2B5EF4-FFF2-40B4-BE49-F238E27FC236}">
                <a16:creationId xmlns:a16="http://schemas.microsoft.com/office/drawing/2014/main" id="{88C857DE-B17B-EC77-77D6-6571E5A5C080}"/>
              </a:ext>
            </a:extLst>
          </p:cNvPr>
          <p:cNvSpPr>
            <a:spLocks noGrp="1"/>
          </p:cNvSpPr>
          <p:nvPr>
            <p:ph type="body" sz="quarter" idx="31" hasCustomPrompt="1"/>
          </p:nvPr>
        </p:nvSpPr>
        <p:spPr>
          <a:xfrm>
            <a:off x="447675" y="3561874"/>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34" name="Text Placeholder 66">
            <a:extLst>
              <a:ext uri="{FF2B5EF4-FFF2-40B4-BE49-F238E27FC236}">
                <a16:creationId xmlns:a16="http://schemas.microsoft.com/office/drawing/2014/main" id="{1C571002-C1CA-C1F5-CD44-C6DA2FBE2753}"/>
              </a:ext>
            </a:extLst>
          </p:cNvPr>
          <p:cNvSpPr>
            <a:spLocks noGrp="1"/>
          </p:cNvSpPr>
          <p:nvPr>
            <p:ph type="body" sz="quarter" idx="32" hasCustomPrompt="1"/>
          </p:nvPr>
        </p:nvSpPr>
        <p:spPr>
          <a:xfrm>
            <a:off x="447675" y="3873587"/>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35" name="Text Placeholder 66">
            <a:extLst>
              <a:ext uri="{FF2B5EF4-FFF2-40B4-BE49-F238E27FC236}">
                <a16:creationId xmlns:a16="http://schemas.microsoft.com/office/drawing/2014/main" id="{5C91A74B-55B6-C391-95EA-7F8734BA83DF}"/>
              </a:ext>
            </a:extLst>
          </p:cNvPr>
          <p:cNvSpPr>
            <a:spLocks noGrp="1"/>
          </p:cNvSpPr>
          <p:nvPr>
            <p:ph type="body" sz="quarter" idx="33" hasCustomPrompt="1"/>
          </p:nvPr>
        </p:nvSpPr>
        <p:spPr>
          <a:xfrm>
            <a:off x="447675" y="4185299"/>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36" name="Text Placeholder 28">
            <a:extLst>
              <a:ext uri="{FF2B5EF4-FFF2-40B4-BE49-F238E27FC236}">
                <a16:creationId xmlns:a16="http://schemas.microsoft.com/office/drawing/2014/main" id="{2EE5ECC1-5FFA-D300-A82C-555E870C8B14}"/>
              </a:ext>
            </a:extLst>
          </p:cNvPr>
          <p:cNvSpPr>
            <a:spLocks noGrp="1"/>
          </p:cNvSpPr>
          <p:nvPr>
            <p:ph type="body" sz="quarter" idx="34" hasCustomPrompt="1"/>
          </p:nvPr>
        </p:nvSpPr>
        <p:spPr>
          <a:xfrm>
            <a:off x="3334872" y="31617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37" name="Text Placeholder 28">
            <a:extLst>
              <a:ext uri="{FF2B5EF4-FFF2-40B4-BE49-F238E27FC236}">
                <a16:creationId xmlns:a16="http://schemas.microsoft.com/office/drawing/2014/main" id="{9D27420A-0B47-1A03-BA0C-6841FE8937DA}"/>
              </a:ext>
            </a:extLst>
          </p:cNvPr>
          <p:cNvSpPr>
            <a:spLocks noGrp="1"/>
          </p:cNvSpPr>
          <p:nvPr>
            <p:ph type="body" sz="quarter" idx="35" hasCustomPrompt="1"/>
          </p:nvPr>
        </p:nvSpPr>
        <p:spPr>
          <a:xfrm>
            <a:off x="3334872" y="347346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38" name="Text Placeholder 28">
            <a:extLst>
              <a:ext uri="{FF2B5EF4-FFF2-40B4-BE49-F238E27FC236}">
                <a16:creationId xmlns:a16="http://schemas.microsoft.com/office/drawing/2014/main" id="{5C8E0E94-4078-315F-32B3-E1308FF4BD47}"/>
              </a:ext>
            </a:extLst>
          </p:cNvPr>
          <p:cNvSpPr>
            <a:spLocks noGrp="1"/>
          </p:cNvSpPr>
          <p:nvPr>
            <p:ph type="body" sz="quarter" idx="36" hasCustomPrompt="1"/>
          </p:nvPr>
        </p:nvSpPr>
        <p:spPr>
          <a:xfrm>
            <a:off x="3334872" y="378518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39" name="Text Placeholder 28">
            <a:extLst>
              <a:ext uri="{FF2B5EF4-FFF2-40B4-BE49-F238E27FC236}">
                <a16:creationId xmlns:a16="http://schemas.microsoft.com/office/drawing/2014/main" id="{8A43F0B1-0DF9-CB61-2FD5-821355F26414}"/>
              </a:ext>
            </a:extLst>
          </p:cNvPr>
          <p:cNvSpPr>
            <a:spLocks noGrp="1"/>
          </p:cNvSpPr>
          <p:nvPr>
            <p:ph type="body" sz="quarter" idx="37" hasCustomPrompt="1"/>
          </p:nvPr>
        </p:nvSpPr>
        <p:spPr>
          <a:xfrm>
            <a:off x="3334872" y="4096893"/>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40" name="Text Placeholder 66">
            <a:extLst>
              <a:ext uri="{FF2B5EF4-FFF2-40B4-BE49-F238E27FC236}">
                <a16:creationId xmlns:a16="http://schemas.microsoft.com/office/drawing/2014/main" id="{59269D40-0019-AFFB-F409-0AD64024A592}"/>
              </a:ext>
            </a:extLst>
          </p:cNvPr>
          <p:cNvSpPr>
            <a:spLocks noGrp="1"/>
          </p:cNvSpPr>
          <p:nvPr>
            <p:ph type="body" sz="quarter" idx="38" hasCustomPrompt="1"/>
          </p:nvPr>
        </p:nvSpPr>
        <p:spPr>
          <a:xfrm>
            <a:off x="3331698" y="2892281"/>
            <a:ext cx="2428875" cy="184666"/>
          </a:xfrm>
        </p:spPr>
        <p:txBody>
          <a:bodyPr>
            <a:noAutofit/>
          </a:bodyPr>
          <a:lstStyle>
            <a:lvl1pPr>
              <a:defRPr/>
            </a:lvl1pPr>
            <a:lvl6pPr>
              <a:defRPr sz="1200"/>
            </a:lvl6pPr>
          </a:lstStyle>
          <a:p>
            <a:pPr lvl="5"/>
            <a:r>
              <a:rPr lang="en-US" dirty="0"/>
              <a:t>Insert Name</a:t>
            </a:r>
            <a:endParaRPr lang="en-GB" dirty="0"/>
          </a:p>
        </p:txBody>
      </p:sp>
      <p:sp>
        <p:nvSpPr>
          <p:cNvPr id="41" name="Text Placeholder 66">
            <a:extLst>
              <a:ext uri="{FF2B5EF4-FFF2-40B4-BE49-F238E27FC236}">
                <a16:creationId xmlns:a16="http://schemas.microsoft.com/office/drawing/2014/main" id="{0AC67479-1F77-4B8B-FE78-191BDBDA381A}"/>
              </a:ext>
            </a:extLst>
          </p:cNvPr>
          <p:cNvSpPr>
            <a:spLocks noGrp="1"/>
          </p:cNvSpPr>
          <p:nvPr>
            <p:ph type="body" sz="quarter" idx="39" hasCustomPrompt="1"/>
          </p:nvPr>
        </p:nvSpPr>
        <p:spPr>
          <a:xfrm>
            <a:off x="3331698" y="3250161"/>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42" name="Text Placeholder 66">
            <a:extLst>
              <a:ext uri="{FF2B5EF4-FFF2-40B4-BE49-F238E27FC236}">
                <a16:creationId xmlns:a16="http://schemas.microsoft.com/office/drawing/2014/main" id="{C63A0412-2E33-5CEE-DD67-B16D00F9CCC0}"/>
              </a:ext>
            </a:extLst>
          </p:cNvPr>
          <p:cNvSpPr>
            <a:spLocks noGrp="1"/>
          </p:cNvSpPr>
          <p:nvPr>
            <p:ph type="body" sz="quarter" idx="40" hasCustomPrompt="1"/>
          </p:nvPr>
        </p:nvSpPr>
        <p:spPr>
          <a:xfrm>
            <a:off x="3331698" y="3561874"/>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43" name="Text Placeholder 66">
            <a:extLst>
              <a:ext uri="{FF2B5EF4-FFF2-40B4-BE49-F238E27FC236}">
                <a16:creationId xmlns:a16="http://schemas.microsoft.com/office/drawing/2014/main" id="{25C3E042-9B45-2660-40B0-210853DF688D}"/>
              </a:ext>
            </a:extLst>
          </p:cNvPr>
          <p:cNvSpPr>
            <a:spLocks noGrp="1"/>
          </p:cNvSpPr>
          <p:nvPr>
            <p:ph type="body" sz="quarter" idx="41" hasCustomPrompt="1"/>
          </p:nvPr>
        </p:nvSpPr>
        <p:spPr>
          <a:xfrm>
            <a:off x="3331698" y="3873587"/>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50" name="Text Placeholder 66">
            <a:extLst>
              <a:ext uri="{FF2B5EF4-FFF2-40B4-BE49-F238E27FC236}">
                <a16:creationId xmlns:a16="http://schemas.microsoft.com/office/drawing/2014/main" id="{29BF93B1-EEF3-FD89-BE50-EB21AAED5520}"/>
              </a:ext>
            </a:extLst>
          </p:cNvPr>
          <p:cNvSpPr>
            <a:spLocks noGrp="1"/>
          </p:cNvSpPr>
          <p:nvPr>
            <p:ph type="body" sz="quarter" idx="42" hasCustomPrompt="1"/>
          </p:nvPr>
        </p:nvSpPr>
        <p:spPr>
          <a:xfrm>
            <a:off x="3331698" y="4185299"/>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71" name="Text Placeholder 28">
            <a:extLst>
              <a:ext uri="{FF2B5EF4-FFF2-40B4-BE49-F238E27FC236}">
                <a16:creationId xmlns:a16="http://schemas.microsoft.com/office/drawing/2014/main" id="{4EEB5AB1-5E42-0A4D-6EF4-166DFFE3B18D}"/>
              </a:ext>
            </a:extLst>
          </p:cNvPr>
          <p:cNvSpPr>
            <a:spLocks noGrp="1"/>
          </p:cNvSpPr>
          <p:nvPr>
            <p:ph type="body" sz="quarter" idx="43" hasCustomPrompt="1"/>
          </p:nvPr>
        </p:nvSpPr>
        <p:spPr>
          <a:xfrm>
            <a:off x="6217770" y="31617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2" name="Text Placeholder 28">
            <a:extLst>
              <a:ext uri="{FF2B5EF4-FFF2-40B4-BE49-F238E27FC236}">
                <a16:creationId xmlns:a16="http://schemas.microsoft.com/office/drawing/2014/main" id="{AD859ED2-E799-D5FD-3E78-C8B18EF19053}"/>
              </a:ext>
            </a:extLst>
          </p:cNvPr>
          <p:cNvSpPr>
            <a:spLocks noGrp="1"/>
          </p:cNvSpPr>
          <p:nvPr>
            <p:ph type="body" sz="quarter" idx="44" hasCustomPrompt="1"/>
          </p:nvPr>
        </p:nvSpPr>
        <p:spPr>
          <a:xfrm>
            <a:off x="6217770" y="347346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3" name="Text Placeholder 28">
            <a:extLst>
              <a:ext uri="{FF2B5EF4-FFF2-40B4-BE49-F238E27FC236}">
                <a16:creationId xmlns:a16="http://schemas.microsoft.com/office/drawing/2014/main" id="{6D0D2A45-CD06-A842-9BA6-3EF972B1C363}"/>
              </a:ext>
            </a:extLst>
          </p:cNvPr>
          <p:cNvSpPr>
            <a:spLocks noGrp="1"/>
          </p:cNvSpPr>
          <p:nvPr>
            <p:ph type="body" sz="quarter" idx="45" hasCustomPrompt="1"/>
          </p:nvPr>
        </p:nvSpPr>
        <p:spPr>
          <a:xfrm>
            <a:off x="6217770" y="378518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4" name="Text Placeholder 28">
            <a:extLst>
              <a:ext uri="{FF2B5EF4-FFF2-40B4-BE49-F238E27FC236}">
                <a16:creationId xmlns:a16="http://schemas.microsoft.com/office/drawing/2014/main" id="{BC341CCC-6F5A-6C6E-07D7-C85A9BD9187E}"/>
              </a:ext>
            </a:extLst>
          </p:cNvPr>
          <p:cNvSpPr>
            <a:spLocks noGrp="1"/>
          </p:cNvSpPr>
          <p:nvPr>
            <p:ph type="body" sz="quarter" idx="46" hasCustomPrompt="1"/>
          </p:nvPr>
        </p:nvSpPr>
        <p:spPr>
          <a:xfrm>
            <a:off x="6217770" y="4096893"/>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5" name="Text Placeholder 66">
            <a:extLst>
              <a:ext uri="{FF2B5EF4-FFF2-40B4-BE49-F238E27FC236}">
                <a16:creationId xmlns:a16="http://schemas.microsoft.com/office/drawing/2014/main" id="{88677E14-D91F-6682-E157-173EEDA7112C}"/>
              </a:ext>
            </a:extLst>
          </p:cNvPr>
          <p:cNvSpPr>
            <a:spLocks noGrp="1"/>
          </p:cNvSpPr>
          <p:nvPr>
            <p:ph type="body" sz="quarter" idx="47" hasCustomPrompt="1"/>
          </p:nvPr>
        </p:nvSpPr>
        <p:spPr>
          <a:xfrm>
            <a:off x="6214596" y="2892281"/>
            <a:ext cx="2428875" cy="184666"/>
          </a:xfrm>
        </p:spPr>
        <p:txBody>
          <a:bodyPr>
            <a:noAutofit/>
          </a:bodyPr>
          <a:lstStyle>
            <a:lvl1pPr>
              <a:defRPr/>
            </a:lvl1pPr>
            <a:lvl6pPr>
              <a:defRPr sz="1200"/>
            </a:lvl6pPr>
          </a:lstStyle>
          <a:p>
            <a:pPr lvl="5"/>
            <a:r>
              <a:rPr lang="en-US" dirty="0"/>
              <a:t>Insert Name</a:t>
            </a:r>
            <a:endParaRPr lang="en-GB" dirty="0"/>
          </a:p>
        </p:txBody>
      </p:sp>
      <p:sp>
        <p:nvSpPr>
          <p:cNvPr id="76" name="Text Placeholder 66">
            <a:extLst>
              <a:ext uri="{FF2B5EF4-FFF2-40B4-BE49-F238E27FC236}">
                <a16:creationId xmlns:a16="http://schemas.microsoft.com/office/drawing/2014/main" id="{EDB7E0D0-4B45-F642-3437-C4415C0734FA}"/>
              </a:ext>
            </a:extLst>
          </p:cNvPr>
          <p:cNvSpPr>
            <a:spLocks noGrp="1"/>
          </p:cNvSpPr>
          <p:nvPr>
            <p:ph type="body" sz="quarter" idx="48" hasCustomPrompt="1"/>
          </p:nvPr>
        </p:nvSpPr>
        <p:spPr>
          <a:xfrm>
            <a:off x="6214596" y="3250161"/>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77" name="Text Placeholder 66">
            <a:extLst>
              <a:ext uri="{FF2B5EF4-FFF2-40B4-BE49-F238E27FC236}">
                <a16:creationId xmlns:a16="http://schemas.microsoft.com/office/drawing/2014/main" id="{B26840A5-FA32-FC5B-4604-454DCD391045}"/>
              </a:ext>
            </a:extLst>
          </p:cNvPr>
          <p:cNvSpPr>
            <a:spLocks noGrp="1"/>
          </p:cNvSpPr>
          <p:nvPr>
            <p:ph type="body" sz="quarter" idx="49" hasCustomPrompt="1"/>
          </p:nvPr>
        </p:nvSpPr>
        <p:spPr>
          <a:xfrm>
            <a:off x="6214596" y="3561874"/>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78" name="Text Placeholder 66">
            <a:extLst>
              <a:ext uri="{FF2B5EF4-FFF2-40B4-BE49-F238E27FC236}">
                <a16:creationId xmlns:a16="http://schemas.microsoft.com/office/drawing/2014/main" id="{499AEDA9-9722-35F9-CC7D-0B3C1A44DCFC}"/>
              </a:ext>
            </a:extLst>
          </p:cNvPr>
          <p:cNvSpPr>
            <a:spLocks noGrp="1"/>
          </p:cNvSpPr>
          <p:nvPr>
            <p:ph type="body" sz="quarter" idx="50" hasCustomPrompt="1"/>
          </p:nvPr>
        </p:nvSpPr>
        <p:spPr>
          <a:xfrm>
            <a:off x="6214596" y="3873587"/>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79" name="Text Placeholder 66">
            <a:extLst>
              <a:ext uri="{FF2B5EF4-FFF2-40B4-BE49-F238E27FC236}">
                <a16:creationId xmlns:a16="http://schemas.microsoft.com/office/drawing/2014/main" id="{789BC350-113D-2BDE-C2AA-C2F5E3B9EDD0}"/>
              </a:ext>
            </a:extLst>
          </p:cNvPr>
          <p:cNvSpPr>
            <a:spLocks noGrp="1"/>
          </p:cNvSpPr>
          <p:nvPr>
            <p:ph type="body" sz="quarter" idx="51" hasCustomPrompt="1"/>
          </p:nvPr>
        </p:nvSpPr>
        <p:spPr>
          <a:xfrm>
            <a:off x="6214596" y="4185299"/>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80" name="Text Placeholder 28">
            <a:extLst>
              <a:ext uri="{FF2B5EF4-FFF2-40B4-BE49-F238E27FC236}">
                <a16:creationId xmlns:a16="http://schemas.microsoft.com/office/drawing/2014/main" id="{A23115CC-36BB-CBD0-51D9-B92A6E52B520}"/>
              </a:ext>
            </a:extLst>
          </p:cNvPr>
          <p:cNvSpPr>
            <a:spLocks noGrp="1"/>
          </p:cNvSpPr>
          <p:nvPr>
            <p:ph type="body" sz="quarter" idx="52" hasCustomPrompt="1"/>
          </p:nvPr>
        </p:nvSpPr>
        <p:spPr>
          <a:xfrm>
            <a:off x="9099543" y="31617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1" name="Text Placeholder 28">
            <a:extLst>
              <a:ext uri="{FF2B5EF4-FFF2-40B4-BE49-F238E27FC236}">
                <a16:creationId xmlns:a16="http://schemas.microsoft.com/office/drawing/2014/main" id="{7161743B-04DA-69C9-38AB-C8E675A29BDF}"/>
              </a:ext>
            </a:extLst>
          </p:cNvPr>
          <p:cNvSpPr>
            <a:spLocks noGrp="1"/>
          </p:cNvSpPr>
          <p:nvPr>
            <p:ph type="body" sz="quarter" idx="53" hasCustomPrompt="1"/>
          </p:nvPr>
        </p:nvSpPr>
        <p:spPr>
          <a:xfrm>
            <a:off x="9099543" y="347346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2" name="Text Placeholder 28">
            <a:extLst>
              <a:ext uri="{FF2B5EF4-FFF2-40B4-BE49-F238E27FC236}">
                <a16:creationId xmlns:a16="http://schemas.microsoft.com/office/drawing/2014/main" id="{5514E8E1-6987-02A6-480A-B36C9B898472}"/>
              </a:ext>
            </a:extLst>
          </p:cNvPr>
          <p:cNvSpPr>
            <a:spLocks noGrp="1"/>
          </p:cNvSpPr>
          <p:nvPr>
            <p:ph type="body" sz="quarter" idx="54" hasCustomPrompt="1"/>
          </p:nvPr>
        </p:nvSpPr>
        <p:spPr>
          <a:xfrm>
            <a:off x="9099543" y="378518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3" name="Text Placeholder 28">
            <a:extLst>
              <a:ext uri="{FF2B5EF4-FFF2-40B4-BE49-F238E27FC236}">
                <a16:creationId xmlns:a16="http://schemas.microsoft.com/office/drawing/2014/main" id="{04FF488C-BD2A-1ADE-874E-D62C871ACDCF}"/>
              </a:ext>
            </a:extLst>
          </p:cNvPr>
          <p:cNvSpPr>
            <a:spLocks noGrp="1"/>
          </p:cNvSpPr>
          <p:nvPr>
            <p:ph type="body" sz="quarter" idx="55" hasCustomPrompt="1"/>
          </p:nvPr>
        </p:nvSpPr>
        <p:spPr>
          <a:xfrm>
            <a:off x="9099543" y="4096893"/>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4" name="Text Placeholder 66">
            <a:extLst>
              <a:ext uri="{FF2B5EF4-FFF2-40B4-BE49-F238E27FC236}">
                <a16:creationId xmlns:a16="http://schemas.microsoft.com/office/drawing/2014/main" id="{DBE9BC01-1E49-9BAE-E516-47DB27457139}"/>
              </a:ext>
            </a:extLst>
          </p:cNvPr>
          <p:cNvSpPr>
            <a:spLocks noGrp="1"/>
          </p:cNvSpPr>
          <p:nvPr>
            <p:ph type="body" sz="quarter" idx="56" hasCustomPrompt="1"/>
          </p:nvPr>
        </p:nvSpPr>
        <p:spPr>
          <a:xfrm>
            <a:off x="9096369" y="2892281"/>
            <a:ext cx="2428875" cy="184666"/>
          </a:xfrm>
        </p:spPr>
        <p:txBody>
          <a:bodyPr>
            <a:noAutofit/>
          </a:bodyPr>
          <a:lstStyle>
            <a:lvl1pPr>
              <a:defRPr/>
            </a:lvl1pPr>
            <a:lvl6pPr>
              <a:defRPr sz="1200"/>
            </a:lvl6pPr>
          </a:lstStyle>
          <a:p>
            <a:pPr lvl="5"/>
            <a:r>
              <a:rPr lang="en-US" dirty="0"/>
              <a:t>Insert Name</a:t>
            </a:r>
            <a:endParaRPr lang="en-GB" dirty="0"/>
          </a:p>
        </p:txBody>
      </p:sp>
      <p:sp>
        <p:nvSpPr>
          <p:cNvPr id="85" name="Text Placeholder 66">
            <a:extLst>
              <a:ext uri="{FF2B5EF4-FFF2-40B4-BE49-F238E27FC236}">
                <a16:creationId xmlns:a16="http://schemas.microsoft.com/office/drawing/2014/main" id="{C92A14B0-5EB1-C827-A5FC-6FA3E3E2FECF}"/>
              </a:ext>
            </a:extLst>
          </p:cNvPr>
          <p:cNvSpPr>
            <a:spLocks noGrp="1"/>
          </p:cNvSpPr>
          <p:nvPr>
            <p:ph type="body" sz="quarter" idx="57" hasCustomPrompt="1"/>
          </p:nvPr>
        </p:nvSpPr>
        <p:spPr>
          <a:xfrm>
            <a:off x="9096369" y="3250161"/>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86" name="Text Placeholder 66">
            <a:extLst>
              <a:ext uri="{FF2B5EF4-FFF2-40B4-BE49-F238E27FC236}">
                <a16:creationId xmlns:a16="http://schemas.microsoft.com/office/drawing/2014/main" id="{B8B4453F-08D3-EEB3-1B5B-9CC13157C9EF}"/>
              </a:ext>
            </a:extLst>
          </p:cNvPr>
          <p:cNvSpPr>
            <a:spLocks noGrp="1"/>
          </p:cNvSpPr>
          <p:nvPr>
            <p:ph type="body" sz="quarter" idx="58" hasCustomPrompt="1"/>
          </p:nvPr>
        </p:nvSpPr>
        <p:spPr>
          <a:xfrm>
            <a:off x="9096369" y="3561874"/>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87" name="Text Placeholder 66">
            <a:extLst>
              <a:ext uri="{FF2B5EF4-FFF2-40B4-BE49-F238E27FC236}">
                <a16:creationId xmlns:a16="http://schemas.microsoft.com/office/drawing/2014/main" id="{161B9553-705D-88E6-8E09-4AC48E46C7BC}"/>
              </a:ext>
            </a:extLst>
          </p:cNvPr>
          <p:cNvSpPr>
            <a:spLocks noGrp="1"/>
          </p:cNvSpPr>
          <p:nvPr>
            <p:ph type="body" sz="quarter" idx="59" hasCustomPrompt="1"/>
          </p:nvPr>
        </p:nvSpPr>
        <p:spPr>
          <a:xfrm>
            <a:off x="9096369" y="3873587"/>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88" name="Text Placeholder 66">
            <a:extLst>
              <a:ext uri="{FF2B5EF4-FFF2-40B4-BE49-F238E27FC236}">
                <a16:creationId xmlns:a16="http://schemas.microsoft.com/office/drawing/2014/main" id="{F6DC4759-96DC-3E54-F645-C8FF5E96D110}"/>
              </a:ext>
            </a:extLst>
          </p:cNvPr>
          <p:cNvSpPr>
            <a:spLocks noGrp="1"/>
          </p:cNvSpPr>
          <p:nvPr>
            <p:ph type="body" sz="quarter" idx="60" hasCustomPrompt="1"/>
          </p:nvPr>
        </p:nvSpPr>
        <p:spPr>
          <a:xfrm>
            <a:off x="9096369" y="4185299"/>
            <a:ext cx="2428875" cy="138499"/>
          </a:xfrm>
        </p:spPr>
        <p:txBody>
          <a:bodyPr wrap="square">
            <a:noAutofit/>
          </a:bodyPr>
          <a:lstStyle>
            <a:lvl1pPr>
              <a:defRPr sz="1100"/>
            </a:lvl1pPr>
            <a:lvl9pPr>
              <a:defRPr sz="900"/>
            </a:lvl9pPr>
          </a:lstStyle>
          <a:p>
            <a:pPr lvl="8"/>
            <a:r>
              <a:rPr lang="en-US" dirty="0"/>
              <a:t>Insert email address</a:t>
            </a:r>
            <a:endParaRPr lang="en-GB" dirty="0"/>
          </a:p>
        </p:txBody>
      </p:sp>
    </p:spTree>
    <p:custDataLst>
      <p:tags r:id="rId1"/>
    </p:custDataLst>
    <p:extLst>
      <p:ext uri="{BB962C8B-B14F-4D97-AF65-F5344CB8AC3E}">
        <p14:creationId xmlns:p14="http://schemas.microsoft.com/office/powerpoint/2010/main" val="509677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A71AD479-C143-AEB8-304E-CF813FE01D93}"/>
              </a:ext>
            </a:extLst>
          </p:cNvPr>
          <p:cNvSpPr>
            <a:spLocks noGrp="1"/>
          </p:cNvSpPr>
          <p:nvPr>
            <p:ph type="pic" sz="quarter" idx="17" hasCustomPrompt="1"/>
          </p:nvPr>
        </p:nvSpPr>
        <p:spPr>
          <a:xfrm>
            <a:off x="0" y="0"/>
            <a:ext cx="5757863" cy="6858000"/>
          </a:xfrm>
        </p:spPr>
        <p:txBody>
          <a:bodyPr anchor="ctr">
            <a:noAutofit/>
          </a:bodyPr>
          <a:lstStyle>
            <a:lvl1pPr algn="ctr">
              <a:defRPr/>
            </a:lvl1pPr>
          </a:lstStyle>
          <a:p>
            <a:r>
              <a:rPr lang="en-GB" dirty="0"/>
              <a:t>Click icon to insert image &gt; Right click &gt; Send to Back</a:t>
            </a:r>
            <a:br>
              <a:rPr lang="en-GB" dirty="0"/>
            </a:br>
            <a:br>
              <a:rPr lang="en-GB" dirty="0"/>
            </a:br>
            <a:br>
              <a:rPr lang="en-GB" dirty="0"/>
            </a:br>
            <a:endParaRPr lang="en-GB" dirty="0"/>
          </a:p>
        </p:txBody>
      </p:sp>
      <p:grpSp>
        <p:nvGrpSpPr>
          <p:cNvPr id="4" name="Group 3">
            <a:extLst>
              <a:ext uri="{FF2B5EF4-FFF2-40B4-BE49-F238E27FC236}">
                <a16:creationId xmlns:a16="http://schemas.microsoft.com/office/drawing/2014/main" id="{DB2768E3-0BA6-56DD-ADA3-4737A72C1324}"/>
              </a:ext>
            </a:extLst>
          </p:cNvPr>
          <p:cNvGrpSpPr/>
          <p:nvPr/>
        </p:nvGrpSpPr>
        <p:grpSpPr>
          <a:xfrm>
            <a:off x="12287572" y="0"/>
            <a:ext cx="2175021" cy="4839558"/>
            <a:chOff x="838200" y="1150069"/>
            <a:chExt cx="2175021" cy="4839558"/>
          </a:xfrm>
        </p:grpSpPr>
        <p:sp>
          <p:nvSpPr>
            <p:cNvPr id="5" name="Rectangle 4">
              <a:extLst>
                <a:ext uri="{FF2B5EF4-FFF2-40B4-BE49-F238E27FC236}">
                  <a16:creationId xmlns:a16="http://schemas.microsoft.com/office/drawing/2014/main" id="{9FE311FB-B798-D94D-CCDE-DF15103B2651}"/>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rgbClr val="333333"/>
                </a:solidFill>
              </a:endParaRPr>
            </a:p>
          </p:txBody>
        </p:sp>
        <p:sp>
          <p:nvSpPr>
            <p:cNvPr id="7" name="Rectangle 6">
              <a:extLst>
                <a:ext uri="{FF2B5EF4-FFF2-40B4-BE49-F238E27FC236}">
                  <a16:creationId xmlns:a16="http://schemas.microsoft.com/office/drawing/2014/main" id="{5DC4B36C-38C4-2948-846D-DD26348B5F34}"/>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8" name="TextBox 7">
              <a:extLst>
                <a:ext uri="{FF2B5EF4-FFF2-40B4-BE49-F238E27FC236}">
                  <a16:creationId xmlns:a16="http://schemas.microsoft.com/office/drawing/2014/main" id="{3AF0856A-D274-5AE0-2551-D9CF944F6D80}"/>
                </a:ext>
              </a:extLst>
            </p:cNvPr>
            <p:cNvSpPr txBox="1"/>
            <p:nvPr/>
          </p:nvSpPr>
          <p:spPr>
            <a:xfrm>
              <a:off x="866775" y="2189496"/>
              <a:ext cx="2087197" cy="707886"/>
            </a:xfrm>
            <a:prstGeom prst="rect">
              <a:avLst/>
            </a:prstGeom>
            <a:noFill/>
          </p:spPr>
          <p:txBody>
            <a:bodyPr wrap="square" rtlCol="0">
              <a:no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9" name="TextBox 8">
              <a:extLst>
                <a:ext uri="{FF2B5EF4-FFF2-40B4-BE49-F238E27FC236}">
                  <a16:creationId xmlns:a16="http://schemas.microsoft.com/office/drawing/2014/main" id="{611E2628-9BEC-798D-DF14-C5BDDAC7EE49}"/>
                </a:ext>
              </a:extLst>
            </p:cNvPr>
            <p:cNvSpPr txBox="1"/>
            <p:nvPr/>
          </p:nvSpPr>
          <p:spPr>
            <a:xfrm>
              <a:off x="866774" y="2943679"/>
              <a:ext cx="2146447" cy="553998"/>
            </a:xfrm>
            <a:prstGeom prst="rect">
              <a:avLst/>
            </a:prstGeom>
            <a:noFill/>
          </p:spPr>
          <p:txBody>
            <a:bodyPr wrap="square" rtlCol="0">
              <a:no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12" name="TextBox 11">
              <a:extLst>
                <a:ext uri="{FF2B5EF4-FFF2-40B4-BE49-F238E27FC236}">
                  <a16:creationId xmlns:a16="http://schemas.microsoft.com/office/drawing/2014/main" id="{38879E71-0134-1655-EF60-08A528E6E2BD}"/>
                </a:ext>
              </a:extLst>
            </p:cNvPr>
            <p:cNvSpPr txBox="1"/>
            <p:nvPr/>
          </p:nvSpPr>
          <p:spPr>
            <a:xfrm>
              <a:off x="866773" y="3543974"/>
              <a:ext cx="2146447" cy="1169551"/>
            </a:xfrm>
            <a:prstGeom prst="rect">
              <a:avLst/>
            </a:prstGeom>
            <a:noFill/>
          </p:spPr>
          <p:txBody>
            <a:bodyPr wrap="square" rtlCol="0">
              <a:no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15" name="TextBox 14">
              <a:extLst>
                <a:ext uri="{FF2B5EF4-FFF2-40B4-BE49-F238E27FC236}">
                  <a16:creationId xmlns:a16="http://schemas.microsoft.com/office/drawing/2014/main" id="{90FF176D-9BE2-5CCC-FE4F-882CE80D51AB}"/>
                </a:ext>
              </a:extLst>
            </p:cNvPr>
            <p:cNvSpPr txBox="1"/>
            <p:nvPr/>
          </p:nvSpPr>
          <p:spPr>
            <a:xfrm>
              <a:off x="866774" y="4759822"/>
              <a:ext cx="2146447" cy="553998"/>
            </a:xfrm>
            <a:prstGeom prst="rect">
              <a:avLst/>
            </a:prstGeom>
            <a:noFill/>
          </p:spPr>
          <p:txBody>
            <a:bodyPr wrap="square" rtlCol="0">
              <a:no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16" name="TextBox 15">
              <a:extLst>
                <a:ext uri="{FF2B5EF4-FFF2-40B4-BE49-F238E27FC236}">
                  <a16:creationId xmlns:a16="http://schemas.microsoft.com/office/drawing/2014/main" id="{FE586762-3448-D414-CD2D-17E11B0B5F5B}"/>
                </a:ext>
              </a:extLst>
            </p:cNvPr>
            <p:cNvSpPr txBox="1"/>
            <p:nvPr/>
          </p:nvSpPr>
          <p:spPr>
            <a:xfrm>
              <a:off x="866774" y="5360117"/>
              <a:ext cx="2146447" cy="553998"/>
            </a:xfrm>
            <a:prstGeom prst="rect">
              <a:avLst/>
            </a:prstGeom>
            <a:noFill/>
          </p:spPr>
          <p:txBody>
            <a:bodyPr wrap="square" rtlCol="0">
              <a:no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17" name="TextBox 16">
              <a:extLst>
                <a:ext uri="{FF2B5EF4-FFF2-40B4-BE49-F238E27FC236}">
                  <a16:creationId xmlns:a16="http://schemas.microsoft.com/office/drawing/2014/main" id="{3E9ED38A-AC4F-64BF-089A-68541A374D26}"/>
                </a:ext>
              </a:extLst>
            </p:cNvPr>
            <p:cNvSpPr txBox="1"/>
            <p:nvPr/>
          </p:nvSpPr>
          <p:spPr>
            <a:xfrm>
              <a:off x="1072610" y="1179173"/>
              <a:ext cx="1734772" cy="461665"/>
            </a:xfrm>
            <a:prstGeom prst="rect">
              <a:avLst/>
            </a:prstGeom>
            <a:noFill/>
          </p:spPr>
          <p:txBody>
            <a:bodyPr wrap="square" rtlCol="0">
              <a:noAutofit/>
            </a:bodyPr>
            <a:lstStyle/>
            <a:p>
              <a:pPr algn="ctr"/>
              <a:r>
                <a:rPr lang="en-GB" sz="1200" dirty="0">
                  <a:solidFill>
                    <a:srgbClr val="333333"/>
                  </a:solidFill>
                  <a:latin typeface="+mn-lt"/>
                </a:rPr>
                <a:t>HOW TO INSERT AN IMAGE</a:t>
              </a:r>
            </a:p>
          </p:txBody>
        </p:sp>
        <p:sp>
          <p:nvSpPr>
            <p:cNvPr id="20" name="TextBox 19">
              <a:extLst>
                <a:ext uri="{FF2B5EF4-FFF2-40B4-BE49-F238E27FC236}">
                  <a16:creationId xmlns:a16="http://schemas.microsoft.com/office/drawing/2014/main" id="{D6DB3C04-1855-DAA8-3D75-166AA86E0B34}"/>
                </a:ext>
              </a:extLst>
            </p:cNvPr>
            <p:cNvSpPr txBox="1"/>
            <p:nvPr/>
          </p:nvSpPr>
          <p:spPr>
            <a:xfrm>
              <a:off x="866775" y="1759910"/>
              <a:ext cx="2087197" cy="400110"/>
            </a:xfrm>
            <a:prstGeom prst="rect">
              <a:avLst/>
            </a:prstGeom>
            <a:noFill/>
          </p:spPr>
          <p:txBody>
            <a:bodyPr wrap="square" rtlCol="0">
              <a:no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6" name="Group 5">
            <a:extLst>
              <a:ext uri="{FF2B5EF4-FFF2-40B4-BE49-F238E27FC236}">
                <a16:creationId xmlns:a16="http://schemas.microsoft.com/office/drawing/2014/main" id="{0EA10DCF-D621-F83D-014D-60A3D52C8799}"/>
              </a:ext>
            </a:extLst>
          </p:cNvPr>
          <p:cNvGrpSpPr/>
          <p:nvPr userDrawn="1"/>
        </p:nvGrpSpPr>
        <p:grpSpPr>
          <a:xfrm>
            <a:off x="12287572" y="0"/>
            <a:ext cx="2175021" cy="4839558"/>
            <a:chOff x="838200" y="1150069"/>
            <a:chExt cx="2175021" cy="4839558"/>
          </a:xfrm>
        </p:grpSpPr>
        <p:sp>
          <p:nvSpPr>
            <p:cNvPr id="11" name="Rectangle 10">
              <a:extLst>
                <a:ext uri="{FF2B5EF4-FFF2-40B4-BE49-F238E27FC236}">
                  <a16:creationId xmlns:a16="http://schemas.microsoft.com/office/drawing/2014/main" id="{B01B5B01-CBD7-26AE-6E78-73FA41082B2A}"/>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rgbClr val="333333"/>
                </a:solidFill>
              </a:endParaRPr>
            </a:p>
          </p:txBody>
        </p:sp>
        <p:sp>
          <p:nvSpPr>
            <p:cNvPr id="21" name="Rectangle 20">
              <a:extLst>
                <a:ext uri="{FF2B5EF4-FFF2-40B4-BE49-F238E27FC236}">
                  <a16:creationId xmlns:a16="http://schemas.microsoft.com/office/drawing/2014/main" id="{5EEF04F8-EF16-D7A0-35F3-32C602AE8AA8}"/>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2" name="TextBox 21">
              <a:extLst>
                <a:ext uri="{FF2B5EF4-FFF2-40B4-BE49-F238E27FC236}">
                  <a16:creationId xmlns:a16="http://schemas.microsoft.com/office/drawing/2014/main" id="{72917E4C-5A7F-CD7D-4D0C-A22ABD4C90A5}"/>
                </a:ext>
              </a:extLst>
            </p:cNvPr>
            <p:cNvSpPr txBox="1"/>
            <p:nvPr/>
          </p:nvSpPr>
          <p:spPr>
            <a:xfrm>
              <a:off x="866775" y="2189496"/>
              <a:ext cx="2087197" cy="707886"/>
            </a:xfrm>
            <a:prstGeom prst="rect">
              <a:avLst/>
            </a:prstGeom>
            <a:noFill/>
          </p:spPr>
          <p:txBody>
            <a:bodyPr wrap="square" rtlCol="0">
              <a:no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23" name="TextBox 22">
              <a:extLst>
                <a:ext uri="{FF2B5EF4-FFF2-40B4-BE49-F238E27FC236}">
                  <a16:creationId xmlns:a16="http://schemas.microsoft.com/office/drawing/2014/main" id="{8545B62A-7783-08FC-DDE2-365ADFC41344}"/>
                </a:ext>
              </a:extLst>
            </p:cNvPr>
            <p:cNvSpPr txBox="1"/>
            <p:nvPr/>
          </p:nvSpPr>
          <p:spPr>
            <a:xfrm>
              <a:off x="866774" y="2943679"/>
              <a:ext cx="2146447" cy="553998"/>
            </a:xfrm>
            <a:prstGeom prst="rect">
              <a:avLst/>
            </a:prstGeom>
            <a:noFill/>
          </p:spPr>
          <p:txBody>
            <a:bodyPr wrap="square" rtlCol="0">
              <a:no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24" name="TextBox 23">
              <a:extLst>
                <a:ext uri="{FF2B5EF4-FFF2-40B4-BE49-F238E27FC236}">
                  <a16:creationId xmlns:a16="http://schemas.microsoft.com/office/drawing/2014/main" id="{5D973374-D774-D4BB-98C0-971D1168039B}"/>
                </a:ext>
              </a:extLst>
            </p:cNvPr>
            <p:cNvSpPr txBox="1"/>
            <p:nvPr/>
          </p:nvSpPr>
          <p:spPr>
            <a:xfrm>
              <a:off x="866773" y="3543974"/>
              <a:ext cx="2146447" cy="1169551"/>
            </a:xfrm>
            <a:prstGeom prst="rect">
              <a:avLst/>
            </a:prstGeom>
            <a:noFill/>
          </p:spPr>
          <p:txBody>
            <a:bodyPr wrap="square" rtlCol="0">
              <a:no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25" name="TextBox 24">
              <a:extLst>
                <a:ext uri="{FF2B5EF4-FFF2-40B4-BE49-F238E27FC236}">
                  <a16:creationId xmlns:a16="http://schemas.microsoft.com/office/drawing/2014/main" id="{DCEE441B-B1C6-362F-2E39-639398A8A200}"/>
                </a:ext>
              </a:extLst>
            </p:cNvPr>
            <p:cNvSpPr txBox="1"/>
            <p:nvPr/>
          </p:nvSpPr>
          <p:spPr>
            <a:xfrm>
              <a:off x="866774" y="4759822"/>
              <a:ext cx="2146447" cy="553998"/>
            </a:xfrm>
            <a:prstGeom prst="rect">
              <a:avLst/>
            </a:prstGeom>
            <a:noFill/>
          </p:spPr>
          <p:txBody>
            <a:bodyPr wrap="square" rtlCol="0">
              <a:no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26" name="TextBox 25">
              <a:extLst>
                <a:ext uri="{FF2B5EF4-FFF2-40B4-BE49-F238E27FC236}">
                  <a16:creationId xmlns:a16="http://schemas.microsoft.com/office/drawing/2014/main" id="{3018B5F7-8337-22A9-52BE-4445A1894742}"/>
                </a:ext>
              </a:extLst>
            </p:cNvPr>
            <p:cNvSpPr txBox="1"/>
            <p:nvPr/>
          </p:nvSpPr>
          <p:spPr>
            <a:xfrm>
              <a:off x="866774" y="5360117"/>
              <a:ext cx="2146447" cy="553998"/>
            </a:xfrm>
            <a:prstGeom prst="rect">
              <a:avLst/>
            </a:prstGeom>
            <a:noFill/>
          </p:spPr>
          <p:txBody>
            <a:bodyPr wrap="square" rtlCol="0">
              <a:no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27" name="TextBox 26">
              <a:extLst>
                <a:ext uri="{FF2B5EF4-FFF2-40B4-BE49-F238E27FC236}">
                  <a16:creationId xmlns:a16="http://schemas.microsoft.com/office/drawing/2014/main" id="{A431E07E-1D3A-F033-F7E6-644144E0B5BF}"/>
                </a:ext>
              </a:extLst>
            </p:cNvPr>
            <p:cNvSpPr txBox="1"/>
            <p:nvPr/>
          </p:nvSpPr>
          <p:spPr>
            <a:xfrm>
              <a:off x="1072610" y="1179173"/>
              <a:ext cx="1734772" cy="461665"/>
            </a:xfrm>
            <a:prstGeom prst="rect">
              <a:avLst/>
            </a:prstGeom>
            <a:noFill/>
          </p:spPr>
          <p:txBody>
            <a:bodyPr wrap="square" rtlCol="0">
              <a:noAutofit/>
            </a:bodyPr>
            <a:lstStyle/>
            <a:p>
              <a:pPr algn="ctr"/>
              <a:r>
                <a:rPr lang="en-GB" sz="1200" dirty="0">
                  <a:solidFill>
                    <a:srgbClr val="333333"/>
                  </a:solidFill>
                  <a:latin typeface="+mn-lt"/>
                </a:rPr>
                <a:t>HOW TO INSERT AN IMAGE</a:t>
              </a:r>
            </a:p>
          </p:txBody>
        </p:sp>
        <p:sp>
          <p:nvSpPr>
            <p:cNvPr id="28" name="TextBox 27">
              <a:extLst>
                <a:ext uri="{FF2B5EF4-FFF2-40B4-BE49-F238E27FC236}">
                  <a16:creationId xmlns:a16="http://schemas.microsoft.com/office/drawing/2014/main" id="{826A1272-6497-3E0A-6282-D0EB42F81AB1}"/>
                </a:ext>
              </a:extLst>
            </p:cNvPr>
            <p:cNvSpPr txBox="1"/>
            <p:nvPr userDrawn="1"/>
          </p:nvSpPr>
          <p:spPr>
            <a:xfrm>
              <a:off x="866775" y="1759910"/>
              <a:ext cx="2087197" cy="400110"/>
            </a:xfrm>
            <a:prstGeom prst="rect">
              <a:avLst/>
            </a:prstGeom>
            <a:noFill/>
          </p:spPr>
          <p:txBody>
            <a:bodyPr wrap="square" rtlCol="0">
              <a:no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10" name="Group 9">
            <a:extLst>
              <a:ext uri="{FF2B5EF4-FFF2-40B4-BE49-F238E27FC236}">
                <a16:creationId xmlns:a16="http://schemas.microsoft.com/office/drawing/2014/main" id="{C4B40977-6682-92BB-E87B-CEF3F6AFA7E4}"/>
              </a:ext>
            </a:extLst>
          </p:cNvPr>
          <p:cNvGrpSpPr/>
          <p:nvPr userDrawn="1"/>
        </p:nvGrpSpPr>
        <p:grpSpPr>
          <a:xfrm>
            <a:off x="-2190526" y="0"/>
            <a:ext cx="2094954" cy="3335867"/>
            <a:chOff x="-2178418" y="4487679"/>
            <a:chExt cx="2094954" cy="3335867"/>
          </a:xfrm>
        </p:grpSpPr>
        <p:sp>
          <p:nvSpPr>
            <p:cNvPr id="30" name="Rectangle 29">
              <a:extLst>
                <a:ext uri="{FF2B5EF4-FFF2-40B4-BE49-F238E27FC236}">
                  <a16:creationId xmlns:a16="http://schemas.microsoft.com/office/drawing/2014/main" id="{891E2A00-3212-7CD3-8348-11E8E8DF1026}"/>
                </a:ext>
              </a:extLst>
            </p:cNvPr>
            <p:cNvSpPr/>
            <p:nvPr/>
          </p:nvSpPr>
          <p:spPr>
            <a:xfrm>
              <a:off x="-2178418" y="4487680"/>
              <a:ext cx="2094954" cy="333586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rgbClr val="333333"/>
                </a:solidFill>
              </a:endParaRPr>
            </a:p>
          </p:txBody>
        </p:sp>
        <p:sp>
          <p:nvSpPr>
            <p:cNvPr id="31" name="Rectangle 30">
              <a:extLst>
                <a:ext uri="{FF2B5EF4-FFF2-40B4-BE49-F238E27FC236}">
                  <a16:creationId xmlns:a16="http://schemas.microsoft.com/office/drawing/2014/main" id="{AECF40AB-48E1-4182-7720-E330525E52D2}"/>
                </a:ext>
              </a:extLst>
            </p:cNvPr>
            <p:cNvSpPr/>
            <p:nvPr/>
          </p:nvSpPr>
          <p:spPr>
            <a:xfrm>
              <a:off x="-2178418" y="4487679"/>
              <a:ext cx="2094954" cy="556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2" name="TextBox 31">
              <a:extLst>
                <a:ext uri="{FF2B5EF4-FFF2-40B4-BE49-F238E27FC236}">
                  <a16:creationId xmlns:a16="http://schemas.microsoft.com/office/drawing/2014/main" id="{0806A9DE-53D5-DA73-B693-DC0C1BE2DF01}"/>
                </a:ext>
              </a:extLst>
            </p:cNvPr>
            <p:cNvSpPr txBox="1"/>
            <p:nvPr/>
          </p:nvSpPr>
          <p:spPr>
            <a:xfrm>
              <a:off x="-1943077" y="4533656"/>
              <a:ext cx="1668186" cy="461665"/>
            </a:xfrm>
            <a:prstGeom prst="rect">
              <a:avLst/>
            </a:prstGeom>
            <a:noFill/>
          </p:spPr>
          <p:txBody>
            <a:bodyPr wrap="square" rtlCol="0">
              <a:noAutofit/>
            </a:bodyPr>
            <a:lstStyle/>
            <a:p>
              <a:pPr algn="ctr"/>
              <a:r>
                <a:rPr lang="en-GB" sz="1200" dirty="0">
                  <a:solidFill>
                    <a:srgbClr val="333333"/>
                  </a:solidFill>
                  <a:latin typeface="+mn-lt"/>
                </a:rPr>
                <a:t>HOW TO INSERT </a:t>
              </a:r>
              <a:br>
                <a:rPr lang="en-GB" sz="1200" dirty="0">
                  <a:solidFill>
                    <a:srgbClr val="333333"/>
                  </a:solidFill>
                  <a:latin typeface="+mn-lt"/>
                </a:rPr>
              </a:br>
              <a:r>
                <a:rPr lang="en-GB" sz="1200" dirty="0">
                  <a:solidFill>
                    <a:srgbClr val="333333"/>
                  </a:solidFill>
                  <a:latin typeface="+mn-lt"/>
                </a:rPr>
                <a:t>A LOGO</a:t>
              </a:r>
            </a:p>
          </p:txBody>
        </p:sp>
        <p:sp>
          <p:nvSpPr>
            <p:cNvPr id="33" name="TextBox 32">
              <a:extLst>
                <a:ext uri="{FF2B5EF4-FFF2-40B4-BE49-F238E27FC236}">
                  <a16:creationId xmlns:a16="http://schemas.microsoft.com/office/drawing/2014/main" id="{3C10B626-F243-2B50-7CAD-5D9C0529AADD}"/>
                </a:ext>
              </a:extLst>
            </p:cNvPr>
            <p:cNvSpPr txBox="1"/>
            <p:nvPr/>
          </p:nvSpPr>
          <p:spPr>
            <a:xfrm>
              <a:off x="-2156460" y="5547394"/>
              <a:ext cx="2032272" cy="707886"/>
            </a:xfrm>
            <a:prstGeom prst="rect">
              <a:avLst/>
            </a:prstGeom>
            <a:noFill/>
          </p:spPr>
          <p:txBody>
            <a:bodyPr wrap="square" rtlCol="0">
              <a:no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Bold" pitchFamily="50" charset="0"/>
                </a:rPr>
                <a:t>icon </a:t>
              </a:r>
              <a:r>
                <a:rPr lang="en-GB" sz="1000" dirty="0">
                  <a:solidFill>
                    <a:srgbClr val="333333"/>
                  </a:solidFill>
                </a:rPr>
                <a:t>in the middle of the placeholder and choose the logo needed from your computer.</a:t>
              </a:r>
            </a:p>
          </p:txBody>
        </p:sp>
        <p:sp>
          <p:nvSpPr>
            <p:cNvPr id="34" name="TextBox 33">
              <a:extLst>
                <a:ext uri="{FF2B5EF4-FFF2-40B4-BE49-F238E27FC236}">
                  <a16:creationId xmlns:a16="http://schemas.microsoft.com/office/drawing/2014/main" id="{6069824C-5188-D9C4-8C17-9BECD60F4766}"/>
                </a:ext>
              </a:extLst>
            </p:cNvPr>
            <p:cNvSpPr txBox="1"/>
            <p:nvPr/>
          </p:nvSpPr>
          <p:spPr>
            <a:xfrm>
              <a:off x="-2156460" y="6282027"/>
              <a:ext cx="1881569" cy="861774"/>
            </a:xfrm>
            <a:prstGeom prst="rect">
              <a:avLst/>
            </a:prstGeom>
            <a:noFill/>
          </p:spPr>
          <p:txBody>
            <a:bodyPr wrap="square" rtlCol="0">
              <a:no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Bold" pitchFamily="50" charset="0"/>
                </a:rPr>
                <a:t>Picture Format </a:t>
              </a:r>
              <a:r>
                <a:rPr lang="en-GB" sz="1000" dirty="0">
                  <a:solidFill>
                    <a:srgbClr val="333333"/>
                  </a:solidFill>
                </a:rPr>
                <a:t>tab in the ribbon and choose </a:t>
              </a:r>
              <a:r>
                <a:rPr lang="en-GB" sz="1000" b="0" dirty="0">
                  <a:solidFill>
                    <a:srgbClr val="333333"/>
                  </a:solidFill>
                  <a:latin typeface="Gotham Bold" pitchFamily="50" charset="0"/>
                </a:rPr>
                <a:t>Crop</a:t>
              </a:r>
              <a:r>
                <a:rPr lang="en-GB" sz="1000" dirty="0">
                  <a:solidFill>
                    <a:srgbClr val="333333"/>
                  </a:solidFill>
                </a:rPr>
                <a:t> option to edit the position and composition of your icon.</a:t>
              </a:r>
            </a:p>
          </p:txBody>
        </p:sp>
        <p:sp>
          <p:nvSpPr>
            <p:cNvPr id="35" name="TextBox 34">
              <a:extLst>
                <a:ext uri="{FF2B5EF4-FFF2-40B4-BE49-F238E27FC236}">
                  <a16:creationId xmlns:a16="http://schemas.microsoft.com/office/drawing/2014/main" id="{2D33A0B1-B703-86DD-3191-F1E6956C0A75}"/>
                </a:ext>
              </a:extLst>
            </p:cNvPr>
            <p:cNvSpPr txBox="1"/>
            <p:nvPr/>
          </p:nvSpPr>
          <p:spPr>
            <a:xfrm>
              <a:off x="-2156460" y="7170548"/>
              <a:ext cx="2032272" cy="553998"/>
            </a:xfrm>
            <a:prstGeom prst="rect">
              <a:avLst/>
            </a:prstGeom>
            <a:noFill/>
          </p:spPr>
          <p:txBody>
            <a:bodyPr wrap="square" rtlCol="0">
              <a:noAutofit/>
            </a:bodyPr>
            <a:lstStyle/>
            <a:p>
              <a:r>
                <a:rPr lang="en-GB" sz="1000" b="1" dirty="0">
                  <a:solidFill>
                    <a:srgbClr val="333333"/>
                  </a:solidFill>
                </a:rPr>
                <a:t>4. </a:t>
              </a:r>
              <a:r>
                <a:rPr lang="en-GB" sz="1000" dirty="0">
                  <a:solidFill>
                    <a:srgbClr val="333333"/>
                  </a:solidFill>
                </a:rPr>
                <a:t>Click on the drop down arrow and choose </a:t>
              </a:r>
              <a:r>
                <a:rPr lang="en-GB" sz="1000" b="0" dirty="0">
                  <a:solidFill>
                    <a:srgbClr val="333333"/>
                  </a:solidFill>
                  <a:latin typeface="Gotham Bold" pitchFamily="50" charset="0"/>
                </a:rPr>
                <a:t>Fit</a:t>
              </a:r>
              <a:r>
                <a:rPr lang="en-GB" sz="1000" dirty="0">
                  <a:solidFill>
                    <a:srgbClr val="333333"/>
                  </a:solidFill>
                </a:rPr>
                <a:t> to fit the icon to the placeholder.</a:t>
              </a:r>
            </a:p>
          </p:txBody>
        </p:sp>
        <p:sp>
          <p:nvSpPr>
            <p:cNvPr id="36" name="TextBox 35">
              <a:extLst>
                <a:ext uri="{FF2B5EF4-FFF2-40B4-BE49-F238E27FC236}">
                  <a16:creationId xmlns:a16="http://schemas.microsoft.com/office/drawing/2014/main" id="{A546DB39-9158-1877-87B7-B8EB9E09752F}"/>
                </a:ext>
              </a:extLst>
            </p:cNvPr>
            <p:cNvSpPr txBox="1"/>
            <p:nvPr userDrawn="1"/>
          </p:nvSpPr>
          <p:spPr>
            <a:xfrm>
              <a:off x="-2156460" y="5119692"/>
              <a:ext cx="1976174" cy="400110"/>
            </a:xfrm>
            <a:prstGeom prst="rect">
              <a:avLst/>
            </a:prstGeom>
            <a:noFill/>
          </p:spPr>
          <p:txBody>
            <a:bodyPr wrap="square" rtlCol="0">
              <a:noAutofit/>
            </a:bodyPr>
            <a:lstStyle/>
            <a:p>
              <a:r>
                <a:rPr lang="en-GB" sz="1000" b="1" dirty="0">
                  <a:solidFill>
                    <a:srgbClr val="333333"/>
                  </a:solidFill>
                </a:rPr>
                <a:t>1. </a:t>
              </a:r>
              <a:r>
                <a:rPr lang="en-GB" sz="1000" dirty="0">
                  <a:solidFill>
                    <a:srgbClr val="333333"/>
                  </a:solidFill>
                </a:rPr>
                <a:t>To replace an existing logo, first delete it. </a:t>
              </a:r>
              <a:endParaRPr lang="en-GB" sz="1000" dirty="0">
                <a:solidFill>
                  <a:srgbClr val="333333"/>
                </a:solidFill>
                <a:latin typeface="Gotham Bold" pitchFamily="50" charset="0"/>
              </a:endParaRPr>
            </a:p>
          </p:txBody>
        </p:sp>
      </p:grpSp>
      <p:sp>
        <p:nvSpPr>
          <p:cNvPr id="2" name="Text Placeholder 14">
            <a:extLst>
              <a:ext uri="{FF2B5EF4-FFF2-40B4-BE49-F238E27FC236}">
                <a16:creationId xmlns:a16="http://schemas.microsoft.com/office/drawing/2014/main" id="{04DA9FF9-8BD8-2EC2-C1D5-21E802077A63}"/>
              </a:ext>
            </a:extLst>
          </p:cNvPr>
          <p:cNvSpPr>
            <a:spLocks noGrp="1"/>
          </p:cNvSpPr>
          <p:nvPr>
            <p:ph type="body" sz="quarter" idx="16" hasCustomPrompt="1"/>
          </p:nvPr>
        </p:nvSpPr>
        <p:spPr>
          <a:xfrm>
            <a:off x="9772663" y="5280778"/>
            <a:ext cx="1184269" cy="205370"/>
          </a:xfrm>
          <a:blipFill>
            <a:blip r:embed="rId3" cstate="hqprint">
              <a:extLst>
                <a:ext uri="{28A0092B-C50C-407E-A947-70E740481C1C}">
                  <a14:useLocalDpi xmlns:a14="http://schemas.microsoft.com/office/drawing/2010/main"/>
                </a:ext>
              </a:extLst>
            </a:blip>
            <a:stretch>
              <a:fillRect/>
            </a:stretch>
          </a:blipFill>
        </p:spPr>
        <p:txBody>
          <a:bodyPr>
            <a:noAutofit/>
          </a:bodyPr>
          <a:lstStyle>
            <a:lvl1pPr>
              <a:defRPr/>
            </a:lvl1pPr>
          </a:lstStyle>
          <a:p>
            <a:pPr lvl="0"/>
            <a:r>
              <a:rPr lang="en-GB"/>
              <a:t> </a:t>
            </a:r>
            <a:endParaRPr lang="en-GB" dirty="0"/>
          </a:p>
        </p:txBody>
      </p:sp>
      <p:pic>
        <p:nvPicPr>
          <p:cNvPr id="29" name="Graphic 28">
            <a:extLst>
              <a:ext uri="{FF2B5EF4-FFF2-40B4-BE49-F238E27FC236}">
                <a16:creationId xmlns:a16="http://schemas.microsoft.com/office/drawing/2014/main" id="{99A58393-9D19-A133-423E-E26DC83B2C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645" y="665464"/>
            <a:ext cx="1035843" cy="1035843"/>
          </a:xfrm>
          <a:prstGeom prst="rect">
            <a:avLst/>
          </a:prstGeom>
        </p:spPr>
      </p:pic>
      <p:sp>
        <p:nvSpPr>
          <p:cNvPr id="39" name="Picture Placeholder 80">
            <a:extLst>
              <a:ext uri="{FF2B5EF4-FFF2-40B4-BE49-F238E27FC236}">
                <a16:creationId xmlns:a16="http://schemas.microsoft.com/office/drawing/2014/main" id="{8A445E52-26A4-5280-679A-221309309676}"/>
              </a:ext>
            </a:extLst>
          </p:cNvPr>
          <p:cNvSpPr>
            <a:spLocks noGrp="1"/>
          </p:cNvSpPr>
          <p:nvPr>
            <p:ph type="pic" sz="quarter" idx="31" hasCustomPrompt="1"/>
          </p:nvPr>
        </p:nvSpPr>
        <p:spPr>
          <a:xfrm>
            <a:off x="9772657" y="5486150"/>
            <a:ext cx="1743075" cy="684213"/>
          </a:xfrm>
        </p:spPr>
        <p:txBody>
          <a:bodyPr anchor="ctr">
            <a:noAutofit/>
          </a:bodyPr>
          <a:lstStyle>
            <a:lvl1pPr algn="ctr">
              <a:defRPr/>
            </a:lvl1pPr>
          </a:lstStyle>
          <a:p>
            <a:r>
              <a:rPr lang="en-GB" dirty="0"/>
              <a:t>Insert client logo</a:t>
            </a:r>
          </a:p>
        </p:txBody>
      </p:sp>
      <p:sp>
        <p:nvSpPr>
          <p:cNvPr id="40" name="Title 1">
            <a:extLst>
              <a:ext uri="{FF2B5EF4-FFF2-40B4-BE49-F238E27FC236}">
                <a16:creationId xmlns:a16="http://schemas.microsoft.com/office/drawing/2014/main" id="{09169369-BB85-A9F5-110D-1F24A8874BC4}"/>
              </a:ext>
            </a:extLst>
          </p:cNvPr>
          <p:cNvSpPr>
            <a:spLocks noGrp="1"/>
          </p:cNvSpPr>
          <p:nvPr>
            <p:ph type="title" hasCustomPrompt="1"/>
          </p:nvPr>
        </p:nvSpPr>
        <p:spPr>
          <a:xfrm>
            <a:off x="6210300" y="2554498"/>
            <a:ext cx="5338763" cy="1661993"/>
          </a:xfrm>
        </p:spPr>
        <p:txBody>
          <a:bodyPr wrap="square">
            <a:noAutofit/>
          </a:bodyPr>
          <a:lstStyle>
            <a:lvl1pPr>
              <a:defRPr sz="6000">
                <a:latin typeface="+mn-lt"/>
              </a:defRPr>
            </a:lvl1pPr>
          </a:lstStyle>
          <a:p>
            <a:r>
              <a:rPr lang="en-GB" dirty="0"/>
              <a:t>Insert title </a:t>
            </a:r>
            <a:br>
              <a:rPr lang="en-GB" dirty="0"/>
            </a:br>
            <a:r>
              <a:rPr lang="en-GB" dirty="0"/>
              <a:t>here</a:t>
            </a:r>
          </a:p>
        </p:txBody>
      </p:sp>
      <p:sp>
        <p:nvSpPr>
          <p:cNvPr id="41" name="Text Placeholder 8">
            <a:extLst>
              <a:ext uri="{FF2B5EF4-FFF2-40B4-BE49-F238E27FC236}">
                <a16:creationId xmlns:a16="http://schemas.microsoft.com/office/drawing/2014/main" id="{57AAED4B-1A4C-ABB0-D5D4-00AABA5C8B85}"/>
              </a:ext>
            </a:extLst>
          </p:cNvPr>
          <p:cNvSpPr>
            <a:spLocks noGrp="1"/>
          </p:cNvSpPr>
          <p:nvPr>
            <p:ph type="body" sz="quarter" idx="32" hasCustomPrompt="1"/>
          </p:nvPr>
        </p:nvSpPr>
        <p:spPr>
          <a:xfrm>
            <a:off x="6210300" y="2043561"/>
            <a:ext cx="1305980" cy="330072"/>
          </a:xfrm>
          <a:solidFill>
            <a:schemeClr val="accent3"/>
          </a:solidFill>
        </p:spPr>
        <p:txBody>
          <a:bodyPr wrap="none" lIns="72000" tIns="72000" rIns="72000" bIns="72000" anchor="ctr">
            <a:noAutofit/>
          </a:bodyPr>
          <a:lstStyle>
            <a:lvl1pPr algn="l">
              <a:defRPr sz="1200" cap="all" spc="70" baseline="0">
                <a:solidFill>
                  <a:schemeClr val="bg1"/>
                </a:solidFill>
                <a:latin typeface="+mj-lt"/>
              </a:defRPr>
            </a:lvl1pPr>
          </a:lstStyle>
          <a:p>
            <a:pPr lvl="0"/>
            <a:r>
              <a:rPr lang="en-GB" dirty="0" err="1"/>
              <a:t>SubheadinG</a:t>
            </a:r>
            <a:endParaRPr lang="en-GB" dirty="0"/>
          </a:p>
        </p:txBody>
      </p:sp>
    </p:spTree>
    <p:custDataLst>
      <p:tags r:id="rId1"/>
    </p:custDataLst>
    <p:extLst>
      <p:ext uri="{BB962C8B-B14F-4D97-AF65-F5344CB8AC3E}">
        <p14:creationId xmlns:p14="http://schemas.microsoft.com/office/powerpoint/2010/main" val="160150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act details x6 yellow">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37EF27-4B8C-145A-9FA6-BFF96C406A5B}"/>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D830F801-406A-FA71-1AFB-D8F3B46D4842}"/>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672187" y="448687"/>
            <a:ext cx="1072138" cy="1072138"/>
          </a:xfrm>
          <a:prstGeom prst="rect">
            <a:avLst/>
          </a:prstGeom>
        </p:spPr>
      </p:pic>
      <p:sp>
        <p:nvSpPr>
          <p:cNvPr id="13" name="TextBox 12">
            <a:extLst>
              <a:ext uri="{FF2B5EF4-FFF2-40B4-BE49-F238E27FC236}">
                <a16:creationId xmlns:a16="http://schemas.microsoft.com/office/drawing/2014/main" id="{BB192C03-C05E-E220-5C14-21E5A405235B}"/>
              </a:ext>
            </a:extLst>
          </p:cNvPr>
          <p:cNvSpPr txBox="1"/>
          <p:nvPr userDrawn="1"/>
        </p:nvSpPr>
        <p:spPr>
          <a:xfrm>
            <a:off x="450849" y="5949950"/>
            <a:ext cx="11069639" cy="470129"/>
          </a:xfrm>
          <a:prstGeom prst="rect">
            <a:avLst/>
          </a:prstGeom>
          <a:noFill/>
        </p:spPr>
        <p:txBody>
          <a:bodyPr wrap="square" lIns="0" tIns="0" rIns="0" bIns="0">
            <a:spAutoFit/>
          </a:bodyPr>
          <a:lstStyle/>
          <a:p>
            <a:pPr>
              <a:lnSpc>
                <a:spcPct val="120000"/>
              </a:lnSpc>
            </a:pPr>
            <a:r>
              <a:rPr lang="en-GB" sz="650" dirty="0"/>
              <a:t>Disclaimer: 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sp>
        <p:nvSpPr>
          <p:cNvPr id="128" name="Text Placeholder 28">
            <a:extLst>
              <a:ext uri="{FF2B5EF4-FFF2-40B4-BE49-F238E27FC236}">
                <a16:creationId xmlns:a16="http://schemas.microsoft.com/office/drawing/2014/main" id="{00283488-845C-3C0B-D7AA-13FECAF9806E}"/>
              </a:ext>
            </a:extLst>
          </p:cNvPr>
          <p:cNvSpPr>
            <a:spLocks noGrp="1"/>
          </p:cNvSpPr>
          <p:nvPr>
            <p:ph type="body" sz="quarter" idx="25" hasCustomPrompt="1"/>
          </p:nvPr>
        </p:nvSpPr>
        <p:spPr>
          <a:xfrm>
            <a:off x="450849" y="205541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29" name="Text Placeholder 28">
            <a:extLst>
              <a:ext uri="{FF2B5EF4-FFF2-40B4-BE49-F238E27FC236}">
                <a16:creationId xmlns:a16="http://schemas.microsoft.com/office/drawing/2014/main" id="{C889AAF0-381C-693B-9E78-F7BEAB4725F3}"/>
              </a:ext>
            </a:extLst>
          </p:cNvPr>
          <p:cNvSpPr>
            <a:spLocks noGrp="1"/>
          </p:cNvSpPr>
          <p:nvPr>
            <p:ph type="body" sz="quarter" idx="26" hasCustomPrompt="1"/>
          </p:nvPr>
        </p:nvSpPr>
        <p:spPr>
          <a:xfrm>
            <a:off x="450849" y="236712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30" name="Text Placeholder 28">
            <a:extLst>
              <a:ext uri="{FF2B5EF4-FFF2-40B4-BE49-F238E27FC236}">
                <a16:creationId xmlns:a16="http://schemas.microsoft.com/office/drawing/2014/main" id="{F9ABDFC2-ADB4-4850-BE5B-B318B4FCB103}"/>
              </a:ext>
            </a:extLst>
          </p:cNvPr>
          <p:cNvSpPr>
            <a:spLocks noGrp="1"/>
          </p:cNvSpPr>
          <p:nvPr>
            <p:ph type="body" sz="quarter" idx="27" hasCustomPrompt="1"/>
          </p:nvPr>
        </p:nvSpPr>
        <p:spPr>
          <a:xfrm>
            <a:off x="450849" y="267883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31" name="Text Placeholder 28">
            <a:extLst>
              <a:ext uri="{FF2B5EF4-FFF2-40B4-BE49-F238E27FC236}">
                <a16:creationId xmlns:a16="http://schemas.microsoft.com/office/drawing/2014/main" id="{DAD3D401-A2FB-EB1A-4657-A345C9FC521E}"/>
              </a:ext>
            </a:extLst>
          </p:cNvPr>
          <p:cNvSpPr>
            <a:spLocks noGrp="1"/>
          </p:cNvSpPr>
          <p:nvPr>
            <p:ph type="body" sz="quarter" idx="28" hasCustomPrompt="1"/>
          </p:nvPr>
        </p:nvSpPr>
        <p:spPr>
          <a:xfrm>
            <a:off x="450849" y="299055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32" name="Title 64">
            <a:extLst>
              <a:ext uri="{FF2B5EF4-FFF2-40B4-BE49-F238E27FC236}">
                <a16:creationId xmlns:a16="http://schemas.microsoft.com/office/drawing/2014/main" id="{8AAED56D-ECC2-5500-CAAF-FD5D1120B80F}"/>
              </a:ext>
            </a:extLst>
          </p:cNvPr>
          <p:cNvSpPr>
            <a:spLocks noGrp="1"/>
          </p:cNvSpPr>
          <p:nvPr>
            <p:ph type="title" hasCustomPrompt="1"/>
          </p:nvPr>
        </p:nvSpPr>
        <p:spPr>
          <a:xfrm>
            <a:off x="450850" y="448950"/>
            <a:ext cx="8188325" cy="830997"/>
          </a:xfrm>
        </p:spPr>
        <p:txBody>
          <a:bodyPr/>
          <a:lstStyle>
            <a:lvl1pPr>
              <a:defRPr sz="6000">
                <a:latin typeface="+mn-lt"/>
              </a:defRPr>
            </a:lvl1pPr>
          </a:lstStyle>
          <a:p>
            <a:r>
              <a:rPr lang="en-US" dirty="0"/>
              <a:t>Contact us</a:t>
            </a:r>
            <a:endParaRPr lang="en-GB" dirty="0"/>
          </a:p>
        </p:txBody>
      </p:sp>
      <p:sp>
        <p:nvSpPr>
          <p:cNvPr id="133" name="Text Placeholder 66">
            <a:extLst>
              <a:ext uri="{FF2B5EF4-FFF2-40B4-BE49-F238E27FC236}">
                <a16:creationId xmlns:a16="http://schemas.microsoft.com/office/drawing/2014/main" id="{4C210A5A-E858-3825-FB73-AF16A1134326}"/>
              </a:ext>
            </a:extLst>
          </p:cNvPr>
          <p:cNvSpPr>
            <a:spLocks noGrp="1"/>
          </p:cNvSpPr>
          <p:nvPr>
            <p:ph type="body" sz="quarter" idx="29" hasCustomPrompt="1"/>
          </p:nvPr>
        </p:nvSpPr>
        <p:spPr>
          <a:xfrm>
            <a:off x="447675" y="1785938"/>
            <a:ext cx="2428875" cy="184666"/>
          </a:xfrm>
        </p:spPr>
        <p:txBody>
          <a:bodyPr>
            <a:noAutofit/>
          </a:bodyPr>
          <a:lstStyle>
            <a:lvl1pPr>
              <a:defRPr/>
            </a:lvl1pPr>
            <a:lvl6pPr>
              <a:defRPr sz="1200"/>
            </a:lvl6pPr>
          </a:lstStyle>
          <a:p>
            <a:pPr lvl="5"/>
            <a:r>
              <a:rPr lang="en-US" dirty="0"/>
              <a:t>Insert Name</a:t>
            </a:r>
            <a:endParaRPr lang="en-GB" dirty="0"/>
          </a:p>
        </p:txBody>
      </p:sp>
      <p:sp>
        <p:nvSpPr>
          <p:cNvPr id="134" name="Text Placeholder 66">
            <a:extLst>
              <a:ext uri="{FF2B5EF4-FFF2-40B4-BE49-F238E27FC236}">
                <a16:creationId xmlns:a16="http://schemas.microsoft.com/office/drawing/2014/main" id="{529D9998-E2CB-2293-C96D-920E515A287A}"/>
              </a:ext>
            </a:extLst>
          </p:cNvPr>
          <p:cNvSpPr>
            <a:spLocks noGrp="1"/>
          </p:cNvSpPr>
          <p:nvPr>
            <p:ph type="body" sz="quarter" idx="30" hasCustomPrompt="1"/>
          </p:nvPr>
        </p:nvSpPr>
        <p:spPr>
          <a:xfrm>
            <a:off x="447675" y="2143818"/>
            <a:ext cx="2428875" cy="138499"/>
          </a:xfrm>
        </p:spPr>
        <p:txBody>
          <a:bodyPr>
            <a:noAutofit/>
          </a:bodyPr>
          <a:lstStyle>
            <a:lvl1pPr>
              <a:defRPr sz="1100"/>
            </a:lvl1pPr>
            <a:lvl9pPr>
              <a:defRPr sz="900"/>
            </a:lvl9pPr>
          </a:lstStyle>
          <a:p>
            <a:pPr lvl="8"/>
            <a:r>
              <a:rPr lang="en-US" dirty="0"/>
              <a:t>Insert job title </a:t>
            </a:r>
            <a:endParaRPr lang="en-GB" dirty="0"/>
          </a:p>
        </p:txBody>
      </p:sp>
      <p:sp>
        <p:nvSpPr>
          <p:cNvPr id="135" name="Text Placeholder 66">
            <a:extLst>
              <a:ext uri="{FF2B5EF4-FFF2-40B4-BE49-F238E27FC236}">
                <a16:creationId xmlns:a16="http://schemas.microsoft.com/office/drawing/2014/main" id="{C6E9D20F-A6C3-7301-F756-0C3CBABF4EB6}"/>
              </a:ext>
            </a:extLst>
          </p:cNvPr>
          <p:cNvSpPr>
            <a:spLocks noGrp="1"/>
          </p:cNvSpPr>
          <p:nvPr>
            <p:ph type="body" sz="quarter" idx="31" hasCustomPrompt="1"/>
          </p:nvPr>
        </p:nvSpPr>
        <p:spPr>
          <a:xfrm>
            <a:off x="447675" y="2455531"/>
            <a:ext cx="2428875" cy="138499"/>
          </a:xfrm>
        </p:spPr>
        <p:txBody>
          <a:bodyPr>
            <a:noAutofit/>
          </a:bodyPr>
          <a:lstStyle>
            <a:lvl1pPr>
              <a:defRPr sz="1100"/>
            </a:lvl1pPr>
            <a:lvl9pPr>
              <a:defRPr sz="900"/>
            </a:lvl9pPr>
          </a:lstStyle>
          <a:p>
            <a:pPr lvl="8"/>
            <a:r>
              <a:rPr lang="en-US" dirty="0"/>
              <a:t>Insert location</a:t>
            </a:r>
            <a:endParaRPr lang="en-GB" dirty="0"/>
          </a:p>
        </p:txBody>
      </p:sp>
      <p:sp>
        <p:nvSpPr>
          <p:cNvPr id="136" name="Text Placeholder 66">
            <a:extLst>
              <a:ext uri="{FF2B5EF4-FFF2-40B4-BE49-F238E27FC236}">
                <a16:creationId xmlns:a16="http://schemas.microsoft.com/office/drawing/2014/main" id="{B9AC2000-3C6D-5B5E-0FC5-A8BA4994AEB2}"/>
              </a:ext>
            </a:extLst>
          </p:cNvPr>
          <p:cNvSpPr>
            <a:spLocks noGrp="1"/>
          </p:cNvSpPr>
          <p:nvPr>
            <p:ph type="body" sz="quarter" idx="32" hasCustomPrompt="1"/>
          </p:nvPr>
        </p:nvSpPr>
        <p:spPr>
          <a:xfrm>
            <a:off x="447675" y="2767244"/>
            <a:ext cx="2428875" cy="138499"/>
          </a:xfrm>
        </p:spPr>
        <p:txBody>
          <a:bodyPr>
            <a:noAutofit/>
          </a:bodyPr>
          <a:lstStyle>
            <a:lvl1pPr>
              <a:defRPr sz="1100"/>
            </a:lvl1pPr>
            <a:lvl9pPr>
              <a:defRPr sz="900"/>
            </a:lvl9pPr>
          </a:lstStyle>
          <a:p>
            <a:pPr lvl="8"/>
            <a:r>
              <a:rPr lang="en-US" dirty="0"/>
              <a:t>Insert phone number</a:t>
            </a:r>
            <a:endParaRPr lang="en-GB" dirty="0"/>
          </a:p>
        </p:txBody>
      </p:sp>
      <p:sp>
        <p:nvSpPr>
          <p:cNvPr id="137" name="Text Placeholder 66">
            <a:extLst>
              <a:ext uri="{FF2B5EF4-FFF2-40B4-BE49-F238E27FC236}">
                <a16:creationId xmlns:a16="http://schemas.microsoft.com/office/drawing/2014/main" id="{30DB9C50-5AFF-46D0-7E10-1F68254FBB9B}"/>
              </a:ext>
            </a:extLst>
          </p:cNvPr>
          <p:cNvSpPr>
            <a:spLocks noGrp="1"/>
          </p:cNvSpPr>
          <p:nvPr>
            <p:ph type="body" sz="quarter" idx="33" hasCustomPrompt="1"/>
          </p:nvPr>
        </p:nvSpPr>
        <p:spPr>
          <a:xfrm>
            <a:off x="447675" y="3078956"/>
            <a:ext cx="2428875" cy="138499"/>
          </a:xfrm>
        </p:spPr>
        <p:txBody>
          <a:bodyPr>
            <a:noAutofit/>
          </a:bodyPr>
          <a:lstStyle>
            <a:lvl1pPr>
              <a:defRPr sz="1100"/>
            </a:lvl1pPr>
            <a:lvl9pPr>
              <a:defRPr sz="900"/>
            </a:lvl9pPr>
          </a:lstStyle>
          <a:p>
            <a:pPr lvl="8"/>
            <a:r>
              <a:rPr lang="en-US" dirty="0"/>
              <a:t>Insert email address</a:t>
            </a:r>
            <a:endParaRPr lang="en-GB" dirty="0"/>
          </a:p>
        </p:txBody>
      </p:sp>
      <p:sp>
        <p:nvSpPr>
          <p:cNvPr id="138" name="Text Placeholder 28">
            <a:extLst>
              <a:ext uri="{FF2B5EF4-FFF2-40B4-BE49-F238E27FC236}">
                <a16:creationId xmlns:a16="http://schemas.microsoft.com/office/drawing/2014/main" id="{6B77E99D-5620-9CA9-3D6E-45873E449BF4}"/>
              </a:ext>
            </a:extLst>
          </p:cNvPr>
          <p:cNvSpPr>
            <a:spLocks noGrp="1"/>
          </p:cNvSpPr>
          <p:nvPr>
            <p:ph type="body" sz="quarter" idx="34" hasCustomPrompt="1"/>
          </p:nvPr>
        </p:nvSpPr>
        <p:spPr>
          <a:xfrm>
            <a:off x="3332162" y="205541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39" name="Text Placeholder 28">
            <a:extLst>
              <a:ext uri="{FF2B5EF4-FFF2-40B4-BE49-F238E27FC236}">
                <a16:creationId xmlns:a16="http://schemas.microsoft.com/office/drawing/2014/main" id="{4BB69D15-A05E-341F-A8EB-BC84AD8CF8C6}"/>
              </a:ext>
            </a:extLst>
          </p:cNvPr>
          <p:cNvSpPr>
            <a:spLocks noGrp="1"/>
          </p:cNvSpPr>
          <p:nvPr>
            <p:ph type="body" sz="quarter" idx="35" hasCustomPrompt="1"/>
          </p:nvPr>
        </p:nvSpPr>
        <p:spPr>
          <a:xfrm>
            <a:off x="3332162" y="236712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40" name="Text Placeholder 28">
            <a:extLst>
              <a:ext uri="{FF2B5EF4-FFF2-40B4-BE49-F238E27FC236}">
                <a16:creationId xmlns:a16="http://schemas.microsoft.com/office/drawing/2014/main" id="{ECCC9B66-0E37-9B6E-83D6-D35120DE5866}"/>
              </a:ext>
            </a:extLst>
          </p:cNvPr>
          <p:cNvSpPr>
            <a:spLocks noGrp="1"/>
          </p:cNvSpPr>
          <p:nvPr>
            <p:ph type="body" sz="quarter" idx="36" hasCustomPrompt="1"/>
          </p:nvPr>
        </p:nvSpPr>
        <p:spPr>
          <a:xfrm>
            <a:off x="3332162" y="267883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41" name="Text Placeholder 28">
            <a:extLst>
              <a:ext uri="{FF2B5EF4-FFF2-40B4-BE49-F238E27FC236}">
                <a16:creationId xmlns:a16="http://schemas.microsoft.com/office/drawing/2014/main" id="{2599433D-8428-7175-DF0E-C110F6A7A8A6}"/>
              </a:ext>
            </a:extLst>
          </p:cNvPr>
          <p:cNvSpPr>
            <a:spLocks noGrp="1"/>
          </p:cNvSpPr>
          <p:nvPr>
            <p:ph type="body" sz="quarter" idx="37" hasCustomPrompt="1"/>
          </p:nvPr>
        </p:nvSpPr>
        <p:spPr>
          <a:xfrm>
            <a:off x="3332162" y="299055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42" name="Text Placeholder 66">
            <a:extLst>
              <a:ext uri="{FF2B5EF4-FFF2-40B4-BE49-F238E27FC236}">
                <a16:creationId xmlns:a16="http://schemas.microsoft.com/office/drawing/2014/main" id="{844C9ECD-5883-4AD3-5439-3B9F72701C38}"/>
              </a:ext>
            </a:extLst>
          </p:cNvPr>
          <p:cNvSpPr>
            <a:spLocks noGrp="1"/>
          </p:cNvSpPr>
          <p:nvPr>
            <p:ph type="body" sz="quarter" idx="38" hasCustomPrompt="1"/>
          </p:nvPr>
        </p:nvSpPr>
        <p:spPr>
          <a:xfrm>
            <a:off x="3328988" y="1785938"/>
            <a:ext cx="2428875" cy="184666"/>
          </a:xfrm>
        </p:spPr>
        <p:txBody>
          <a:bodyPr>
            <a:noAutofit/>
          </a:bodyPr>
          <a:lstStyle>
            <a:lvl1pPr>
              <a:defRPr/>
            </a:lvl1pPr>
            <a:lvl6pPr>
              <a:defRPr sz="1200"/>
            </a:lvl6pPr>
          </a:lstStyle>
          <a:p>
            <a:pPr lvl="5"/>
            <a:r>
              <a:rPr lang="en-US" dirty="0"/>
              <a:t>Insert Name</a:t>
            </a:r>
            <a:endParaRPr lang="en-GB" dirty="0"/>
          </a:p>
        </p:txBody>
      </p:sp>
      <p:sp>
        <p:nvSpPr>
          <p:cNvPr id="143" name="Text Placeholder 66">
            <a:extLst>
              <a:ext uri="{FF2B5EF4-FFF2-40B4-BE49-F238E27FC236}">
                <a16:creationId xmlns:a16="http://schemas.microsoft.com/office/drawing/2014/main" id="{6C64B419-382B-A598-1373-F31FFADB7DEC}"/>
              </a:ext>
            </a:extLst>
          </p:cNvPr>
          <p:cNvSpPr>
            <a:spLocks noGrp="1"/>
          </p:cNvSpPr>
          <p:nvPr>
            <p:ph type="body" sz="quarter" idx="39" hasCustomPrompt="1"/>
          </p:nvPr>
        </p:nvSpPr>
        <p:spPr>
          <a:xfrm>
            <a:off x="3328988" y="2143818"/>
            <a:ext cx="2428875" cy="138499"/>
          </a:xfrm>
        </p:spPr>
        <p:txBody>
          <a:bodyPr>
            <a:noAutofit/>
          </a:bodyPr>
          <a:lstStyle>
            <a:lvl1pPr>
              <a:defRPr sz="1100"/>
            </a:lvl1pPr>
            <a:lvl9pPr>
              <a:defRPr sz="900"/>
            </a:lvl9pPr>
          </a:lstStyle>
          <a:p>
            <a:pPr lvl="8"/>
            <a:r>
              <a:rPr lang="en-US" dirty="0"/>
              <a:t>Insert job title </a:t>
            </a:r>
            <a:endParaRPr lang="en-GB" dirty="0"/>
          </a:p>
        </p:txBody>
      </p:sp>
      <p:sp>
        <p:nvSpPr>
          <p:cNvPr id="144" name="Text Placeholder 66">
            <a:extLst>
              <a:ext uri="{FF2B5EF4-FFF2-40B4-BE49-F238E27FC236}">
                <a16:creationId xmlns:a16="http://schemas.microsoft.com/office/drawing/2014/main" id="{9A595209-853A-CE5E-E89E-D7EC7A5C4D72}"/>
              </a:ext>
            </a:extLst>
          </p:cNvPr>
          <p:cNvSpPr>
            <a:spLocks noGrp="1"/>
          </p:cNvSpPr>
          <p:nvPr>
            <p:ph type="body" sz="quarter" idx="40" hasCustomPrompt="1"/>
          </p:nvPr>
        </p:nvSpPr>
        <p:spPr>
          <a:xfrm>
            <a:off x="3328988" y="2455531"/>
            <a:ext cx="2428875" cy="138499"/>
          </a:xfrm>
        </p:spPr>
        <p:txBody>
          <a:bodyPr>
            <a:noAutofit/>
          </a:bodyPr>
          <a:lstStyle>
            <a:lvl1pPr>
              <a:defRPr sz="1100"/>
            </a:lvl1pPr>
            <a:lvl9pPr>
              <a:defRPr sz="900"/>
            </a:lvl9pPr>
          </a:lstStyle>
          <a:p>
            <a:pPr lvl="8"/>
            <a:r>
              <a:rPr lang="en-US" dirty="0"/>
              <a:t>Insert location</a:t>
            </a:r>
            <a:endParaRPr lang="en-GB" dirty="0"/>
          </a:p>
        </p:txBody>
      </p:sp>
      <p:sp>
        <p:nvSpPr>
          <p:cNvPr id="145" name="Text Placeholder 66">
            <a:extLst>
              <a:ext uri="{FF2B5EF4-FFF2-40B4-BE49-F238E27FC236}">
                <a16:creationId xmlns:a16="http://schemas.microsoft.com/office/drawing/2014/main" id="{279A72B2-AA30-6855-04E2-E25650435807}"/>
              </a:ext>
            </a:extLst>
          </p:cNvPr>
          <p:cNvSpPr>
            <a:spLocks noGrp="1"/>
          </p:cNvSpPr>
          <p:nvPr>
            <p:ph type="body" sz="quarter" idx="41" hasCustomPrompt="1"/>
          </p:nvPr>
        </p:nvSpPr>
        <p:spPr>
          <a:xfrm>
            <a:off x="3328988" y="2767244"/>
            <a:ext cx="2428875" cy="138499"/>
          </a:xfrm>
        </p:spPr>
        <p:txBody>
          <a:bodyPr>
            <a:noAutofit/>
          </a:bodyPr>
          <a:lstStyle>
            <a:lvl1pPr>
              <a:defRPr sz="1100"/>
            </a:lvl1pPr>
            <a:lvl9pPr>
              <a:defRPr sz="900"/>
            </a:lvl9pPr>
          </a:lstStyle>
          <a:p>
            <a:pPr lvl="8"/>
            <a:r>
              <a:rPr lang="en-US" dirty="0"/>
              <a:t>Insert phone number</a:t>
            </a:r>
            <a:endParaRPr lang="en-GB" dirty="0"/>
          </a:p>
        </p:txBody>
      </p:sp>
      <p:sp>
        <p:nvSpPr>
          <p:cNvPr id="146" name="Text Placeholder 66">
            <a:extLst>
              <a:ext uri="{FF2B5EF4-FFF2-40B4-BE49-F238E27FC236}">
                <a16:creationId xmlns:a16="http://schemas.microsoft.com/office/drawing/2014/main" id="{E8FACDB8-FFF0-046D-788D-AE5C9DE5E255}"/>
              </a:ext>
            </a:extLst>
          </p:cNvPr>
          <p:cNvSpPr>
            <a:spLocks noGrp="1"/>
          </p:cNvSpPr>
          <p:nvPr>
            <p:ph type="body" sz="quarter" idx="42" hasCustomPrompt="1"/>
          </p:nvPr>
        </p:nvSpPr>
        <p:spPr>
          <a:xfrm>
            <a:off x="3328988" y="3078956"/>
            <a:ext cx="2428875" cy="138499"/>
          </a:xfrm>
        </p:spPr>
        <p:txBody>
          <a:bodyPr>
            <a:noAutofit/>
          </a:bodyPr>
          <a:lstStyle>
            <a:lvl1pPr>
              <a:defRPr sz="1100"/>
            </a:lvl1pPr>
            <a:lvl9pPr>
              <a:defRPr sz="900"/>
            </a:lvl9pPr>
          </a:lstStyle>
          <a:p>
            <a:pPr lvl="8"/>
            <a:r>
              <a:rPr lang="en-US" dirty="0"/>
              <a:t>Insert email address</a:t>
            </a:r>
            <a:endParaRPr lang="en-GB" dirty="0"/>
          </a:p>
        </p:txBody>
      </p:sp>
      <p:sp>
        <p:nvSpPr>
          <p:cNvPr id="147" name="Text Placeholder 28">
            <a:extLst>
              <a:ext uri="{FF2B5EF4-FFF2-40B4-BE49-F238E27FC236}">
                <a16:creationId xmlns:a16="http://schemas.microsoft.com/office/drawing/2014/main" id="{77F48652-6629-7F98-F179-745A8C5628FB}"/>
              </a:ext>
            </a:extLst>
          </p:cNvPr>
          <p:cNvSpPr>
            <a:spLocks noGrp="1"/>
          </p:cNvSpPr>
          <p:nvPr>
            <p:ph type="body" sz="quarter" idx="43" hasCustomPrompt="1"/>
          </p:nvPr>
        </p:nvSpPr>
        <p:spPr>
          <a:xfrm>
            <a:off x="6219991" y="205541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48" name="Text Placeholder 28">
            <a:extLst>
              <a:ext uri="{FF2B5EF4-FFF2-40B4-BE49-F238E27FC236}">
                <a16:creationId xmlns:a16="http://schemas.microsoft.com/office/drawing/2014/main" id="{A30716D0-6DF0-45F7-0576-AE54AE1EC0A7}"/>
              </a:ext>
            </a:extLst>
          </p:cNvPr>
          <p:cNvSpPr>
            <a:spLocks noGrp="1"/>
          </p:cNvSpPr>
          <p:nvPr>
            <p:ph type="body" sz="quarter" idx="44" hasCustomPrompt="1"/>
          </p:nvPr>
        </p:nvSpPr>
        <p:spPr>
          <a:xfrm>
            <a:off x="6219991" y="236712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49" name="Text Placeholder 28">
            <a:extLst>
              <a:ext uri="{FF2B5EF4-FFF2-40B4-BE49-F238E27FC236}">
                <a16:creationId xmlns:a16="http://schemas.microsoft.com/office/drawing/2014/main" id="{D64D4D70-E53D-65DE-A6FA-42BCA1302503}"/>
              </a:ext>
            </a:extLst>
          </p:cNvPr>
          <p:cNvSpPr>
            <a:spLocks noGrp="1"/>
          </p:cNvSpPr>
          <p:nvPr>
            <p:ph type="body" sz="quarter" idx="45" hasCustomPrompt="1"/>
          </p:nvPr>
        </p:nvSpPr>
        <p:spPr>
          <a:xfrm>
            <a:off x="6219991" y="267883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50" name="Text Placeholder 28">
            <a:extLst>
              <a:ext uri="{FF2B5EF4-FFF2-40B4-BE49-F238E27FC236}">
                <a16:creationId xmlns:a16="http://schemas.microsoft.com/office/drawing/2014/main" id="{6C490111-CBEB-2B6B-7C64-08373E73EEAC}"/>
              </a:ext>
            </a:extLst>
          </p:cNvPr>
          <p:cNvSpPr>
            <a:spLocks noGrp="1"/>
          </p:cNvSpPr>
          <p:nvPr>
            <p:ph type="body" sz="quarter" idx="46" hasCustomPrompt="1"/>
          </p:nvPr>
        </p:nvSpPr>
        <p:spPr>
          <a:xfrm>
            <a:off x="6219991" y="299055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51" name="Text Placeholder 66">
            <a:extLst>
              <a:ext uri="{FF2B5EF4-FFF2-40B4-BE49-F238E27FC236}">
                <a16:creationId xmlns:a16="http://schemas.microsoft.com/office/drawing/2014/main" id="{C02CB4C3-38E1-8385-B13C-CB73F8157D5B}"/>
              </a:ext>
            </a:extLst>
          </p:cNvPr>
          <p:cNvSpPr>
            <a:spLocks noGrp="1"/>
          </p:cNvSpPr>
          <p:nvPr>
            <p:ph type="body" sz="quarter" idx="47" hasCustomPrompt="1"/>
          </p:nvPr>
        </p:nvSpPr>
        <p:spPr>
          <a:xfrm>
            <a:off x="6216817" y="1785938"/>
            <a:ext cx="2428875" cy="184666"/>
          </a:xfrm>
        </p:spPr>
        <p:txBody>
          <a:bodyPr>
            <a:noAutofit/>
          </a:bodyPr>
          <a:lstStyle>
            <a:lvl1pPr>
              <a:defRPr/>
            </a:lvl1pPr>
            <a:lvl6pPr>
              <a:defRPr sz="1200"/>
            </a:lvl6pPr>
          </a:lstStyle>
          <a:p>
            <a:pPr lvl="5"/>
            <a:r>
              <a:rPr lang="en-US" dirty="0"/>
              <a:t>Insert Name</a:t>
            </a:r>
            <a:endParaRPr lang="en-GB" dirty="0"/>
          </a:p>
        </p:txBody>
      </p:sp>
      <p:sp>
        <p:nvSpPr>
          <p:cNvPr id="152" name="Text Placeholder 66">
            <a:extLst>
              <a:ext uri="{FF2B5EF4-FFF2-40B4-BE49-F238E27FC236}">
                <a16:creationId xmlns:a16="http://schemas.microsoft.com/office/drawing/2014/main" id="{273B908C-9993-DE09-CA83-A7621B8A1C07}"/>
              </a:ext>
            </a:extLst>
          </p:cNvPr>
          <p:cNvSpPr>
            <a:spLocks noGrp="1"/>
          </p:cNvSpPr>
          <p:nvPr>
            <p:ph type="body" sz="quarter" idx="48" hasCustomPrompt="1"/>
          </p:nvPr>
        </p:nvSpPr>
        <p:spPr>
          <a:xfrm>
            <a:off x="6216817" y="2143818"/>
            <a:ext cx="2428875" cy="138499"/>
          </a:xfrm>
        </p:spPr>
        <p:txBody>
          <a:bodyPr>
            <a:noAutofit/>
          </a:bodyPr>
          <a:lstStyle>
            <a:lvl1pPr>
              <a:defRPr sz="1100"/>
            </a:lvl1pPr>
            <a:lvl9pPr>
              <a:defRPr sz="900"/>
            </a:lvl9pPr>
          </a:lstStyle>
          <a:p>
            <a:pPr lvl="8"/>
            <a:r>
              <a:rPr lang="en-US" dirty="0"/>
              <a:t>Insert job title </a:t>
            </a:r>
            <a:endParaRPr lang="en-GB" dirty="0"/>
          </a:p>
        </p:txBody>
      </p:sp>
      <p:sp>
        <p:nvSpPr>
          <p:cNvPr id="153" name="Text Placeholder 66">
            <a:extLst>
              <a:ext uri="{FF2B5EF4-FFF2-40B4-BE49-F238E27FC236}">
                <a16:creationId xmlns:a16="http://schemas.microsoft.com/office/drawing/2014/main" id="{DD8602D1-891F-3EF1-1440-4F4F59A20A4B}"/>
              </a:ext>
            </a:extLst>
          </p:cNvPr>
          <p:cNvSpPr>
            <a:spLocks noGrp="1"/>
          </p:cNvSpPr>
          <p:nvPr>
            <p:ph type="body" sz="quarter" idx="49" hasCustomPrompt="1"/>
          </p:nvPr>
        </p:nvSpPr>
        <p:spPr>
          <a:xfrm>
            <a:off x="6216817" y="2455531"/>
            <a:ext cx="2428875" cy="138499"/>
          </a:xfrm>
        </p:spPr>
        <p:txBody>
          <a:bodyPr>
            <a:noAutofit/>
          </a:bodyPr>
          <a:lstStyle>
            <a:lvl1pPr>
              <a:defRPr sz="1100"/>
            </a:lvl1pPr>
            <a:lvl9pPr>
              <a:defRPr sz="900"/>
            </a:lvl9pPr>
          </a:lstStyle>
          <a:p>
            <a:pPr lvl="8"/>
            <a:r>
              <a:rPr lang="en-US" dirty="0"/>
              <a:t>Insert location</a:t>
            </a:r>
            <a:endParaRPr lang="en-GB" dirty="0"/>
          </a:p>
        </p:txBody>
      </p:sp>
      <p:sp>
        <p:nvSpPr>
          <p:cNvPr id="154" name="Text Placeholder 66">
            <a:extLst>
              <a:ext uri="{FF2B5EF4-FFF2-40B4-BE49-F238E27FC236}">
                <a16:creationId xmlns:a16="http://schemas.microsoft.com/office/drawing/2014/main" id="{002A3B51-DCEE-9075-97EF-056A79D20240}"/>
              </a:ext>
            </a:extLst>
          </p:cNvPr>
          <p:cNvSpPr>
            <a:spLocks noGrp="1"/>
          </p:cNvSpPr>
          <p:nvPr>
            <p:ph type="body" sz="quarter" idx="50" hasCustomPrompt="1"/>
          </p:nvPr>
        </p:nvSpPr>
        <p:spPr>
          <a:xfrm>
            <a:off x="6216817" y="2767244"/>
            <a:ext cx="2428875" cy="138499"/>
          </a:xfrm>
        </p:spPr>
        <p:txBody>
          <a:bodyPr>
            <a:noAutofit/>
          </a:bodyPr>
          <a:lstStyle>
            <a:lvl1pPr>
              <a:defRPr sz="1100"/>
            </a:lvl1pPr>
            <a:lvl9pPr>
              <a:defRPr sz="900"/>
            </a:lvl9pPr>
          </a:lstStyle>
          <a:p>
            <a:pPr lvl="8"/>
            <a:r>
              <a:rPr lang="en-US" dirty="0"/>
              <a:t>Insert phone number</a:t>
            </a:r>
            <a:endParaRPr lang="en-GB" dirty="0"/>
          </a:p>
        </p:txBody>
      </p:sp>
      <p:sp>
        <p:nvSpPr>
          <p:cNvPr id="155" name="Text Placeholder 66">
            <a:extLst>
              <a:ext uri="{FF2B5EF4-FFF2-40B4-BE49-F238E27FC236}">
                <a16:creationId xmlns:a16="http://schemas.microsoft.com/office/drawing/2014/main" id="{388469CA-C5BD-47F9-51BC-830DA69E8B21}"/>
              </a:ext>
            </a:extLst>
          </p:cNvPr>
          <p:cNvSpPr>
            <a:spLocks noGrp="1"/>
          </p:cNvSpPr>
          <p:nvPr>
            <p:ph type="body" sz="quarter" idx="51" hasCustomPrompt="1"/>
          </p:nvPr>
        </p:nvSpPr>
        <p:spPr>
          <a:xfrm>
            <a:off x="6216817" y="3078956"/>
            <a:ext cx="2428875" cy="138499"/>
          </a:xfrm>
        </p:spPr>
        <p:txBody>
          <a:bodyPr>
            <a:noAutofit/>
          </a:bodyPr>
          <a:lstStyle>
            <a:lvl1pPr>
              <a:defRPr sz="1100"/>
            </a:lvl1pPr>
            <a:lvl9pPr>
              <a:defRPr sz="900"/>
            </a:lvl9pPr>
          </a:lstStyle>
          <a:p>
            <a:pPr lvl="8"/>
            <a:r>
              <a:rPr lang="en-US" dirty="0"/>
              <a:t>Insert email address</a:t>
            </a:r>
            <a:endParaRPr lang="en-GB" dirty="0"/>
          </a:p>
        </p:txBody>
      </p:sp>
      <p:sp>
        <p:nvSpPr>
          <p:cNvPr id="156" name="Text Placeholder 28">
            <a:extLst>
              <a:ext uri="{FF2B5EF4-FFF2-40B4-BE49-F238E27FC236}">
                <a16:creationId xmlns:a16="http://schemas.microsoft.com/office/drawing/2014/main" id="{16923E3C-FE33-33E4-2246-80F110FDD828}"/>
              </a:ext>
            </a:extLst>
          </p:cNvPr>
          <p:cNvSpPr>
            <a:spLocks noGrp="1"/>
          </p:cNvSpPr>
          <p:nvPr>
            <p:ph type="body" sz="quarter" idx="52" hasCustomPrompt="1"/>
          </p:nvPr>
        </p:nvSpPr>
        <p:spPr>
          <a:xfrm>
            <a:off x="450849" y="400613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57" name="Text Placeholder 28">
            <a:extLst>
              <a:ext uri="{FF2B5EF4-FFF2-40B4-BE49-F238E27FC236}">
                <a16:creationId xmlns:a16="http://schemas.microsoft.com/office/drawing/2014/main" id="{B26B21F9-BE74-AB49-A475-6A35DF7087AA}"/>
              </a:ext>
            </a:extLst>
          </p:cNvPr>
          <p:cNvSpPr>
            <a:spLocks noGrp="1"/>
          </p:cNvSpPr>
          <p:nvPr>
            <p:ph type="body" sz="quarter" idx="53" hasCustomPrompt="1"/>
          </p:nvPr>
        </p:nvSpPr>
        <p:spPr>
          <a:xfrm>
            <a:off x="450849" y="431784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58" name="Text Placeholder 28">
            <a:extLst>
              <a:ext uri="{FF2B5EF4-FFF2-40B4-BE49-F238E27FC236}">
                <a16:creationId xmlns:a16="http://schemas.microsoft.com/office/drawing/2014/main" id="{A70519DB-28F1-8135-7B7E-59FF48CBC555}"/>
              </a:ext>
            </a:extLst>
          </p:cNvPr>
          <p:cNvSpPr>
            <a:spLocks noGrp="1"/>
          </p:cNvSpPr>
          <p:nvPr>
            <p:ph type="body" sz="quarter" idx="54" hasCustomPrompt="1"/>
          </p:nvPr>
        </p:nvSpPr>
        <p:spPr>
          <a:xfrm>
            <a:off x="450849" y="462955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59" name="Text Placeholder 28">
            <a:extLst>
              <a:ext uri="{FF2B5EF4-FFF2-40B4-BE49-F238E27FC236}">
                <a16:creationId xmlns:a16="http://schemas.microsoft.com/office/drawing/2014/main" id="{5CF1A703-FBF8-1EB8-FA5D-6D8CC8EAD614}"/>
              </a:ext>
            </a:extLst>
          </p:cNvPr>
          <p:cNvSpPr>
            <a:spLocks noGrp="1"/>
          </p:cNvSpPr>
          <p:nvPr>
            <p:ph type="body" sz="quarter" idx="55" hasCustomPrompt="1"/>
          </p:nvPr>
        </p:nvSpPr>
        <p:spPr>
          <a:xfrm>
            <a:off x="450849" y="494127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60" name="Text Placeholder 66">
            <a:extLst>
              <a:ext uri="{FF2B5EF4-FFF2-40B4-BE49-F238E27FC236}">
                <a16:creationId xmlns:a16="http://schemas.microsoft.com/office/drawing/2014/main" id="{AA1A7D88-5B2A-B983-087D-AC980B14EB55}"/>
              </a:ext>
            </a:extLst>
          </p:cNvPr>
          <p:cNvSpPr>
            <a:spLocks noGrp="1"/>
          </p:cNvSpPr>
          <p:nvPr>
            <p:ph type="body" sz="quarter" idx="56" hasCustomPrompt="1"/>
          </p:nvPr>
        </p:nvSpPr>
        <p:spPr>
          <a:xfrm>
            <a:off x="447675" y="3736658"/>
            <a:ext cx="2428875" cy="184666"/>
          </a:xfrm>
        </p:spPr>
        <p:txBody>
          <a:bodyPr>
            <a:noAutofit/>
          </a:bodyPr>
          <a:lstStyle>
            <a:lvl1pPr>
              <a:defRPr/>
            </a:lvl1pPr>
            <a:lvl6pPr>
              <a:defRPr sz="1200"/>
            </a:lvl6pPr>
          </a:lstStyle>
          <a:p>
            <a:pPr lvl="5"/>
            <a:r>
              <a:rPr lang="en-US" dirty="0"/>
              <a:t>Insert Name</a:t>
            </a:r>
            <a:endParaRPr lang="en-GB" dirty="0"/>
          </a:p>
        </p:txBody>
      </p:sp>
      <p:sp>
        <p:nvSpPr>
          <p:cNvPr id="161" name="Text Placeholder 66">
            <a:extLst>
              <a:ext uri="{FF2B5EF4-FFF2-40B4-BE49-F238E27FC236}">
                <a16:creationId xmlns:a16="http://schemas.microsoft.com/office/drawing/2014/main" id="{769F805C-E85D-E2E4-AD95-4E4F1CBC7259}"/>
              </a:ext>
            </a:extLst>
          </p:cNvPr>
          <p:cNvSpPr>
            <a:spLocks noGrp="1"/>
          </p:cNvSpPr>
          <p:nvPr>
            <p:ph type="body" sz="quarter" idx="57" hasCustomPrompt="1"/>
          </p:nvPr>
        </p:nvSpPr>
        <p:spPr>
          <a:xfrm>
            <a:off x="447675" y="4094538"/>
            <a:ext cx="2428875" cy="138499"/>
          </a:xfrm>
        </p:spPr>
        <p:txBody>
          <a:bodyPr>
            <a:noAutofit/>
          </a:bodyPr>
          <a:lstStyle>
            <a:lvl1pPr>
              <a:defRPr sz="1100"/>
            </a:lvl1pPr>
            <a:lvl9pPr>
              <a:defRPr sz="900"/>
            </a:lvl9pPr>
          </a:lstStyle>
          <a:p>
            <a:pPr lvl="8"/>
            <a:r>
              <a:rPr lang="en-US" dirty="0"/>
              <a:t>Insert job title </a:t>
            </a:r>
            <a:endParaRPr lang="en-GB" dirty="0"/>
          </a:p>
        </p:txBody>
      </p:sp>
      <p:sp>
        <p:nvSpPr>
          <p:cNvPr id="162" name="Text Placeholder 66">
            <a:extLst>
              <a:ext uri="{FF2B5EF4-FFF2-40B4-BE49-F238E27FC236}">
                <a16:creationId xmlns:a16="http://schemas.microsoft.com/office/drawing/2014/main" id="{8CCE5FAD-E1AE-F915-57EB-6B646F1FF014}"/>
              </a:ext>
            </a:extLst>
          </p:cNvPr>
          <p:cNvSpPr>
            <a:spLocks noGrp="1"/>
          </p:cNvSpPr>
          <p:nvPr>
            <p:ph type="body" sz="quarter" idx="58" hasCustomPrompt="1"/>
          </p:nvPr>
        </p:nvSpPr>
        <p:spPr>
          <a:xfrm>
            <a:off x="447675" y="4406251"/>
            <a:ext cx="2428875" cy="138499"/>
          </a:xfrm>
        </p:spPr>
        <p:txBody>
          <a:bodyPr>
            <a:noAutofit/>
          </a:bodyPr>
          <a:lstStyle>
            <a:lvl1pPr>
              <a:defRPr sz="1100"/>
            </a:lvl1pPr>
            <a:lvl9pPr>
              <a:defRPr sz="900"/>
            </a:lvl9pPr>
          </a:lstStyle>
          <a:p>
            <a:pPr lvl="8"/>
            <a:r>
              <a:rPr lang="en-US" dirty="0"/>
              <a:t>Insert location</a:t>
            </a:r>
            <a:endParaRPr lang="en-GB" dirty="0"/>
          </a:p>
        </p:txBody>
      </p:sp>
      <p:sp>
        <p:nvSpPr>
          <p:cNvPr id="163" name="Text Placeholder 66">
            <a:extLst>
              <a:ext uri="{FF2B5EF4-FFF2-40B4-BE49-F238E27FC236}">
                <a16:creationId xmlns:a16="http://schemas.microsoft.com/office/drawing/2014/main" id="{B89294BF-F69D-6E51-1543-F445D2E6034B}"/>
              </a:ext>
            </a:extLst>
          </p:cNvPr>
          <p:cNvSpPr>
            <a:spLocks noGrp="1"/>
          </p:cNvSpPr>
          <p:nvPr>
            <p:ph type="body" sz="quarter" idx="59" hasCustomPrompt="1"/>
          </p:nvPr>
        </p:nvSpPr>
        <p:spPr>
          <a:xfrm>
            <a:off x="447675" y="4717964"/>
            <a:ext cx="2428875" cy="138499"/>
          </a:xfrm>
        </p:spPr>
        <p:txBody>
          <a:bodyPr>
            <a:noAutofit/>
          </a:bodyPr>
          <a:lstStyle>
            <a:lvl1pPr>
              <a:defRPr sz="1100"/>
            </a:lvl1pPr>
            <a:lvl9pPr>
              <a:defRPr sz="900"/>
            </a:lvl9pPr>
          </a:lstStyle>
          <a:p>
            <a:pPr lvl="8"/>
            <a:r>
              <a:rPr lang="en-US" dirty="0"/>
              <a:t>Insert phone number</a:t>
            </a:r>
            <a:endParaRPr lang="en-GB" dirty="0"/>
          </a:p>
        </p:txBody>
      </p:sp>
      <p:sp>
        <p:nvSpPr>
          <p:cNvPr id="164" name="Text Placeholder 66">
            <a:extLst>
              <a:ext uri="{FF2B5EF4-FFF2-40B4-BE49-F238E27FC236}">
                <a16:creationId xmlns:a16="http://schemas.microsoft.com/office/drawing/2014/main" id="{185831DF-B1B6-AF73-68B3-15E9084F81CA}"/>
              </a:ext>
            </a:extLst>
          </p:cNvPr>
          <p:cNvSpPr>
            <a:spLocks noGrp="1"/>
          </p:cNvSpPr>
          <p:nvPr>
            <p:ph type="body" sz="quarter" idx="60" hasCustomPrompt="1"/>
          </p:nvPr>
        </p:nvSpPr>
        <p:spPr>
          <a:xfrm>
            <a:off x="447675" y="5029676"/>
            <a:ext cx="2428875" cy="138499"/>
          </a:xfrm>
        </p:spPr>
        <p:txBody>
          <a:bodyPr>
            <a:noAutofit/>
          </a:bodyPr>
          <a:lstStyle>
            <a:lvl1pPr>
              <a:defRPr sz="1100"/>
            </a:lvl1pPr>
            <a:lvl9pPr>
              <a:defRPr sz="900"/>
            </a:lvl9pPr>
          </a:lstStyle>
          <a:p>
            <a:pPr lvl="8"/>
            <a:r>
              <a:rPr lang="en-US" dirty="0"/>
              <a:t>Insert email address</a:t>
            </a:r>
            <a:endParaRPr lang="en-GB" dirty="0"/>
          </a:p>
        </p:txBody>
      </p:sp>
      <p:sp>
        <p:nvSpPr>
          <p:cNvPr id="165" name="Text Placeholder 28">
            <a:extLst>
              <a:ext uri="{FF2B5EF4-FFF2-40B4-BE49-F238E27FC236}">
                <a16:creationId xmlns:a16="http://schemas.microsoft.com/office/drawing/2014/main" id="{6D4A27A9-931D-27D4-BB1F-0F3AC40399D6}"/>
              </a:ext>
            </a:extLst>
          </p:cNvPr>
          <p:cNvSpPr>
            <a:spLocks noGrp="1"/>
          </p:cNvSpPr>
          <p:nvPr>
            <p:ph type="body" sz="quarter" idx="61" hasCustomPrompt="1"/>
          </p:nvPr>
        </p:nvSpPr>
        <p:spPr>
          <a:xfrm>
            <a:off x="3332162" y="400613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66" name="Text Placeholder 28">
            <a:extLst>
              <a:ext uri="{FF2B5EF4-FFF2-40B4-BE49-F238E27FC236}">
                <a16:creationId xmlns:a16="http://schemas.microsoft.com/office/drawing/2014/main" id="{4B7B001B-58A0-C218-E549-9018A3657004}"/>
              </a:ext>
            </a:extLst>
          </p:cNvPr>
          <p:cNvSpPr>
            <a:spLocks noGrp="1"/>
          </p:cNvSpPr>
          <p:nvPr>
            <p:ph type="body" sz="quarter" idx="62" hasCustomPrompt="1"/>
          </p:nvPr>
        </p:nvSpPr>
        <p:spPr>
          <a:xfrm>
            <a:off x="3332162" y="431784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67" name="Text Placeholder 28">
            <a:extLst>
              <a:ext uri="{FF2B5EF4-FFF2-40B4-BE49-F238E27FC236}">
                <a16:creationId xmlns:a16="http://schemas.microsoft.com/office/drawing/2014/main" id="{36B46B47-35CC-3276-BDC4-BBD54F54A41C}"/>
              </a:ext>
            </a:extLst>
          </p:cNvPr>
          <p:cNvSpPr>
            <a:spLocks noGrp="1"/>
          </p:cNvSpPr>
          <p:nvPr>
            <p:ph type="body" sz="quarter" idx="63" hasCustomPrompt="1"/>
          </p:nvPr>
        </p:nvSpPr>
        <p:spPr>
          <a:xfrm>
            <a:off x="3332162" y="462955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68" name="Text Placeholder 28">
            <a:extLst>
              <a:ext uri="{FF2B5EF4-FFF2-40B4-BE49-F238E27FC236}">
                <a16:creationId xmlns:a16="http://schemas.microsoft.com/office/drawing/2014/main" id="{BC1CD88F-0BD3-E317-E7F1-603CA5DE94BD}"/>
              </a:ext>
            </a:extLst>
          </p:cNvPr>
          <p:cNvSpPr>
            <a:spLocks noGrp="1"/>
          </p:cNvSpPr>
          <p:nvPr>
            <p:ph type="body" sz="quarter" idx="64" hasCustomPrompt="1"/>
          </p:nvPr>
        </p:nvSpPr>
        <p:spPr>
          <a:xfrm>
            <a:off x="3332162" y="494127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69" name="Text Placeholder 66">
            <a:extLst>
              <a:ext uri="{FF2B5EF4-FFF2-40B4-BE49-F238E27FC236}">
                <a16:creationId xmlns:a16="http://schemas.microsoft.com/office/drawing/2014/main" id="{9D167D68-86B1-2BE6-69F7-BEBEF17A7853}"/>
              </a:ext>
            </a:extLst>
          </p:cNvPr>
          <p:cNvSpPr>
            <a:spLocks noGrp="1"/>
          </p:cNvSpPr>
          <p:nvPr>
            <p:ph type="body" sz="quarter" idx="65" hasCustomPrompt="1"/>
          </p:nvPr>
        </p:nvSpPr>
        <p:spPr>
          <a:xfrm>
            <a:off x="3328988" y="3736658"/>
            <a:ext cx="2428875" cy="184666"/>
          </a:xfrm>
        </p:spPr>
        <p:txBody>
          <a:bodyPr>
            <a:noAutofit/>
          </a:bodyPr>
          <a:lstStyle>
            <a:lvl1pPr>
              <a:defRPr/>
            </a:lvl1pPr>
            <a:lvl6pPr>
              <a:defRPr sz="1200"/>
            </a:lvl6pPr>
          </a:lstStyle>
          <a:p>
            <a:pPr lvl="5"/>
            <a:r>
              <a:rPr lang="en-US" dirty="0"/>
              <a:t>Insert Name</a:t>
            </a:r>
            <a:endParaRPr lang="en-GB" dirty="0"/>
          </a:p>
        </p:txBody>
      </p:sp>
      <p:sp>
        <p:nvSpPr>
          <p:cNvPr id="170" name="Text Placeholder 66">
            <a:extLst>
              <a:ext uri="{FF2B5EF4-FFF2-40B4-BE49-F238E27FC236}">
                <a16:creationId xmlns:a16="http://schemas.microsoft.com/office/drawing/2014/main" id="{DA312F70-EE0D-53A2-51F0-16AEA4B7DDCA}"/>
              </a:ext>
            </a:extLst>
          </p:cNvPr>
          <p:cNvSpPr>
            <a:spLocks noGrp="1"/>
          </p:cNvSpPr>
          <p:nvPr>
            <p:ph type="body" sz="quarter" idx="66" hasCustomPrompt="1"/>
          </p:nvPr>
        </p:nvSpPr>
        <p:spPr>
          <a:xfrm>
            <a:off x="3328988" y="4094538"/>
            <a:ext cx="2428875" cy="138499"/>
          </a:xfrm>
        </p:spPr>
        <p:txBody>
          <a:bodyPr>
            <a:noAutofit/>
          </a:bodyPr>
          <a:lstStyle>
            <a:lvl1pPr>
              <a:defRPr sz="1100"/>
            </a:lvl1pPr>
            <a:lvl9pPr>
              <a:defRPr sz="900"/>
            </a:lvl9pPr>
          </a:lstStyle>
          <a:p>
            <a:pPr lvl="8"/>
            <a:r>
              <a:rPr lang="en-US" dirty="0"/>
              <a:t>Insert job title </a:t>
            </a:r>
            <a:endParaRPr lang="en-GB" dirty="0"/>
          </a:p>
        </p:txBody>
      </p:sp>
      <p:sp>
        <p:nvSpPr>
          <p:cNvPr id="171" name="Text Placeholder 66">
            <a:extLst>
              <a:ext uri="{FF2B5EF4-FFF2-40B4-BE49-F238E27FC236}">
                <a16:creationId xmlns:a16="http://schemas.microsoft.com/office/drawing/2014/main" id="{533A1BB3-43F8-C881-72E5-A03E8250F7A3}"/>
              </a:ext>
            </a:extLst>
          </p:cNvPr>
          <p:cNvSpPr>
            <a:spLocks noGrp="1"/>
          </p:cNvSpPr>
          <p:nvPr>
            <p:ph type="body" sz="quarter" idx="67" hasCustomPrompt="1"/>
          </p:nvPr>
        </p:nvSpPr>
        <p:spPr>
          <a:xfrm>
            <a:off x="3328988" y="4406251"/>
            <a:ext cx="2428875" cy="138499"/>
          </a:xfrm>
        </p:spPr>
        <p:txBody>
          <a:bodyPr>
            <a:noAutofit/>
          </a:bodyPr>
          <a:lstStyle>
            <a:lvl1pPr>
              <a:defRPr sz="1100"/>
            </a:lvl1pPr>
            <a:lvl9pPr>
              <a:defRPr sz="900"/>
            </a:lvl9pPr>
          </a:lstStyle>
          <a:p>
            <a:pPr lvl="8"/>
            <a:r>
              <a:rPr lang="en-US" dirty="0"/>
              <a:t>Insert location</a:t>
            </a:r>
            <a:endParaRPr lang="en-GB" dirty="0"/>
          </a:p>
        </p:txBody>
      </p:sp>
      <p:sp>
        <p:nvSpPr>
          <p:cNvPr id="172" name="Text Placeholder 66">
            <a:extLst>
              <a:ext uri="{FF2B5EF4-FFF2-40B4-BE49-F238E27FC236}">
                <a16:creationId xmlns:a16="http://schemas.microsoft.com/office/drawing/2014/main" id="{4791D876-4B1C-4B50-6713-59FB10652159}"/>
              </a:ext>
            </a:extLst>
          </p:cNvPr>
          <p:cNvSpPr>
            <a:spLocks noGrp="1"/>
          </p:cNvSpPr>
          <p:nvPr>
            <p:ph type="body" sz="quarter" idx="68" hasCustomPrompt="1"/>
          </p:nvPr>
        </p:nvSpPr>
        <p:spPr>
          <a:xfrm>
            <a:off x="3328988" y="4717964"/>
            <a:ext cx="2428875" cy="138499"/>
          </a:xfrm>
        </p:spPr>
        <p:txBody>
          <a:bodyPr>
            <a:noAutofit/>
          </a:bodyPr>
          <a:lstStyle>
            <a:lvl1pPr>
              <a:defRPr sz="1100"/>
            </a:lvl1pPr>
            <a:lvl9pPr>
              <a:defRPr sz="900"/>
            </a:lvl9pPr>
          </a:lstStyle>
          <a:p>
            <a:pPr lvl="8"/>
            <a:r>
              <a:rPr lang="en-US" dirty="0"/>
              <a:t>Insert phone number</a:t>
            </a:r>
            <a:endParaRPr lang="en-GB" dirty="0"/>
          </a:p>
        </p:txBody>
      </p:sp>
      <p:sp>
        <p:nvSpPr>
          <p:cNvPr id="173" name="Text Placeholder 66">
            <a:extLst>
              <a:ext uri="{FF2B5EF4-FFF2-40B4-BE49-F238E27FC236}">
                <a16:creationId xmlns:a16="http://schemas.microsoft.com/office/drawing/2014/main" id="{BD5E2A73-7FF1-665C-F020-11516508AE2C}"/>
              </a:ext>
            </a:extLst>
          </p:cNvPr>
          <p:cNvSpPr>
            <a:spLocks noGrp="1"/>
          </p:cNvSpPr>
          <p:nvPr>
            <p:ph type="body" sz="quarter" idx="69" hasCustomPrompt="1"/>
          </p:nvPr>
        </p:nvSpPr>
        <p:spPr>
          <a:xfrm>
            <a:off x="3328988" y="5029676"/>
            <a:ext cx="2428875" cy="138499"/>
          </a:xfrm>
        </p:spPr>
        <p:txBody>
          <a:bodyPr>
            <a:noAutofit/>
          </a:bodyPr>
          <a:lstStyle>
            <a:lvl1pPr>
              <a:defRPr sz="1100"/>
            </a:lvl1pPr>
            <a:lvl9pPr>
              <a:defRPr sz="900"/>
            </a:lvl9pPr>
          </a:lstStyle>
          <a:p>
            <a:pPr lvl="8"/>
            <a:r>
              <a:rPr lang="en-US" dirty="0"/>
              <a:t>Insert email address</a:t>
            </a:r>
            <a:endParaRPr lang="en-GB" dirty="0"/>
          </a:p>
        </p:txBody>
      </p:sp>
      <p:sp>
        <p:nvSpPr>
          <p:cNvPr id="174" name="Text Placeholder 28">
            <a:extLst>
              <a:ext uri="{FF2B5EF4-FFF2-40B4-BE49-F238E27FC236}">
                <a16:creationId xmlns:a16="http://schemas.microsoft.com/office/drawing/2014/main" id="{D997B543-7AD8-EE40-D50F-57B5DC826577}"/>
              </a:ext>
            </a:extLst>
          </p:cNvPr>
          <p:cNvSpPr>
            <a:spLocks noGrp="1"/>
          </p:cNvSpPr>
          <p:nvPr>
            <p:ph type="body" sz="quarter" idx="70" hasCustomPrompt="1"/>
          </p:nvPr>
        </p:nvSpPr>
        <p:spPr>
          <a:xfrm>
            <a:off x="6219991" y="400613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75" name="Text Placeholder 28">
            <a:extLst>
              <a:ext uri="{FF2B5EF4-FFF2-40B4-BE49-F238E27FC236}">
                <a16:creationId xmlns:a16="http://schemas.microsoft.com/office/drawing/2014/main" id="{9461EC1A-7BF5-2EE0-6FC4-179A9527050F}"/>
              </a:ext>
            </a:extLst>
          </p:cNvPr>
          <p:cNvSpPr>
            <a:spLocks noGrp="1"/>
          </p:cNvSpPr>
          <p:nvPr>
            <p:ph type="body" sz="quarter" idx="71" hasCustomPrompt="1"/>
          </p:nvPr>
        </p:nvSpPr>
        <p:spPr>
          <a:xfrm>
            <a:off x="6219991" y="431784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76" name="Text Placeholder 28">
            <a:extLst>
              <a:ext uri="{FF2B5EF4-FFF2-40B4-BE49-F238E27FC236}">
                <a16:creationId xmlns:a16="http://schemas.microsoft.com/office/drawing/2014/main" id="{B5D1BDD3-DC99-C6DC-EC1B-7706FC9AC6E1}"/>
              </a:ext>
            </a:extLst>
          </p:cNvPr>
          <p:cNvSpPr>
            <a:spLocks noGrp="1"/>
          </p:cNvSpPr>
          <p:nvPr>
            <p:ph type="body" sz="quarter" idx="72" hasCustomPrompt="1"/>
          </p:nvPr>
        </p:nvSpPr>
        <p:spPr>
          <a:xfrm>
            <a:off x="6219991" y="462955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77" name="Text Placeholder 28">
            <a:extLst>
              <a:ext uri="{FF2B5EF4-FFF2-40B4-BE49-F238E27FC236}">
                <a16:creationId xmlns:a16="http://schemas.microsoft.com/office/drawing/2014/main" id="{D747BADB-CAC9-257A-AD24-27797DAB27E7}"/>
              </a:ext>
            </a:extLst>
          </p:cNvPr>
          <p:cNvSpPr>
            <a:spLocks noGrp="1"/>
          </p:cNvSpPr>
          <p:nvPr>
            <p:ph type="body" sz="quarter" idx="73" hasCustomPrompt="1"/>
          </p:nvPr>
        </p:nvSpPr>
        <p:spPr>
          <a:xfrm>
            <a:off x="6219991" y="494127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78" name="Text Placeholder 66">
            <a:extLst>
              <a:ext uri="{FF2B5EF4-FFF2-40B4-BE49-F238E27FC236}">
                <a16:creationId xmlns:a16="http://schemas.microsoft.com/office/drawing/2014/main" id="{1BF7C513-C22F-1B7A-6EE1-2C85E5A38EB9}"/>
              </a:ext>
            </a:extLst>
          </p:cNvPr>
          <p:cNvSpPr>
            <a:spLocks noGrp="1"/>
          </p:cNvSpPr>
          <p:nvPr>
            <p:ph type="body" sz="quarter" idx="74" hasCustomPrompt="1"/>
          </p:nvPr>
        </p:nvSpPr>
        <p:spPr>
          <a:xfrm>
            <a:off x="6216817" y="3736658"/>
            <a:ext cx="2428875" cy="184666"/>
          </a:xfrm>
        </p:spPr>
        <p:txBody>
          <a:bodyPr>
            <a:noAutofit/>
          </a:bodyPr>
          <a:lstStyle>
            <a:lvl1pPr>
              <a:defRPr/>
            </a:lvl1pPr>
            <a:lvl6pPr>
              <a:defRPr sz="1200"/>
            </a:lvl6pPr>
          </a:lstStyle>
          <a:p>
            <a:pPr lvl="5"/>
            <a:r>
              <a:rPr lang="en-US" dirty="0"/>
              <a:t>Insert Name</a:t>
            </a:r>
            <a:endParaRPr lang="en-GB" dirty="0"/>
          </a:p>
        </p:txBody>
      </p:sp>
      <p:sp>
        <p:nvSpPr>
          <p:cNvPr id="179" name="Text Placeholder 66">
            <a:extLst>
              <a:ext uri="{FF2B5EF4-FFF2-40B4-BE49-F238E27FC236}">
                <a16:creationId xmlns:a16="http://schemas.microsoft.com/office/drawing/2014/main" id="{E6529234-5FFE-7BEF-3D22-D9F1006FD06E}"/>
              </a:ext>
            </a:extLst>
          </p:cNvPr>
          <p:cNvSpPr>
            <a:spLocks noGrp="1"/>
          </p:cNvSpPr>
          <p:nvPr>
            <p:ph type="body" sz="quarter" idx="75" hasCustomPrompt="1"/>
          </p:nvPr>
        </p:nvSpPr>
        <p:spPr>
          <a:xfrm>
            <a:off x="6216817" y="4094538"/>
            <a:ext cx="2428875" cy="138499"/>
          </a:xfrm>
        </p:spPr>
        <p:txBody>
          <a:bodyPr>
            <a:noAutofit/>
          </a:bodyPr>
          <a:lstStyle>
            <a:lvl1pPr>
              <a:defRPr sz="1100"/>
            </a:lvl1pPr>
            <a:lvl9pPr>
              <a:defRPr sz="900"/>
            </a:lvl9pPr>
          </a:lstStyle>
          <a:p>
            <a:pPr lvl="8"/>
            <a:r>
              <a:rPr lang="en-US" dirty="0"/>
              <a:t>Insert job title </a:t>
            </a:r>
            <a:endParaRPr lang="en-GB" dirty="0"/>
          </a:p>
        </p:txBody>
      </p:sp>
      <p:sp>
        <p:nvSpPr>
          <p:cNvPr id="180" name="Text Placeholder 66">
            <a:extLst>
              <a:ext uri="{FF2B5EF4-FFF2-40B4-BE49-F238E27FC236}">
                <a16:creationId xmlns:a16="http://schemas.microsoft.com/office/drawing/2014/main" id="{41057D1A-22E6-6F2E-9942-E6F9F09D4DD6}"/>
              </a:ext>
            </a:extLst>
          </p:cNvPr>
          <p:cNvSpPr>
            <a:spLocks noGrp="1"/>
          </p:cNvSpPr>
          <p:nvPr>
            <p:ph type="body" sz="quarter" idx="76" hasCustomPrompt="1"/>
          </p:nvPr>
        </p:nvSpPr>
        <p:spPr>
          <a:xfrm>
            <a:off x="6216817" y="4406251"/>
            <a:ext cx="2428875" cy="138499"/>
          </a:xfrm>
        </p:spPr>
        <p:txBody>
          <a:bodyPr>
            <a:noAutofit/>
          </a:bodyPr>
          <a:lstStyle>
            <a:lvl1pPr>
              <a:defRPr sz="1100"/>
            </a:lvl1pPr>
            <a:lvl9pPr>
              <a:defRPr sz="900"/>
            </a:lvl9pPr>
          </a:lstStyle>
          <a:p>
            <a:pPr lvl="8"/>
            <a:r>
              <a:rPr lang="en-US" dirty="0"/>
              <a:t>Insert location</a:t>
            </a:r>
            <a:endParaRPr lang="en-GB" dirty="0"/>
          </a:p>
        </p:txBody>
      </p:sp>
      <p:sp>
        <p:nvSpPr>
          <p:cNvPr id="181" name="Text Placeholder 66">
            <a:extLst>
              <a:ext uri="{FF2B5EF4-FFF2-40B4-BE49-F238E27FC236}">
                <a16:creationId xmlns:a16="http://schemas.microsoft.com/office/drawing/2014/main" id="{102A7612-1C53-3E44-36E1-E12A28322352}"/>
              </a:ext>
            </a:extLst>
          </p:cNvPr>
          <p:cNvSpPr>
            <a:spLocks noGrp="1"/>
          </p:cNvSpPr>
          <p:nvPr>
            <p:ph type="body" sz="quarter" idx="77" hasCustomPrompt="1"/>
          </p:nvPr>
        </p:nvSpPr>
        <p:spPr>
          <a:xfrm>
            <a:off x="6216817" y="4717964"/>
            <a:ext cx="2428875" cy="138499"/>
          </a:xfrm>
        </p:spPr>
        <p:txBody>
          <a:bodyPr>
            <a:noAutofit/>
          </a:bodyPr>
          <a:lstStyle>
            <a:lvl1pPr>
              <a:defRPr sz="1100"/>
            </a:lvl1pPr>
            <a:lvl9pPr>
              <a:defRPr sz="900"/>
            </a:lvl9pPr>
          </a:lstStyle>
          <a:p>
            <a:pPr lvl="8"/>
            <a:r>
              <a:rPr lang="en-US" dirty="0"/>
              <a:t>Insert phone number</a:t>
            </a:r>
            <a:endParaRPr lang="en-GB" dirty="0"/>
          </a:p>
        </p:txBody>
      </p:sp>
      <p:sp>
        <p:nvSpPr>
          <p:cNvPr id="182" name="Text Placeholder 66">
            <a:extLst>
              <a:ext uri="{FF2B5EF4-FFF2-40B4-BE49-F238E27FC236}">
                <a16:creationId xmlns:a16="http://schemas.microsoft.com/office/drawing/2014/main" id="{F20B8716-500F-28DC-FB4E-517B2B5202B1}"/>
              </a:ext>
            </a:extLst>
          </p:cNvPr>
          <p:cNvSpPr>
            <a:spLocks noGrp="1"/>
          </p:cNvSpPr>
          <p:nvPr>
            <p:ph type="body" sz="quarter" idx="78" hasCustomPrompt="1"/>
          </p:nvPr>
        </p:nvSpPr>
        <p:spPr>
          <a:xfrm>
            <a:off x="6216817" y="5029676"/>
            <a:ext cx="2428875" cy="138499"/>
          </a:xfrm>
        </p:spPr>
        <p:txBody>
          <a:bodyPr>
            <a:noAutofit/>
          </a:bodyPr>
          <a:lstStyle>
            <a:lvl1pPr>
              <a:defRPr sz="1100"/>
            </a:lvl1pPr>
            <a:lvl9pPr>
              <a:defRPr sz="900"/>
            </a:lvl9pPr>
          </a:lstStyle>
          <a:p>
            <a:pPr lvl="8"/>
            <a:r>
              <a:rPr lang="en-US" dirty="0"/>
              <a:t>Insert email address</a:t>
            </a:r>
            <a:endParaRPr lang="en-GB" dirty="0"/>
          </a:p>
        </p:txBody>
      </p:sp>
      <p:sp>
        <p:nvSpPr>
          <p:cNvPr id="183" name="TextBox 182">
            <a:extLst>
              <a:ext uri="{FF2B5EF4-FFF2-40B4-BE49-F238E27FC236}">
                <a16:creationId xmlns:a16="http://schemas.microsoft.com/office/drawing/2014/main" id="{430852B7-0B26-E6EE-DEEA-339AF22F0ACF}"/>
              </a:ext>
            </a:extLst>
          </p:cNvPr>
          <p:cNvSpPr txBox="1"/>
          <p:nvPr userDrawn="1"/>
        </p:nvSpPr>
        <p:spPr>
          <a:xfrm>
            <a:off x="450849" y="5628640"/>
            <a:ext cx="829805" cy="203133"/>
          </a:xfrm>
          <a:prstGeom prst="rect">
            <a:avLst/>
          </a:prstGeom>
          <a:noFill/>
        </p:spPr>
        <p:txBody>
          <a:bodyPr wrap="square" lIns="0" tIns="0" rIns="0" bIns="0" rtlCol="0">
            <a:spAutoFit/>
          </a:bodyPr>
          <a:lstStyle/>
          <a:p>
            <a:pPr algn="l">
              <a:lnSpc>
                <a:spcPct val="120000"/>
              </a:lnSpc>
              <a:spcAft>
                <a:spcPts val="1000"/>
              </a:spcAft>
            </a:pPr>
            <a:r>
              <a:rPr lang="en-GB" sz="1200" dirty="0">
                <a:latin typeface="Gotham Medium" panose="02000604030000020004" pitchFamily="50" charset="0"/>
              </a:rPr>
              <a:t>savills.com</a:t>
            </a:r>
          </a:p>
        </p:txBody>
      </p:sp>
    </p:spTree>
    <p:custDataLst>
      <p:tags r:id="rId1"/>
    </p:custDataLst>
    <p:extLst>
      <p:ext uri="{BB962C8B-B14F-4D97-AF65-F5344CB8AC3E}">
        <p14:creationId xmlns:p14="http://schemas.microsoft.com/office/powerpoint/2010/main" val="4795139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act details x6 navy">
    <p:bg>
      <p:bgRef idx="1001">
        <a:schemeClr val="bg2"/>
      </p:bgRef>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C7DB445C-CE27-7DB9-3B8E-DA58B27441F5}"/>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 Placeholder 28">
            <a:extLst>
              <a:ext uri="{FF2B5EF4-FFF2-40B4-BE49-F238E27FC236}">
                <a16:creationId xmlns:a16="http://schemas.microsoft.com/office/drawing/2014/main" id="{6DF254FF-0ED5-6C78-869E-390454E924BC}"/>
              </a:ext>
            </a:extLst>
          </p:cNvPr>
          <p:cNvSpPr>
            <a:spLocks noGrp="1"/>
          </p:cNvSpPr>
          <p:nvPr>
            <p:ph type="body" sz="quarter" idx="25" hasCustomPrompt="1"/>
          </p:nvPr>
        </p:nvSpPr>
        <p:spPr>
          <a:xfrm>
            <a:off x="450849" y="205541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30" name="Text Placeholder 28">
            <a:extLst>
              <a:ext uri="{FF2B5EF4-FFF2-40B4-BE49-F238E27FC236}">
                <a16:creationId xmlns:a16="http://schemas.microsoft.com/office/drawing/2014/main" id="{CBDEC2BF-BBCC-6FA5-4D93-E78484D9C9ED}"/>
              </a:ext>
            </a:extLst>
          </p:cNvPr>
          <p:cNvSpPr>
            <a:spLocks noGrp="1"/>
          </p:cNvSpPr>
          <p:nvPr>
            <p:ph type="body" sz="quarter" idx="26" hasCustomPrompt="1"/>
          </p:nvPr>
        </p:nvSpPr>
        <p:spPr>
          <a:xfrm>
            <a:off x="450849" y="236712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31" name="Text Placeholder 28">
            <a:extLst>
              <a:ext uri="{FF2B5EF4-FFF2-40B4-BE49-F238E27FC236}">
                <a16:creationId xmlns:a16="http://schemas.microsoft.com/office/drawing/2014/main" id="{834489DA-80D0-4860-98E2-BE6F18F2A744}"/>
              </a:ext>
            </a:extLst>
          </p:cNvPr>
          <p:cNvSpPr>
            <a:spLocks noGrp="1"/>
          </p:cNvSpPr>
          <p:nvPr>
            <p:ph type="body" sz="quarter" idx="27" hasCustomPrompt="1"/>
          </p:nvPr>
        </p:nvSpPr>
        <p:spPr>
          <a:xfrm>
            <a:off x="450849" y="267883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32" name="Text Placeholder 28">
            <a:extLst>
              <a:ext uri="{FF2B5EF4-FFF2-40B4-BE49-F238E27FC236}">
                <a16:creationId xmlns:a16="http://schemas.microsoft.com/office/drawing/2014/main" id="{413757EC-9418-E80A-9C60-821608FCAC90}"/>
              </a:ext>
            </a:extLst>
          </p:cNvPr>
          <p:cNvSpPr>
            <a:spLocks noGrp="1"/>
          </p:cNvSpPr>
          <p:nvPr>
            <p:ph type="body" sz="quarter" idx="28" hasCustomPrompt="1"/>
          </p:nvPr>
        </p:nvSpPr>
        <p:spPr>
          <a:xfrm>
            <a:off x="450849" y="299055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pic>
        <p:nvPicPr>
          <p:cNvPr id="19" name="Graphic 18">
            <a:extLst>
              <a:ext uri="{FF2B5EF4-FFF2-40B4-BE49-F238E27FC236}">
                <a16:creationId xmlns:a16="http://schemas.microsoft.com/office/drawing/2014/main" id="{4AD647D6-0371-5BFB-21C0-D8F4993EF9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672187" y="448687"/>
            <a:ext cx="1072138" cy="1072138"/>
          </a:xfrm>
          <a:prstGeom prst="rect">
            <a:avLst/>
          </a:prstGeom>
        </p:spPr>
      </p:pic>
      <p:sp>
        <p:nvSpPr>
          <p:cNvPr id="63" name="TextBox 62">
            <a:extLst>
              <a:ext uri="{FF2B5EF4-FFF2-40B4-BE49-F238E27FC236}">
                <a16:creationId xmlns:a16="http://schemas.microsoft.com/office/drawing/2014/main" id="{5B33D593-E18F-930C-4A49-B2286CDFFD05}"/>
              </a:ext>
            </a:extLst>
          </p:cNvPr>
          <p:cNvSpPr txBox="1"/>
          <p:nvPr userDrawn="1"/>
        </p:nvSpPr>
        <p:spPr>
          <a:xfrm>
            <a:off x="450849" y="5628640"/>
            <a:ext cx="829805" cy="203133"/>
          </a:xfrm>
          <a:prstGeom prst="rect">
            <a:avLst/>
          </a:prstGeom>
          <a:noFill/>
        </p:spPr>
        <p:txBody>
          <a:bodyPr wrap="square" lIns="0" tIns="0" rIns="0" bIns="0" rtlCol="0">
            <a:spAutoFit/>
          </a:bodyPr>
          <a:lstStyle/>
          <a:p>
            <a:pPr algn="l">
              <a:lnSpc>
                <a:spcPct val="120000"/>
              </a:lnSpc>
              <a:spcAft>
                <a:spcPts val="1000"/>
              </a:spcAft>
            </a:pPr>
            <a:r>
              <a:rPr lang="en-GB" sz="1200" dirty="0">
                <a:latin typeface="Gotham Medium" panose="02000604030000020004" pitchFamily="50" charset="0"/>
              </a:rPr>
              <a:t>savills.com</a:t>
            </a:r>
          </a:p>
        </p:txBody>
      </p:sp>
      <p:sp>
        <p:nvSpPr>
          <p:cNvPr id="64" name="TextBox 63">
            <a:extLst>
              <a:ext uri="{FF2B5EF4-FFF2-40B4-BE49-F238E27FC236}">
                <a16:creationId xmlns:a16="http://schemas.microsoft.com/office/drawing/2014/main" id="{2366190F-4C04-8E7E-D15A-5FEF13997DE1}"/>
              </a:ext>
            </a:extLst>
          </p:cNvPr>
          <p:cNvSpPr txBox="1"/>
          <p:nvPr userDrawn="1"/>
        </p:nvSpPr>
        <p:spPr>
          <a:xfrm>
            <a:off x="450849" y="5949950"/>
            <a:ext cx="11069639" cy="470129"/>
          </a:xfrm>
          <a:prstGeom prst="rect">
            <a:avLst/>
          </a:prstGeom>
          <a:noFill/>
        </p:spPr>
        <p:txBody>
          <a:bodyPr wrap="square" lIns="0" tIns="0" rIns="0" bIns="0">
            <a:spAutoFit/>
          </a:bodyPr>
          <a:lstStyle/>
          <a:p>
            <a:pPr>
              <a:lnSpc>
                <a:spcPct val="120000"/>
              </a:lnSpc>
            </a:pPr>
            <a:r>
              <a:rPr lang="en-GB" sz="650" dirty="0"/>
              <a:t>Disclaimer: 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sp>
        <p:nvSpPr>
          <p:cNvPr id="65" name="Title 64">
            <a:extLst>
              <a:ext uri="{FF2B5EF4-FFF2-40B4-BE49-F238E27FC236}">
                <a16:creationId xmlns:a16="http://schemas.microsoft.com/office/drawing/2014/main" id="{A2C0F723-7787-F486-77AB-BBC0231AE5A8}"/>
              </a:ext>
            </a:extLst>
          </p:cNvPr>
          <p:cNvSpPr>
            <a:spLocks noGrp="1"/>
          </p:cNvSpPr>
          <p:nvPr>
            <p:ph type="title" hasCustomPrompt="1"/>
          </p:nvPr>
        </p:nvSpPr>
        <p:spPr>
          <a:xfrm>
            <a:off x="450850" y="448950"/>
            <a:ext cx="8188325" cy="830997"/>
          </a:xfrm>
        </p:spPr>
        <p:txBody>
          <a:bodyPr/>
          <a:lstStyle>
            <a:lvl1pPr>
              <a:defRPr sz="6000">
                <a:latin typeface="+mn-lt"/>
              </a:defRPr>
            </a:lvl1pPr>
          </a:lstStyle>
          <a:p>
            <a:r>
              <a:rPr lang="en-US" dirty="0"/>
              <a:t>Contact us</a:t>
            </a:r>
            <a:endParaRPr lang="en-GB" dirty="0"/>
          </a:p>
        </p:txBody>
      </p:sp>
      <p:sp>
        <p:nvSpPr>
          <p:cNvPr id="67" name="Text Placeholder 66">
            <a:extLst>
              <a:ext uri="{FF2B5EF4-FFF2-40B4-BE49-F238E27FC236}">
                <a16:creationId xmlns:a16="http://schemas.microsoft.com/office/drawing/2014/main" id="{88AC4D6D-2CAF-C4A7-53A2-42418A0B2095}"/>
              </a:ext>
            </a:extLst>
          </p:cNvPr>
          <p:cNvSpPr>
            <a:spLocks noGrp="1"/>
          </p:cNvSpPr>
          <p:nvPr>
            <p:ph type="body" sz="quarter" idx="29" hasCustomPrompt="1"/>
          </p:nvPr>
        </p:nvSpPr>
        <p:spPr>
          <a:xfrm>
            <a:off x="447675" y="1785938"/>
            <a:ext cx="2428875" cy="184666"/>
          </a:xfrm>
        </p:spPr>
        <p:txBody>
          <a:bodyPr>
            <a:noAutofit/>
          </a:bodyPr>
          <a:lstStyle>
            <a:lvl1pPr>
              <a:defRPr/>
            </a:lvl1pPr>
            <a:lvl6pPr>
              <a:defRPr sz="1200"/>
            </a:lvl6pPr>
          </a:lstStyle>
          <a:p>
            <a:pPr lvl="5"/>
            <a:r>
              <a:rPr lang="en-US" dirty="0"/>
              <a:t>Insert Name</a:t>
            </a:r>
            <a:endParaRPr lang="en-GB" dirty="0"/>
          </a:p>
        </p:txBody>
      </p:sp>
      <p:sp>
        <p:nvSpPr>
          <p:cNvPr id="68" name="Text Placeholder 66">
            <a:extLst>
              <a:ext uri="{FF2B5EF4-FFF2-40B4-BE49-F238E27FC236}">
                <a16:creationId xmlns:a16="http://schemas.microsoft.com/office/drawing/2014/main" id="{A0898907-F6C5-F4C4-C816-CB9DF2F15770}"/>
              </a:ext>
            </a:extLst>
          </p:cNvPr>
          <p:cNvSpPr>
            <a:spLocks noGrp="1"/>
          </p:cNvSpPr>
          <p:nvPr>
            <p:ph type="body" sz="quarter" idx="30" hasCustomPrompt="1"/>
          </p:nvPr>
        </p:nvSpPr>
        <p:spPr>
          <a:xfrm>
            <a:off x="447675" y="2143818"/>
            <a:ext cx="2428875" cy="138499"/>
          </a:xfrm>
        </p:spPr>
        <p:txBody>
          <a:bodyPr>
            <a:noAutofit/>
          </a:bodyPr>
          <a:lstStyle>
            <a:lvl1pPr>
              <a:defRPr sz="1100"/>
            </a:lvl1pPr>
            <a:lvl9pPr>
              <a:defRPr sz="900"/>
            </a:lvl9pPr>
          </a:lstStyle>
          <a:p>
            <a:pPr lvl="8"/>
            <a:r>
              <a:rPr lang="en-US" dirty="0"/>
              <a:t>Insert job title </a:t>
            </a:r>
            <a:endParaRPr lang="en-GB" dirty="0"/>
          </a:p>
        </p:txBody>
      </p:sp>
      <p:sp>
        <p:nvSpPr>
          <p:cNvPr id="69" name="Text Placeholder 66">
            <a:extLst>
              <a:ext uri="{FF2B5EF4-FFF2-40B4-BE49-F238E27FC236}">
                <a16:creationId xmlns:a16="http://schemas.microsoft.com/office/drawing/2014/main" id="{FA7E931A-3151-DB2C-EC3B-9C0106030014}"/>
              </a:ext>
            </a:extLst>
          </p:cNvPr>
          <p:cNvSpPr>
            <a:spLocks noGrp="1"/>
          </p:cNvSpPr>
          <p:nvPr>
            <p:ph type="body" sz="quarter" idx="31" hasCustomPrompt="1"/>
          </p:nvPr>
        </p:nvSpPr>
        <p:spPr>
          <a:xfrm>
            <a:off x="447675" y="2455531"/>
            <a:ext cx="2428875" cy="138499"/>
          </a:xfrm>
        </p:spPr>
        <p:txBody>
          <a:bodyPr>
            <a:noAutofit/>
          </a:bodyPr>
          <a:lstStyle>
            <a:lvl1pPr>
              <a:defRPr sz="1100"/>
            </a:lvl1pPr>
            <a:lvl9pPr>
              <a:defRPr sz="900"/>
            </a:lvl9pPr>
          </a:lstStyle>
          <a:p>
            <a:pPr lvl="8"/>
            <a:r>
              <a:rPr lang="en-US" dirty="0"/>
              <a:t>Insert location</a:t>
            </a:r>
            <a:endParaRPr lang="en-GB" dirty="0"/>
          </a:p>
        </p:txBody>
      </p:sp>
      <p:sp>
        <p:nvSpPr>
          <p:cNvPr id="70" name="Text Placeholder 66">
            <a:extLst>
              <a:ext uri="{FF2B5EF4-FFF2-40B4-BE49-F238E27FC236}">
                <a16:creationId xmlns:a16="http://schemas.microsoft.com/office/drawing/2014/main" id="{D02DF686-FD5A-0195-6571-58C8962502AF}"/>
              </a:ext>
            </a:extLst>
          </p:cNvPr>
          <p:cNvSpPr>
            <a:spLocks noGrp="1"/>
          </p:cNvSpPr>
          <p:nvPr>
            <p:ph type="body" sz="quarter" idx="32" hasCustomPrompt="1"/>
          </p:nvPr>
        </p:nvSpPr>
        <p:spPr>
          <a:xfrm>
            <a:off x="447675" y="2767244"/>
            <a:ext cx="2428875" cy="138499"/>
          </a:xfrm>
        </p:spPr>
        <p:txBody>
          <a:bodyPr>
            <a:noAutofit/>
          </a:bodyPr>
          <a:lstStyle>
            <a:lvl1pPr>
              <a:defRPr sz="1100"/>
            </a:lvl1pPr>
            <a:lvl9pPr>
              <a:defRPr sz="900"/>
            </a:lvl9pPr>
          </a:lstStyle>
          <a:p>
            <a:pPr lvl="8"/>
            <a:r>
              <a:rPr lang="en-US" dirty="0"/>
              <a:t>Insert phone number</a:t>
            </a:r>
            <a:endParaRPr lang="en-GB" dirty="0"/>
          </a:p>
        </p:txBody>
      </p:sp>
      <p:sp>
        <p:nvSpPr>
          <p:cNvPr id="78" name="Text Placeholder 66">
            <a:extLst>
              <a:ext uri="{FF2B5EF4-FFF2-40B4-BE49-F238E27FC236}">
                <a16:creationId xmlns:a16="http://schemas.microsoft.com/office/drawing/2014/main" id="{DA95D343-CD05-414F-7D7C-D406D0822B0F}"/>
              </a:ext>
            </a:extLst>
          </p:cNvPr>
          <p:cNvSpPr>
            <a:spLocks noGrp="1"/>
          </p:cNvSpPr>
          <p:nvPr>
            <p:ph type="body" sz="quarter" idx="33" hasCustomPrompt="1"/>
          </p:nvPr>
        </p:nvSpPr>
        <p:spPr>
          <a:xfrm>
            <a:off x="447675" y="3078956"/>
            <a:ext cx="2428875" cy="138499"/>
          </a:xfrm>
        </p:spPr>
        <p:txBody>
          <a:bodyPr>
            <a:noAutofit/>
          </a:bodyPr>
          <a:lstStyle>
            <a:lvl1pPr>
              <a:defRPr sz="1100"/>
            </a:lvl1pPr>
            <a:lvl9pPr>
              <a:defRPr sz="900"/>
            </a:lvl9pPr>
          </a:lstStyle>
          <a:p>
            <a:pPr lvl="8"/>
            <a:r>
              <a:rPr lang="en-US" dirty="0"/>
              <a:t>Insert email address</a:t>
            </a:r>
            <a:endParaRPr lang="en-GB" dirty="0"/>
          </a:p>
        </p:txBody>
      </p:sp>
      <p:sp>
        <p:nvSpPr>
          <p:cNvPr id="79" name="Text Placeholder 28">
            <a:extLst>
              <a:ext uri="{FF2B5EF4-FFF2-40B4-BE49-F238E27FC236}">
                <a16:creationId xmlns:a16="http://schemas.microsoft.com/office/drawing/2014/main" id="{0F8E953B-FEA2-F51F-053A-8F5A305CAE4A}"/>
              </a:ext>
            </a:extLst>
          </p:cNvPr>
          <p:cNvSpPr>
            <a:spLocks noGrp="1"/>
          </p:cNvSpPr>
          <p:nvPr>
            <p:ph type="body" sz="quarter" idx="34" hasCustomPrompt="1"/>
          </p:nvPr>
        </p:nvSpPr>
        <p:spPr>
          <a:xfrm>
            <a:off x="3332162" y="205541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0" name="Text Placeholder 28">
            <a:extLst>
              <a:ext uri="{FF2B5EF4-FFF2-40B4-BE49-F238E27FC236}">
                <a16:creationId xmlns:a16="http://schemas.microsoft.com/office/drawing/2014/main" id="{EE7B070F-0100-9B03-952F-AEF460E81E2B}"/>
              </a:ext>
            </a:extLst>
          </p:cNvPr>
          <p:cNvSpPr>
            <a:spLocks noGrp="1"/>
          </p:cNvSpPr>
          <p:nvPr>
            <p:ph type="body" sz="quarter" idx="35" hasCustomPrompt="1"/>
          </p:nvPr>
        </p:nvSpPr>
        <p:spPr>
          <a:xfrm>
            <a:off x="3332162" y="236712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1" name="Text Placeholder 28">
            <a:extLst>
              <a:ext uri="{FF2B5EF4-FFF2-40B4-BE49-F238E27FC236}">
                <a16:creationId xmlns:a16="http://schemas.microsoft.com/office/drawing/2014/main" id="{188598A7-5D6A-26AC-365C-5D769755B085}"/>
              </a:ext>
            </a:extLst>
          </p:cNvPr>
          <p:cNvSpPr>
            <a:spLocks noGrp="1"/>
          </p:cNvSpPr>
          <p:nvPr>
            <p:ph type="body" sz="quarter" idx="36" hasCustomPrompt="1"/>
          </p:nvPr>
        </p:nvSpPr>
        <p:spPr>
          <a:xfrm>
            <a:off x="3332162" y="267883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2" name="Text Placeholder 28">
            <a:extLst>
              <a:ext uri="{FF2B5EF4-FFF2-40B4-BE49-F238E27FC236}">
                <a16:creationId xmlns:a16="http://schemas.microsoft.com/office/drawing/2014/main" id="{6A174E3D-3EE3-E7E8-CE16-21842C8195F5}"/>
              </a:ext>
            </a:extLst>
          </p:cNvPr>
          <p:cNvSpPr>
            <a:spLocks noGrp="1"/>
          </p:cNvSpPr>
          <p:nvPr>
            <p:ph type="body" sz="quarter" idx="37" hasCustomPrompt="1"/>
          </p:nvPr>
        </p:nvSpPr>
        <p:spPr>
          <a:xfrm>
            <a:off x="3332162" y="299055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3" name="Text Placeholder 66">
            <a:extLst>
              <a:ext uri="{FF2B5EF4-FFF2-40B4-BE49-F238E27FC236}">
                <a16:creationId xmlns:a16="http://schemas.microsoft.com/office/drawing/2014/main" id="{3B36749C-F2B5-08E5-3AF3-C47B1FEEBEC8}"/>
              </a:ext>
            </a:extLst>
          </p:cNvPr>
          <p:cNvSpPr>
            <a:spLocks noGrp="1"/>
          </p:cNvSpPr>
          <p:nvPr>
            <p:ph type="body" sz="quarter" idx="38" hasCustomPrompt="1"/>
          </p:nvPr>
        </p:nvSpPr>
        <p:spPr>
          <a:xfrm>
            <a:off x="3328988" y="1785938"/>
            <a:ext cx="2428875" cy="184666"/>
          </a:xfrm>
        </p:spPr>
        <p:txBody>
          <a:bodyPr>
            <a:noAutofit/>
          </a:bodyPr>
          <a:lstStyle>
            <a:lvl1pPr>
              <a:defRPr/>
            </a:lvl1pPr>
            <a:lvl6pPr>
              <a:defRPr sz="1200"/>
            </a:lvl6pPr>
          </a:lstStyle>
          <a:p>
            <a:pPr lvl="5"/>
            <a:r>
              <a:rPr lang="en-US" dirty="0"/>
              <a:t>Insert Name</a:t>
            </a:r>
            <a:endParaRPr lang="en-GB" dirty="0"/>
          </a:p>
        </p:txBody>
      </p:sp>
      <p:sp>
        <p:nvSpPr>
          <p:cNvPr id="84" name="Text Placeholder 66">
            <a:extLst>
              <a:ext uri="{FF2B5EF4-FFF2-40B4-BE49-F238E27FC236}">
                <a16:creationId xmlns:a16="http://schemas.microsoft.com/office/drawing/2014/main" id="{7640CC69-B286-8A35-65D7-62D5A84AD5B1}"/>
              </a:ext>
            </a:extLst>
          </p:cNvPr>
          <p:cNvSpPr>
            <a:spLocks noGrp="1"/>
          </p:cNvSpPr>
          <p:nvPr>
            <p:ph type="body" sz="quarter" idx="39" hasCustomPrompt="1"/>
          </p:nvPr>
        </p:nvSpPr>
        <p:spPr>
          <a:xfrm>
            <a:off x="3328988" y="2143818"/>
            <a:ext cx="2428875" cy="138499"/>
          </a:xfrm>
        </p:spPr>
        <p:txBody>
          <a:bodyPr>
            <a:noAutofit/>
          </a:bodyPr>
          <a:lstStyle>
            <a:lvl1pPr>
              <a:defRPr sz="1100"/>
            </a:lvl1pPr>
            <a:lvl9pPr>
              <a:defRPr sz="900"/>
            </a:lvl9pPr>
          </a:lstStyle>
          <a:p>
            <a:pPr lvl="8"/>
            <a:r>
              <a:rPr lang="en-US" dirty="0"/>
              <a:t>Insert job title </a:t>
            </a:r>
            <a:endParaRPr lang="en-GB" dirty="0"/>
          </a:p>
        </p:txBody>
      </p:sp>
      <p:sp>
        <p:nvSpPr>
          <p:cNvPr id="85" name="Text Placeholder 66">
            <a:extLst>
              <a:ext uri="{FF2B5EF4-FFF2-40B4-BE49-F238E27FC236}">
                <a16:creationId xmlns:a16="http://schemas.microsoft.com/office/drawing/2014/main" id="{002865C1-39F6-FEF6-CB61-D1D5D24B0398}"/>
              </a:ext>
            </a:extLst>
          </p:cNvPr>
          <p:cNvSpPr>
            <a:spLocks noGrp="1"/>
          </p:cNvSpPr>
          <p:nvPr>
            <p:ph type="body" sz="quarter" idx="40" hasCustomPrompt="1"/>
          </p:nvPr>
        </p:nvSpPr>
        <p:spPr>
          <a:xfrm>
            <a:off x="3328988" y="2455531"/>
            <a:ext cx="2428875" cy="138499"/>
          </a:xfrm>
        </p:spPr>
        <p:txBody>
          <a:bodyPr>
            <a:noAutofit/>
          </a:bodyPr>
          <a:lstStyle>
            <a:lvl1pPr>
              <a:defRPr sz="1100"/>
            </a:lvl1pPr>
            <a:lvl9pPr>
              <a:defRPr sz="900"/>
            </a:lvl9pPr>
          </a:lstStyle>
          <a:p>
            <a:pPr lvl="8"/>
            <a:r>
              <a:rPr lang="en-US" dirty="0"/>
              <a:t>Insert location</a:t>
            </a:r>
            <a:endParaRPr lang="en-GB" dirty="0"/>
          </a:p>
        </p:txBody>
      </p:sp>
      <p:sp>
        <p:nvSpPr>
          <p:cNvPr id="86" name="Text Placeholder 66">
            <a:extLst>
              <a:ext uri="{FF2B5EF4-FFF2-40B4-BE49-F238E27FC236}">
                <a16:creationId xmlns:a16="http://schemas.microsoft.com/office/drawing/2014/main" id="{D5B932A8-83FD-5F88-F34D-A6D018D1362E}"/>
              </a:ext>
            </a:extLst>
          </p:cNvPr>
          <p:cNvSpPr>
            <a:spLocks noGrp="1"/>
          </p:cNvSpPr>
          <p:nvPr>
            <p:ph type="body" sz="quarter" idx="41" hasCustomPrompt="1"/>
          </p:nvPr>
        </p:nvSpPr>
        <p:spPr>
          <a:xfrm>
            <a:off x="3328988" y="2767244"/>
            <a:ext cx="2428875" cy="138499"/>
          </a:xfrm>
        </p:spPr>
        <p:txBody>
          <a:bodyPr>
            <a:noAutofit/>
          </a:bodyPr>
          <a:lstStyle>
            <a:lvl1pPr>
              <a:defRPr sz="1100"/>
            </a:lvl1pPr>
            <a:lvl9pPr>
              <a:defRPr sz="900"/>
            </a:lvl9pPr>
          </a:lstStyle>
          <a:p>
            <a:pPr lvl="8"/>
            <a:r>
              <a:rPr lang="en-US" dirty="0"/>
              <a:t>Insert phone number</a:t>
            </a:r>
            <a:endParaRPr lang="en-GB" dirty="0"/>
          </a:p>
        </p:txBody>
      </p:sp>
      <p:sp>
        <p:nvSpPr>
          <p:cNvPr id="87" name="Text Placeholder 66">
            <a:extLst>
              <a:ext uri="{FF2B5EF4-FFF2-40B4-BE49-F238E27FC236}">
                <a16:creationId xmlns:a16="http://schemas.microsoft.com/office/drawing/2014/main" id="{F6A1A4D4-7D6E-9058-7816-F939DC030D00}"/>
              </a:ext>
            </a:extLst>
          </p:cNvPr>
          <p:cNvSpPr>
            <a:spLocks noGrp="1"/>
          </p:cNvSpPr>
          <p:nvPr>
            <p:ph type="body" sz="quarter" idx="42" hasCustomPrompt="1"/>
          </p:nvPr>
        </p:nvSpPr>
        <p:spPr>
          <a:xfrm>
            <a:off x="3328988" y="3078956"/>
            <a:ext cx="2428875" cy="138499"/>
          </a:xfrm>
        </p:spPr>
        <p:txBody>
          <a:bodyPr>
            <a:noAutofit/>
          </a:bodyPr>
          <a:lstStyle>
            <a:lvl1pPr>
              <a:defRPr sz="1100"/>
            </a:lvl1pPr>
            <a:lvl9pPr>
              <a:defRPr sz="900"/>
            </a:lvl9pPr>
          </a:lstStyle>
          <a:p>
            <a:pPr lvl="8"/>
            <a:r>
              <a:rPr lang="en-US" dirty="0"/>
              <a:t>Insert email address</a:t>
            </a:r>
            <a:endParaRPr lang="en-GB" dirty="0"/>
          </a:p>
        </p:txBody>
      </p:sp>
      <p:sp>
        <p:nvSpPr>
          <p:cNvPr id="88" name="Text Placeholder 28">
            <a:extLst>
              <a:ext uri="{FF2B5EF4-FFF2-40B4-BE49-F238E27FC236}">
                <a16:creationId xmlns:a16="http://schemas.microsoft.com/office/drawing/2014/main" id="{978AA44B-DDD7-C681-22A1-8FCF39D4A54B}"/>
              </a:ext>
            </a:extLst>
          </p:cNvPr>
          <p:cNvSpPr>
            <a:spLocks noGrp="1"/>
          </p:cNvSpPr>
          <p:nvPr>
            <p:ph type="body" sz="quarter" idx="43" hasCustomPrompt="1"/>
          </p:nvPr>
        </p:nvSpPr>
        <p:spPr>
          <a:xfrm>
            <a:off x="6219991" y="205541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89" name="Text Placeholder 28">
            <a:extLst>
              <a:ext uri="{FF2B5EF4-FFF2-40B4-BE49-F238E27FC236}">
                <a16:creationId xmlns:a16="http://schemas.microsoft.com/office/drawing/2014/main" id="{316FD273-0025-183B-92E6-DAF99B26E469}"/>
              </a:ext>
            </a:extLst>
          </p:cNvPr>
          <p:cNvSpPr>
            <a:spLocks noGrp="1"/>
          </p:cNvSpPr>
          <p:nvPr>
            <p:ph type="body" sz="quarter" idx="44" hasCustomPrompt="1"/>
          </p:nvPr>
        </p:nvSpPr>
        <p:spPr>
          <a:xfrm>
            <a:off x="6219991" y="236712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90" name="Text Placeholder 28">
            <a:extLst>
              <a:ext uri="{FF2B5EF4-FFF2-40B4-BE49-F238E27FC236}">
                <a16:creationId xmlns:a16="http://schemas.microsoft.com/office/drawing/2014/main" id="{0FC77499-DE86-1D1F-5990-EDEC27A03C15}"/>
              </a:ext>
            </a:extLst>
          </p:cNvPr>
          <p:cNvSpPr>
            <a:spLocks noGrp="1"/>
          </p:cNvSpPr>
          <p:nvPr>
            <p:ph type="body" sz="quarter" idx="45" hasCustomPrompt="1"/>
          </p:nvPr>
        </p:nvSpPr>
        <p:spPr>
          <a:xfrm>
            <a:off x="6219991" y="267883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91" name="Text Placeholder 28">
            <a:extLst>
              <a:ext uri="{FF2B5EF4-FFF2-40B4-BE49-F238E27FC236}">
                <a16:creationId xmlns:a16="http://schemas.microsoft.com/office/drawing/2014/main" id="{49B60F2C-5D71-34EB-DAB4-0841744207B0}"/>
              </a:ext>
            </a:extLst>
          </p:cNvPr>
          <p:cNvSpPr>
            <a:spLocks noGrp="1"/>
          </p:cNvSpPr>
          <p:nvPr>
            <p:ph type="body" sz="quarter" idx="46" hasCustomPrompt="1"/>
          </p:nvPr>
        </p:nvSpPr>
        <p:spPr>
          <a:xfrm>
            <a:off x="6219991" y="299055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92" name="Text Placeholder 66">
            <a:extLst>
              <a:ext uri="{FF2B5EF4-FFF2-40B4-BE49-F238E27FC236}">
                <a16:creationId xmlns:a16="http://schemas.microsoft.com/office/drawing/2014/main" id="{676EA08B-2632-4CAA-EC88-6B7B8CF36C07}"/>
              </a:ext>
            </a:extLst>
          </p:cNvPr>
          <p:cNvSpPr>
            <a:spLocks noGrp="1"/>
          </p:cNvSpPr>
          <p:nvPr>
            <p:ph type="body" sz="quarter" idx="47" hasCustomPrompt="1"/>
          </p:nvPr>
        </p:nvSpPr>
        <p:spPr>
          <a:xfrm>
            <a:off x="6216817" y="1785938"/>
            <a:ext cx="2428875" cy="184666"/>
          </a:xfrm>
        </p:spPr>
        <p:txBody>
          <a:bodyPr>
            <a:noAutofit/>
          </a:bodyPr>
          <a:lstStyle>
            <a:lvl1pPr>
              <a:defRPr/>
            </a:lvl1pPr>
            <a:lvl6pPr>
              <a:defRPr sz="1200"/>
            </a:lvl6pPr>
          </a:lstStyle>
          <a:p>
            <a:pPr lvl="5"/>
            <a:r>
              <a:rPr lang="en-US" dirty="0"/>
              <a:t>Insert Name</a:t>
            </a:r>
            <a:endParaRPr lang="en-GB" dirty="0"/>
          </a:p>
        </p:txBody>
      </p:sp>
      <p:sp>
        <p:nvSpPr>
          <p:cNvPr id="93" name="Text Placeholder 66">
            <a:extLst>
              <a:ext uri="{FF2B5EF4-FFF2-40B4-BE49-F238E27FC236}">
                <a16:creationId xmlns:a16="http://schemas.microsoft.com/office/drawing/2014/main" id="{CFED519A-4773-0E7C-D0F6-7AC863882B67}"/>
              </a:ext>
            </a:extLst>
          </p:cNvPr>
          <p:cNvSpPr>
            <a:spLocks noGrp="1"/>
          </p:cNvSpPr>
          <p:nvPr>
            <p:ph type="body" sz="quarter" idx="48" hasCustomPrompt="1"/>
          </p:nvPr>
        </p:nvSpPr>
        <p:spPr>
          <a:xfrm>
            <a:off x="6216817" y="2143818"/>
            <a:ext cx="2428875" cy="138499"/>
          </a:xfrm>
        </p:spPr>
        <p:txBody>
          <a:bodyPr>
            <a:noAutofit/>
          </a:bodyPr>
          <a:lstStyle>
            <a:lvl1pPr>
              <a:defRPr sz="1100"/>
            </a:lvl1pPr>
            <a:lvl9pPr>
              <a:defRPr sz="900"/>
            </a:lvl9pPr>
          </a:lstStyle>
          <a:p>
            <a:pPr lvl="8"/>
            <a:r>
              <a:rPr lang="en-US" dirty="0"/>
              <a:t>Insert job title </a:t>
            </a:r>
            <a:endParaRPr lang="en-GB" dirty="0"/>
          </a:p>
        </p:txBody>
      </p:sp>
      <p:sp>
        <p:nvSpPr>
          <p:cNvPr id="94" name="Text Placeholder 66">
            <a:extLst>
              <a:ext uri="{FF2B5EF4-FFF2-40B4-BE49-F238E27FC236}">
                <a16:creationId xmlns:a16="http://schemas.microsoft.com/office/drawing/2014/main" id="{37B79534-0A79-7567-042F-2C76B95DE061}"/>
              </a:ext>
            </a:extLst>
          </p:cNvPr>
          <p:cNvSpPr>
            <a:spLocks noGrp="1"/>
          </p:cNvSpPr>
          <p:nvPr>
            <p:ph type="body" sz="quarter" idx="49" hasCustomPrompt="1"/>
          </p:nvPr>
        </p:nvSpPr>
        <p:spPr>
          <a:xfrm>
            <a:off x="6216817" y="2455531"/>
            <a:ext cx="2428875" cy="138499"/>
          </a:xfrm>
        </p:spPr>
        <p:txBody>
          <a:bodyPr>
            <a:noAutofit/>
          </a:bodyPr>
          <a:lstStyle>
            <a:lvl1pPr>
              <a:defRPr sz="1100"/>
            </a:lvl1pPr>
            <a:lvl9pPr>
              <a:defRPr sz="900"/>
            </a:lvl9pPr>
          </a:lstStyle>
          <a:p>
            <a:pPr lvl="8"/>
            <a:r>
              <a:rPr lang="en-US" dirty="0"/>
              <a:t>Insert location</a:t>
            </a:r>
            <a:endParaRPr lang="en-GB" dirty="0"/>
          </a:p>
        </p:txBody>
      </p:sp>
      <p:sp>
        <p:nvSpPr>
          <p:cNvPr id="95" name="Text Placeholder 66">
            <a:extLst>
              <a:ext uri="{FF2B5EF4-FFF2-40B4-BE49-F238E27FC236}">
                <a16:creationId xmlns:a16="http://schemas.microsoft.com/office/drawing/2014/main" id="{77D821B8-BD10-9A47-B8FF-D5C97C4DFD5C}"/>
              </a:ext>
            </a:extLst>
          </p:cNvPr>
          <p:cNvSpPr>
            <a:spLocks noGrp="1"/>
          </p:cNvSpPr>
          <p:nvPr>
            <p:ph type="body" sz="quarter" idx="50" hasCustomPrompt="1"/>
          </p:nvPr>
        </p:nvSpPr>
        <p:spPr>
          <a:xfrm>
            <a:off x="6216817" y="2767244"/>
            <a:ext cx="2428875" cy="138499"/>
          </a:xfrm>
        </p:spPr>
        <p:txBody>
          <a:bodyPr>
            <a:noAutofit/>
          </a:bodyPr>
          <a:lstStyle>
            <a:lvl1pPr>
              <a:defRPr sz="1100"/>
            </a:lvl1pPr>
            <a:lvl9pPr>
              <a:defRPr sz="900"/>
            </a:lvl9pPr>
          </a:lstStyle>
          <a:p>
            <a:pPr lvl="8"/>
            <a:r>
              <a:rPr lang="en-US" dirty="0"/>
              <a:t>Insert phone number</a:t>
            </a:r>
            <a:endParaRPr lang="en-GB" dirty="0"/>
          </a:p>
        </p:txBody>
      </p:sp>
      <p:sp>
        <p:nvSpPr>
          <p:cNvPr id="96" name="Text Placeholder 66">
            <a:extLst>
              <a:ext uri="{FF2B5EF4-FFF2-40B4-BE49-F238E27FC236}">
                <a16:creationId xmlns:a16="http://schemas.microsoft.com/office/drawing/2014/main" id="{463C16BE-ECCD-4CAB-9760-A25B10262FC8}"/>
              </a:ext>
            </a:extLst>
          </p:cNvPr>
          <p:cNvSpPr>
            <a:spLocks noGrp="1"/>
          </p:cNvSpPr>
          <p:nvPr>
            <p:ph type="body" sz="quarter" idx="51" hasCustomPrompt="1"/>
          </p:nvPr>
        </p:nvSpPr>
        <p:spPr>
          <a:xfrm>
            <a:off x="6216817" y="3078956"/>
            <a:ext cx="2428875" cy="138499"/>
          </a:xfrm>
        </p:spPr>
        <p:txBody>
          <a:bodyPr>
            <a:noAutofit/>
          </a:bodyPr>
          <a:lstStyle>
            <a:lvl1pPr>
              <a:defRPr sz="1100"/>
            </a:lvl1pPr>
            <a:lvl9pPr>
              <a:defRPr sz="900"/>
            </a:lvl9pPr>
          </a:lstStyle>
          <a:p>
            <a:pPr lvl="8"/>
            <a:r>
              <a:rPr lang="en-US" dirty="0"/>
              <a:t>Insert email address</a:t>
            </a:r>
            <a:endParaRPr lang="en-GB" dirty="0"/>
          </a:p>
        </p:txBody>
      </p:sp>
      <p:sp>
        <p:nvSpPr>
          <p:cNvPr id="97" name="Text Placeholder 28">
            <a:extLst>
              <a:ext uri="{FF2B5EF4-FFF2-40B4-BE49-F238E27FC236}">
                <a16:creationId xmlns:a16="http://schemas.microsoft.com/office/drawing/2014/main" id="{914138AB-D419-9F22-DE63-C19C9566A7F9}"/>
              </a:ext>
            </a:extLst>
          </p:cNvPr>
          <p:cNvSpPr>
            <a:spLocks noGrp="1"/>
          </p:cNvSpPr>
          <p:nvPr>
            <p:ph type="body" sz="quarter" idx="52" hasCustomPrompt="1"/>
          </p:nvPr>
        </p:nvSpPr>
        <p:spPr>
          <a:xfrm>
            <a:off x="450849" y="400613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98" name="Text Placeholder 28">
            <a:extLst>
              <a:ext uri="{FF2B5EF4-FFF2-40B4-BE49-F238E27FC236}">
                <a16:creationId xmlns:a16="http://schemas.microsoft.com/office/drawing/2014/main" id="{E294D895-3971-16FE-DC6A-2E6DFB278C00}"/>
              </a:ext>
            </a:extLst>
          </p:cNvPr>
          <p:cNvSpPr>
            <a:spLocks noGrp="1"/>
          </p:cNvSpPr>
          <p:nvPr>
            <p:ph type="body" sz="quarter" idx="53" hasCustomPrompt="1"/>
          </p:nvPr>
        </p:nvSpPr>
        <p:spPr>
          <a:xfrm>
            <a:off x="450849" y="431784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99" name="Text Placeholder 28">
            <a:extLst>
              <a:ext uri="{FF2B5EF4-FFF2-40B4-BE49-F238E27FC236}">
                <a16:creationId xmlns:a16="http://schemas.microsoft.com/office/drawing/2014/main" id="{CB1868FD-AF42-A664-08C2-9B0B29AFCA96}"/>
              </a:ext>
            </a:extLst>
          </p:cNvPr>
          <p:cNvSpPr>
            <a:spLocks noGrp="1"/>
          </p:cNvSpPr>
          <p:nvPr>
            <p:ph type="body" sz="quarter" idx="54" hasCustomPrompt="1"/>
          </p:nvPr>
        </p:nvSpPr>
        <p:spPr>
          <a:xfrm>
            <a:off x="450849" y="462955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00" name="Text Placeholder 28">
            <a:extLst>
              <a:ext uri="{FF2B5EF4-FFF2-40B4-BE49-F238E27FC236}">
                <a16:creationId xmlns:a16="http://schemas.microsoft.com/office/drawing/2014/main" id="{9DC88C1D-91CA-1613-23CA-F1E63494CE11}"/>
              </a:ext>
            </a:extLst>
          </p:cNvPr>
          <p:cNvSpPr>
            <a:spLocks noGrp="1"/>
          </p:cNvSpPr>
          <p:nvPr>
            <p:ph type="body" sz="quarter" idx="55" hasCustomPrompt="1"/>
          </p:nvPr>
        </p:nvSpPr>
        <p:spPr>
          <a:xfrm>
            <a:off x="450849" y="494127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01" name="Text Placeholder 66">
            <a:extLst>
              <a:ext uri="{FF2B5EF4-FFF2-40B4-BE49-F238E27FC236}">
                <a16:creationId xmlns:a16="http://schemas.microsoft.com/office/drawing/2014/main" id="{96EE82E3-0C80-22FB-2C7E-27E85245C748}"/>
              </a:ext>
            </a:extLst>
          </p:cNvPr>
          <p:cNvSpPr>
            <a:spLocks noGrp="1"/>
          </p:cNvSpPr>
          <p:nvPr>
            <p:ph type="body" sz="quarter" idx="56" hasCustomPrompt="1"/>
          </p:nvPr>
        </p:nvSpPr>
        <p:spPr>
          <a:xfrm>
            <a:off x="447675" y="3736658"/>
            <a:ext cx="2428875" cy="184666"/>
          </a:xfrm>
        </p:spPr>
        <p:txBody>
          <a:bodyPr>
            <a:noAutofit/>
          </a:bodyPr>
          <a:lstStyle>
            <a:lvl1pPr>
              <a:defRPr/>
            </a:lvl1pPr>
            <a:lvl6pPr>
              <a:defRPr sz="1200"/>
            </a:lvl6pPr>
          </a:lstStyle>
          <a:p>
            <a:pPr lvl="5"/>
            <a:r>
              <a:rPr lang="en-US" dirty="0"/>
              <a:t>Insert Name</a:t>
            </a:r>
            <a:endParaRPr lang="en-GB" dirty="0"/>
          </a:p>
        </p:txBody>
      </p:sp>
      <p:sp>
        <p:nvSpPr>
          <p:cNvPr id="102" name="Text Placeholder 66">
            <a:extLst>
              <a:ext uri="{FF2B5EF4-FFF2-40B4-BE49-F238E27FC236}">
                <a16:creationId xmlns:a16="http://schemas.microsoft.com/office/drawing/2014/main" id="{C55AA093-5CC2-343A-674D-2BC34CC2EBB8}"/>
              </a:ext>
            </a:extLst>
          </p:cNvPr>
          <p:cNvSpPr>
            <a:spLocks noGrp="1"/>
          </p:cNvSpPr>
          <p:nvPr>
            <p:ph type="body" sz="quarter" idx="57" hasCustomPrompt="1"/>
          </p:nvPr>
        </p:nvSpPr>
        <p:spPr>
          <a:xfrm>
            <a:off x="447675" y="4094538"/>
            <a:ext cx="2428875" cy="138499"/>
          </a:xfrm>
        </p:spPr>
        <p:txBody>
          <a:bodyPr>
            <a:noAutofit/>
          </a:bodyPr>
          <a:lstStyle>
            <a:lvl1pPr>
              <a:defRPr sz="1100"/>
            </a:lvl1pPr>
            <a:lvl9pPr>
              <a:defRPr sz="900"/>
            </a:lvl9pPr>
          </a:lstStyle>
          <a:p>
            <a:pPr lvl="8"/>
            <a:r>
              <a:rPr lang="en-US" dirty="0"/>
              <a:t>Insert job title </a:t>
            </a:r>
            <a:endParaRPr lang="en-GB" dirty="0"/>
          </a:p>
        </p:txBody>
      </p:sp>
      <p:sp>
        <p:nvSpPr>
          <p:cNvPr id="103" name="Text Placeholder 66">
            <a:extLst>
              <a:ext uri="{FF2B5EF4-FFF2-40B4-BE49-F238E27FC236}">
                <a16:creationId xmlns:a16="http://schemas.microsoft.com/office/drawing/2014/main" id="{64F8542D-0F55-F5DA-F67A-22DC0A5CB977}"/>
              </a:ext>
            </a:extLst>
          </p:cNvPr>
          <p:cNvSpPr>
            <a:spLocks noGrp="1"/>
          </p:cNvSpPr>
          <p:nvPr>
            <p:ph type="body" sz="quarter" idx="58" hasCustomPrompt="1"/>
          </p:nvPr>
        </p:nvSpPr>
        <p:spPr>
          <a:xfrm>
            <a:off x="447675" y="4406251"/>
            <a:ext cx="2428875" cy="138499"/>
          </a:xfrm>
        </p:spPr>
        <p:txBody>
          <a:bodyPr>
            <a:noAutofit/>
          </a:bodyPr>
          <a:lstStyle>
            <a:lvl1pPr>
              <a:defRPr sz="1100"/>
            </a:lvl1pPr>
            <a:lvl9pPr>
              <a:defRPr sz="900"/>
            </a:lvl9pPr>
          </a:lstStyle>
          <a:p>
            <a:pPr lvl="8"/>
            <a:r>
              <a:rPr lang="en-US" dirty="0"/>
              <a:t>Insert location</a:t>
            </a:r>
            <a:endParaRPr lang="en-GB" dirty="0"/>
          </a:p>
        </p:txBody>
      </p:sp>
      <p:sp>
        <p:nvSpPr>
          <p:cNvPr id="104" name="Text Placeholder 66">
            <a:extLst>
              <a:ext uri="{FF2B5EF4-FFF2-40B4-BE49-F238E27FC236}">
                <a16:creationId xmlns:a16="http://schemas.microsoft.com/office/drawing/2014/main" id="{920F8FB7-17C5-ED8A-9D45-991C49AA065F}"/>
              </a:ext>
            </a:extLst>
          </p:cNvPr>
          <p:cNvSpPr>
            <a:spLocks noGrp="1"/>
          </p:cNvSpPr>
          <p:nvPr>
            <p:ph type="body" sz="quarter" idx="59" hasCustomPrompt="1"/>
          </p:nvPr>
        </p:nvSpPr>
        <p:spPr>
          <a:xfrm>
            <a:off x="447675" y="4717964"/>
            <a:ext cx="2428875" cy="138499"/>
          </a:xfrm>
        </p:spPr>
        <p:txBody>
          <a:bodyPr>
            <a:noAutofit/>
          </a:bodyPr>
          <a:lstStyle>
            <a:lvl1pPr>
              <a:defRPr sz="1100"/>
            </a:lvl1pPr>
            <a:lvl9pPr>
              <a:defRPr sz="900"/>
            </a:lvl9pPr>
          </a:lstStyle>
          <a:p>
            <a:pPr lvl="8"/>
            <a:r>
              <a:rPr lang="en-US" dirty="0"/>
              <a:t>Insert phone number</a:t>
            </a:r>
            <a:endParaRPr lang="en-GB" dirty="0"/>
          </a:p>
        </p:txBody>
      </p:sp>
      <p:sp>
        <p:nvSpPr>
          <p:cNvPr id="105" name="Text Placeholder 66">
            <a:extLst>
              <a:ext uri="{FF2B5EF4-FFF2-40B4-BE49-F238E27FC236}">
                <a16:creationId xmlns:a16="http://schemas.microsoft.com/office/drawing/2014/main" id="{47D4FDAB-870D-8FB2-046E-54154020FCC6}"/>
              </a:ext>
            </a:extLst>
          </p:cNvPr>
          <p:cNvSpPr>
            <a:spLocks noGrp="1"/>
          </p:cNvSpPr>
          <p:nvPr>
            <p:ph type="body" sz="quarter" idx="60" hasCustomPrompt="1"/>
          </p:nvPr>
        </p:nvSpPr>
        <p:spPr>
          <a:xfrm>
            <a:off x="447675" y="5029676"/>
            <a:ext cx="2428875" cy="138499"/>
          </a:xfrm>
        </p:spPr>
        <p:txBody>
          <a:bodyPr>
            <a:noAutofit/>
          </a:bodyPr>
          <a:lstStyle>
            <a:lvl1pPr>
              <a:defRPr sz="1100"/>
            </a:lvl1pPr>
            <a:lvl9pPr>
              <a:defRPr sz="900"/>
            </a:lvl9pPr>
          </a:lstStyle>
          <a:p>
            <a:pPr lvl="8"/>
            <a:r>
              <a:rPr lang="en-US" dirty="0"/>
              <a:t>Insert email address</a:t>
            </a:r>
            <a:endParaRPr lang="en-GB" dirty="0"/>
          </a:p>
        </p:txBody>
      </p:sp>
      <p:sp>
        <p:nvSpPr>
          <p:cNvPr id="106" name="Text Placeholder 28">
            <a:extLst>
              <a:ext uri="{FF2B5EF4-FFF2-40B4-BE49-F238E27FC236}">
                <a16:creationId xmlns:a16="http://schemas.microsoft.com/office/drawing/2014/main" id="{00DC21B0-6910-611A-2CF0-52C1735D9918}"/>
              </a:ext>
            </a:extLst>
          </p:cNvPr>
          <p:cNvSpPr>
            <a:spLocks noGrp="1"/>
          </p:cNvSpPr>
          <p:nvPr>
            <p:ph type="body" sz="quarter" idx="61" hasCustomPrompt="1"/>
          </p:nvPr>
        </p:nvSpPr>
        <p:spPr>
          <a:xfrm>
            <a:off x="3332162" y="400613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07" name="Text Placeholder 28">
            <a:extLst>
              <a:ext uri="{FF2B5EF4-FFF2-40B4-BE49-F238E27FC236}">
                <a16:creationId xmlns:a16="http://schemas.microsoft.com/office/drawing/2014/main" id="{16B50F2F-A56C-92BD-7FEE-5EDA024D5901}"/>
              </a:ext>
            </a:extLst>
          </p:cNvPr>
          <p:cNvSpPr>
            <a:spLocks noGrp="1"/>
          </p:cNvSpPr>
          <p:nvPr>
            <p:ph type="body" sz="quarter" idx="62" hasCustomPrompt="1"/>
          </p:nvPr>
        </p:nvSpPr>
        <p:spPr>
          <a:xfrm>
            <a:off x="3332162" y="431784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08" name="Text Placeholder 28">
            <a:extLst>
              <a:ext uri="{FF2B5EF4-FFF2-40B4-BE49-F238E27FC236}">
                <a16:creationId xmlns:a16="http://schemas.microsoft.com/office/drawing/2014/main" id="{4937D699-3DCF-79FD-466A-48A7FD449C8F}"/>
              </a:ext>
            </a:extLst>
          </p:cNvPr>
          <p:cNvSpPr>
            <a:spLocks noGrp="1"/>
          </p:cNvSpPr>
          <p:nvPr>
            <p:ph type="body" sz="quarter" idx="63" hasCustomPrompt="1"/>
          </p:nvPr>
        </p:nvSpPr>
        <p:spPr>
          <a:xfrm>
            <a:off x="3332162" y="462955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09" name="Text Placeholder 28">
            <a:extLst>
              <a:ext uri="{FF2B5EF4-FFF2-40B4-BE49-F238E27FC236}">
                <a16:creationId xmlns:a16="http://schemas.microsoft.com/office/drawing/2014/main" id="{53C14E00-91F7-4032-3D72-3C96EFA4A9B0}"/>
              </a:ext>
            </a:extLst>
          </p:cNvPr>
          <p:cNvSpPr>
            <a:spLocks noGrp="1"/>
          </p:cNvSpPr>
          <p:nvPr>
            <p:ph type="body" sz="quarter" idx="64" hasCustomPrompt="1"/>
          </p:nvPr>
        </p:nvSpPr>
        <p:spPr>
          <a:xfrm>
            <a:off x="3332162" y="494127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10" name="Text Placeholder 66">
            <a:extLst>
              <a:ext uri="{FF2B5EF4-FFF2-40B4-BE49-F238E27FC236}">
                <a16:creationId xmlns:a16="http://schemas.microsoft.com/office/drawing/2014/main" id="{9AFBB8A6-06BE-F514-217F-536154906347}"/>
              </a:ext>
            </a:extLst>
          </p:cNvPr>
          <p:cNvSpPr>
            <a:spLocks noGrp="1"/>
          </p:cNvSpPr>
          <p:nvPr>
            <p:ph type="body" sz="quarter" idx="65" hasCustomPrompt="1"/>
          </p:nvPr>
        </p:nvSpPr>
        <p:spPr>
          <a:xfrm>
            <a:off x="3328988" y="3736658"/>
            <a:ext cx="2428875" cy="184666"/>
          </a:xfrm>
        </p:spPr>
        <p:txBody>
          <a:bodyPr>
            <a:noAutofit/>
          </a:bodyPr>
          <a:lstStyle>
            <a:lvl1pPr>
              <a:defRPr/>
            </a:lvl1pPr>
            <a:lvl6pPr>
              <a:defRPr sz="1200"/>
            </a:lvl6pPr>
          </a:lstStyle>
          <a:p>
            <a:pPr lvl="5"/>
            <a:r>
              <a:rPr lang="en-US" dirty="0"/>
              <a:t>Insert Name</a:t>
            </a:r>
            <a:endParaRPr lang="en-GB" dirty="0"/>
          </a:p>
        </p:txBody>
      </p:sp>
      <p:sp>
        <p:nvSpPr>
          <p:cNvPr id="111" name="Text Placeholder 66">
            <a:extLst>
              <a:ext uri="{FF2B5EF4-FFF2-40B4-BE49-F238E27FC236}">
                <a16:creationId xmlns:a16="http://schemas.microsoft.com/office/drawing/2014/main" id="{801C7DFD-ECF2-6C69-09C8-469BB98236DD}"/>
              </a:ext>
            </a:extLst>
          </p:cNvPr>
          <p:cNvSpPr>
            <a:spLocks noGrp="1"/>
          </p:cNvSpPr>
          <p:nvPr>
            <p:ph type="body" sz="quarter" idx="66" hasCustomPrompt="1"/>
          </p:nvPr>
        </p:nvSpPr>
        <p:spPr>
          <a:xfrm>
            <a:off x="3328988" y="4094538"/>
            <a:ext cx="2428875" cy="138499"/>
          </a:xfrm>
        </p:spPr>
        <p:txBody>
          <a:bodyPr>
            <a:noAutofit/>
          </a:bodyPr>
          <a:lstStyle>
            <a:lvl1pPr>
              <a:defRPr sz="1100"/>
            </a:lvl1pPr>
            <a:lvl9pPr>
              <a:defRPr sz="900"/>
            </a:lvl9pPr>
          </a:lstStyle>
          <a:p>
            <a:pPr lvl="8"/>
            <a:r>
              <a:rPr lang="en-US" dirty="0"/>
              <a:t>Insert job title </a:t>
            </a:r>
            <a:endParaRPr lang="en-GB" dirty="0"/>
          </a:p>
        </p:txBody>
      </p:sp>
      <p:sp>
        <p:nvSpPr>
          <p:cNvPr id="112" name="Text Placeholder 66">
            <a:extLst>
              <a:ext uri="{FF2B5EF4-FFF2-40B4-BE49-F238E27FC236}">
                <a16:creationId xmlns:a16="http://schemas.microsoft.com/office/drawing/2014/main" id="{ECB601F4-E323-64C6-5B83-702B56B1265C}"/>
              </a:ext>
            </a:extLst>
          </p:cNvPr>
          <p:cNvSpPr>
            <a:spLocks noGrp="1"/>
          </p:cNvSpPr>
          <p:nvPr>
            <p:ph type="body" sz="quarter" idx="67" hasCustomPrompt="1"/>
          </p:nvPr>
        </p:nvSpPr>
        <p:spPr>
          <a:xfrm>
            <a:off x="3328988" y="4406251"/>
            <a:ext cx="2428875" cy="138499"/>
          </a:xfrm>
        </p:spPr>
        <p:txBody>
          <a:bodyPr>
            <a:noAutofit/>
          </a:bodyPr>
          <a:lstStyle>
            <a:lvl1pPr>
              <a:defRPr sz="1100"/>
            </a:lvl1pPr>
            <a:lvl9pPr>
              <a:defRPr sz="900"/>
            </a:lvl9pPr>
          </a:lstStyle>
          <a:p>
            <a:pPr lvl="8"/>
            <a:r>
              <a:rPr lang="en-US" dirty="0"/>
              <a:t>Insert location</a:t>
            </a:r>
            <a:endParaRPr lang="en-GB" dirty="0"/>
          </a:p>
        </p:txBody>
      </p:sp>
      <p:sp>
        <p:nvSpPr>
          <p:cNvPr id="113" name="Text Placeholder 66">
            <a:extLst>
              <a:ext uri="{FF2B5EF4-FFF2-40B4-BE49-F238E27FC236}">
                <a16:creationId xmlns:a16="http://schemas.microsoft.com/office/drawing/2014/main" id="{E9061093-8ABD-9EF9-77B3-0220D8B34D20}"/>
              </a:ext>
            </a:extLst>
          </p:cNvPr>
          <p:cNvSpPr>
            <a:spLocks noGrp="1"/>
          </p:cNvSpPr>
          <p:nvPr>
            <p:ph type="body" sz="quarter" idx="68" hasCustomPrompt="1"/>
          </p:nvPr>
        </p:nvSpPr>
        <p:spPr>
          <a:xfrm>
            <a:off x="3328988" y="4717964"/>
            <a:ext cx="2428875" cy="138499"/>
          </a:xfrm>
        </p:spPr>
        <p:txBody>
          <a:bodyPr>
            <a:noAutofit/>
          </a:bodyPr>
          <a:lstStyle>
            <a:lvl1pPr>
              <a:defRPr sz="1100"/>
            </a:lvl1pPr>
            <a:lvl9pPr>
              <a:defRPr sz="900"/>
            </a:lvl9pPr>
          </a:lstStyle>
          <a:p>
            <a:pPr lvl="8"/>
            <a:r>
              <a:rPr lang="en-US" dirty="0"/>
              <a:t>Insert phone number</a:t>
            </a:r>
            <a:endParaRPr lang="en-GB" dirty="0"/>
          </a:p>
        </p:txBody>
      </p:sp>
      <p:sp>
        <p:nvSpPr>
          <p:cNvPr id="114" name="Text Placeholder 66">
            <a:extLst>
              <a:ext uri="{FF2B5EF4-FFF2-40B4-BE49-F238E27FC236}">
                <a16:creationId xmlns:a16="http://schemas.microsoft.com/office/drawing/2014/main" id="{2016236C-CA33-C0D2-5AC8-26F3F2CD6BE4}"/>
              </a:ext>
            </a:extLst>
          </p:cNvPr>
          <p:cNvSpPr>
            <a:spLocks noGrp="1"/>
          </p:cNvSpPr>
          <p:nvPr>
            <p:ph type="body" sz="quarter" idx="69" hasCustomPrompt="1"/>
          </p:nvPr>
        </p:nvSpPr>
        <p:spPr>
          <a:xfrm>
            <a:off x="3328988" y="5029676"/>
            <a:ext cx="2428875" cy="138499"/>
          </a:xfrm>
        </p:spPr>
        <p:txBody>
          <a:bodyPr>
            <a:noAutofit/>
          </a:bodyPr>
          <a:lstStyle>
            <a:lvl1pPr>
              <a:defRPr sz="1100"/>
            </a:lvl1pPr>
            <a:lvl9pPr>
              <a:defRPr sz="900"/>
            </a:lvl9pPr>
          </a:lstStyle>
          <a:p>
            <a:pPr lvl="8"/>
            <a:r>
              <a:rPr lang="en-US" dirty="0"/>
              <a:t>Insert email address</a:t>
            </a:r>
            <a:endParaRPr lang="en-GB" dirty="0"/>
          </a:p>
        </p:txBody>
      </p:sp>
      <p:sp>
        <p:nvSpPr>
          <p:cNvPr id="115" name="Text Placeholder 28">
            <a:extLst>
              <a:ext uri="{FF2B5EF4-FFF2-40B4-BE49-F238E27FC236}">
                <a16:creationId xmlns:a16="http://schemas.microsoft.com/office/drawing/2014/main" id="{99926A46-05C1-DB44-8CD4-6C08D04D66AC}"/>
              </a:ext>
            </a:extLst>
          </p:cNvPr>
          <p:cNvSpPr>
            <a:spLocks noGrp="1"/>
          </p:cNvSpPr>
          <p:nvPr>
            <p:ph type="body" sz="quarter" idx="70" hasCustomPrompt="1"/>
          </p:nvPr>
        </p:nvSpPr>
        <p:spPr>
          <a:xfrm>
            <a:off x="6219991" y="400613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16" name="Text Placeholder 28">
            <a:extLst>
              <a:ext uri="{FF2B5EF4-FFF2-40B4-BE49-F238E27FC236}">
                <a16:creationId xmlns:a16="http://schemas.microsoft.com/office/drawing/2014/main" id="{2B114CD8-ADF6-43CF-0CFD-F93DC2ADF501}"/>
              </a:ext>
            </a:extLst>
          </p:cNvPr>
          <p:cNvSpPr>
            <a:spLocks noGrp="1"/>
          </p:cNvSpPr>
          <p:nvPr>
            <p:ph type="body" sz="quarter" idx="71" hasCustomPrompt="1"/>
          </p:nvPr>
        </p:nvSpPr>
        <p:spPr>
          <a:xfrm>
            <a:off x="6219991" y="431784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17" name="Text Placeholder 28">
            <a:extLst>
              <a:ext uri="{FF2B5EF4-FFF2-40B4-BE49-F238E27FC236}">
                <a16:creationId xmlns:a16="http://schemas.microsoft.com/office/drawing/2014/main" id="{24DCEA15-310F-DFCE-EC48-0D9E7A435A16}"/>
              </a:ext>
            </a:extLst>
          </p:cNvPr>
          <p:cNvSpPr>
            <a:spLocks noGrp="1"/>
          </p:cNvSpPr>
          <p:nvPr>
            <p:ph type="body" sz="quarter" idx="72" hasCustomPrompt="1"/>
          </p:nvPr>
        </p:nvSpPr>
        <p:spPr>
          <a:xfrm>
            <a:off x="6219991" y="462955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18" name="Text Placeholder 28">
            <a:extLst>
              <a:ext uri="{FF2B5EF4-FFF2-40B4-BE49-F238E27FC236}">
                <a16:creationId xmlns:a16="http://schemas.microsoft.com/office/drawing/2014/main" id="{48969EF5-32CB-CA51-208B-5065108AE2FA}"/>
              </a:ext>
            </a:extLst>
          </p:cNvPr>
          <p:cNvSpPr>
            <a:spLocks noGrp="1"/>
          </p:cNvSpPr>
          <p:nvPr>
            <p:ph type="body" sz="quarter" idx="73" hasCustomPrompt="1"/>
          </p:nvPr>
        </p:nvSpPr>
        <p:spPr>
          <a:xfrm>
            <a:off x="6219991" y="494127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19" name="Text Placeholder 66">
            <a:extLst>
              <a:ext uri="{FF2B5EF4-FFF2-40B4-BE49-F238E27FC236}">
                <a16:creationId xmlns:a16="http://schemas.microsoft.com/office/drawing/2014/main" id="{B022748A-F073-C31E-EC49-C288C821D026}"/>
              </a:ext>
            </a:extLst>
          </p:cNvPr>
          <p:cNvSpPr>
            <a:spLocks noGrp="1"/>
          </p:cNvSpPr>
          <p:nvPr>
            <p:ph type="body" sz="quarter" idx="74" hasCustomPrompt="1"/>
          </p:nvPr>
        </p:nvSpPr>
        <p:spPr>
          <a:xfrm>
            <a:off x="6216817" y="3736658"/>
            <a:ext cx="2428875" cy="184666"/>
          </a:xfrm>
        </p:spPr>
        <p:txBody>
          <a:bodyPr>
            <a:noAutofit/>
          </a:bodyPr>
          <a:lstStyle>
            <a:lvl1pPr>
              <a:defRPr/>
            </a:lvl1pPr>
            <a:lvl6pPr>
              <a:defRPr sz="1200"/>
            </a:lvl6pPr>
          </a:lstStyle>
          <a:p>
            <a:pPr lvl="5"/>
            <a:r>
              <a:rPr lang="en-US" dirty="0"/>
              <a:t>Insert Name</a:t>
            </a:r>
            <a:endParaRPr lang="en-GB" dirty="0"/>
          </a:p>
        </p:txBody>
      </p:sp>
      <p:sp>
        <p:nvSpPr>
          <p:cNvPr id="120" name="Text Placeholder 66">
            <a:extLst>
              <a:ext uri="{FF2B5EF4-FFF2-40B4-BE49-F238E27FC236}">
                <a16:creationId xmlns:a16="http://schemas.microsoft.com/office/drawing/2014/main" id="{1B356895-B0C9-D0DF-4FFC-08D5ED43EA23}"/>
              </a:ext>
            </a:extLst>
          </p:cNvPr>
          <p:cNvSpPr>
            <a:spLocks noGrp="1"/>
          </p:cNvSpPr>
          <p:nvPr>
            <p:ph type="body" sz="quarter" idx="75" hasCustomPrompt="1"/>
          </p:nvPr>
        </p:nvSpPr>
        <p:spPr>
          <a:xfrm>
            <a:off x="6216817" y="4094538"/>
            <a:ext cx="2428875" cy="138499"/>
          </a:xfrm>
        </p:spPr>
        <p:txBody>
          <a:bodyPr>
            <a:noAutofit/>
          </a:bodyPr>
          <a:lstStyle>
            <a:lvl1pPr>
              <a:defRPr sz="1100"/>
            </a:lvl1pPr>
            <a:lvl9pPr>
              <a:defRPr sz="900"/>
            </a:lvl9pPr>
          </a:lstStyle>
          <a:p>
            <a:pPr lvl="8"/>
            <a:r>
              <a:rPr lang="en-US" dirty="0"/>
              <a:t>Insert job title </a:t>
            </a:r>
            <a:endParaRPr lang="en-GB" dirty="0"/>
          </a:p>
        </p:txBody>
      </p:sp>
      <p:sp>
        <p:nvSpPr>
          <p:cNvPr id="121" name="Text Placeholder 66">
            <a:extLst>
              <a:ext uri="{FF2B5EF4-FFF2-40B4-BE49-F238E27FC236}">
                <a16:creationId xmlns:a16="http://schemas.microsoft.com/office/drawing/2014/main" id="{387C3274-5B70-5BA2-80E3-F0227910ECE3}"/>
              </a:ext>
            </a:extLst>
          </p:cNvPr>
          <p:cNvSpPr>
            <a:spLocks noGrp="1"/>
          </p:cNvSpPr>
          <p:nvPr>
            <p:ph type="body" sz="quarter" idx="76" hasCustomPrompt="1"/>
          </p:nvPr>
        </p:nvSpPr>
        <p:spPr>
          <a:xfrm>
            <a:off x="6216817" y="4406251"/>
            <a:ext cx="2428875" cy="138499"/>
          </a:xfrm>
        </p:spPr>
        <p:txBody>
          <a:bodyPr>
            <a:noAutofit/>
          </a:bodyPr>
          <a:lstStyle>
            <a:lvl1pPr>
              <a:defRPr sz="1100"/>
            </a:lvl1pPr>
            <a:lvl9pPr>
              <a:defRPr sz="900"/>
            </a:lvl9pPr>
          </a:lstStyle>
          <a:p>
            <a:pPr lvl="8"/>
            <a:r>
              <a:rPr lang="en-US" dirty="0"/>
              <a:t>Insert location</a:t>
            </a:r>
            <a:endParaRPr lang="en-GB" dirty="0"/>
          </a:p>
        </p:txBody>
      </p:sp>
      <p:sp>
        <p:nvSpPr>
          <p:cNvPr id="122" name="Text Placeholder 66">
            <a:extLst>
              <a:ext uri="{FF2B5EF4-FFF2-40B4-BE49-F238E27FC236}">
                <a16:creationId xmlns:a16="http://schemas.microsoft.com/office/drawing/2014/main" id="{E25094C7-3E27-A086-CAD0-D6D635E85300}"/>
              </a:ext>
            </a:extLst>
          </p:cNvPr>
          <p:cNvSpPr>
            <a:spLocks noGrp="1"/>
          </p:cNvSpPr>
          <p:nvPr>
            <p:ph type="body" sz="quarter" idx="77" hasCustomPrompt="1"/>
          </p:nvPr>
        </p:nvSpPr>
        <p:spPr>
          <a:xfrm>
            <a:off x="6216817" y="4717964"/>
            <a:ext cx="2428875" cy="138499"/>
          </a:xfrm>
        </p:spPr>
        <p:txBody>
          <a:bodyPr>
            <a:noAutofit/>
          </a:bodyPr>
          <a:lstStyle>
            <a:lvl1pPr>
              <a:defRPr sz="1100"/>
            </a:lvl1pPr>
            <a:lvl9pPr>
              <a:defRPr sz="900"/>
            </a:lvl9pPr>
          </a:lstStyle>
          <a:p>
            <a:pPr lvl="8"/>
            <a:r>
              <a:rPr lang="en-US" dirty="0"/>
              <a:t>Insert phone number</a:t>
            </a:r>
            <a:endParaRPr lang="en-GB" dirty="0"/>
          </a:p>
        </p:txBody>
      </p:sp>
      <p:sp>
        <p:nvSpPr>
          <p:cNvPr id="123" name="Text Placeholder 66">
            <a:extLst>
              <a:ext uri="{FF2B5EF4-FFF2-40B4-BE49-F238E27FC236}">
                <a16:creationId xmlns:a16="http://schemas.microsoft.com/office/drawing/2014/main" id="{E508B1DE-CE6B-A930-46FF-1D912ADA8E21}"/>
              </a:ext>
            </a:extLst>
          </p:cNvPr>
          <p:cNvSpPr>
            <a:spLocks noGrp="1"/>
          </p:cNvSpPr>
          <p:nvPr>
            <p:ph type="body" sz="quarter" idx="78" hasCustomPrompt="1"/>
          </p:nvPr>
        </p:nvSpPr>
        <p:spPr>
          <a:xfrm>
            <a:off x="6216817" y="5029676"/>
            <a:ext cx="2428875" cy="138499"/>
          </a:xfrm>
        </p:spPr>
        <p:txBody>
          <a:bodyPr>
            <a:noAutofit/>
          </a:bodyPr>
          <a:lstStyle>
            <a:lvl1pPr>
              <a:defRPr sz="1100"/>
            </a:lvl1pPr>
            <a:lvl9pPr>
              <a:defRPr sz="900"/>
            </a:lvl9pPr>
          </a:lstStyle>
          <a:p>
            <a:pPr lvl="8"/>
            <a:r>
              <a:rPr lang="en-US" dirty="0"/>
              <a:t>Insert email address</a:t>
            </a:r>
            <a:endParaRPr lang="en-GB" dirty="0"/>
          </a:p>
        </p:txBody>
      </p:sp>
    </p:spTree>
    <p:custDataLst>
      <p:tags r:id="rId1"/>
    </p:custDataLst>
    <p:extLst>
      <p:ext uri="{BB962C8B-B14F-4D97-AF65-F5344CB8AC3E}">
        <p14:creationId xmlns:p14="http://schemas.microsoft.com/office/powerpoint/2010/main" val="36041407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act details x6 whit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F9FB84-86E3-C2A5-9FAB-87E8E895CD39}"/>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D830F801-406A-FA71-1AFB-D8F3B46D4842}"/>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672187" y="448687"/>
            <a:ext cx="1072138" cy="1072138"/>
          </a:xfrm>
          <a:prstGeom prst="rect">
            <a:avLst/>
          </a:prstGeom>
        </p:spPr>
      </p:pic>
      <p:sp>
        <p:nvSpPr>
          <p:cNvPr id="13" name="TextBox 12">
            <a:extLst>
              <a:ext uri="{FF2B5EF4-FFF2-40B4-BE49-F238E27FC236}">
                <a16:creationId xmlns:a16="http://schemas.microsoft.com/office/drawing/2014/main" id="{BB192C03-C05E-E220-5C14-21E5A405235B}"/>
              </a:ext>
            </a:extLst>
          </p:cNvPr>
          <p:cNvSpPr txBox="1"/>
          <p:nvPr userDrawn="1"/>
        </p:nvSpPr>
        <p:spPr>
          <a:xfrm>
            <a:off x="450849" y="5949950"/>
            <a:ext cx="11069639" cy="470129"/>
          </a:xfrm>
          <a:prstGeom prst="rect">
            <a:avLst/>
          </a:prstGeom>
          <a:noFill/>
        </p:spPr>
        <p:txBody>
          <a:bodyPr wrap="square" lIns="0" tIns="0" rIns="0" bIns="0">
            <a:spAutoFit/>
          </a:bodyPr>
          <a:lstStyle/>
          <a:p>
            <a:pPr>
              <a:lnSpc>
                <a:spcPct val="120000"/>
              </a:lnSpc>
            </a:pPr>
            <a:r>
              <a:rPr lang="en-GB" sz="650" dirty="0"/>
              <a:t>Disclaimer: 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sp>
        <p:nvSpPr>
          <p:cNvPr id="128" name="Text Placeholder 28">
            <a:extLst>
              <a:ext uri="{FF2B5EF4-FFF2-40B4-BE49-F238E27FC236}">
                <a16:creationId xmlns:a16="http://schemas.microsoft.com/office/drawing/2014/main" id="{00283488-845C-3C0B-D7AA-13FECAF9806E}"/>
              </a:ext>
            </a:extLst>
          </p:cNvPr>
          <p:cNvSpPr>
            <a:spLocks noGrp="1"/>
          </p:cNvSpPr>
          <p:nvPr>
            <p:ph type="body" sz="quarter" idx="25" hasCustomPrompt="1"/>
          </p:nvPr>
        </p:nvSpPr>
        <p:spPr>
          <a:xfrm>
            <a:off x="450849" y="205541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29" name="Text Placeholder 28">
            <a:extLst>
              <a:ext uri="{FF2B5EF4-FFF2-40B4-BE49-F238E27FC236}">
                <a16:creationId xmlns:a16="http://schemas.microsoft.com/office/drawing/2014/main" id="{C889AAF0-381C-693B-9E78-F7BEAB4725F3}"/>
              </a:ext>
            </a:extLst>
          </p:cNvPr>
          <p:cNvSpPr>
            <a:spLocks noGrp="1"/>
          </p:cNvSpPr>
          <p:nvPr>
            <p:ph type="body" sz="quarter" idx="26" hasCustomPrompt="1"/>
          </p:nvPr>
        </p:nvSpPr>
        <p:spPr>
          <a:xfrm>
            <a:off x="450849" y="236712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30" name="Text Placeholder 28">
            <a:extLst>
              <a:ext uri="{FF2B5EF4-FFF2-40B4-BE49-F238E27FC236}">
                <a16:creationId xmlns:a16="http://schemas.microsoft.com/office/drawing/2014/main" id="{F9ABDFC2-ADB4-4850-BE5B-B318B4FCB103}"/>
              </a:ext>
            </a:extLst>
          </p:cNvPr>
          <p:cNvSpPr>
            <a:spLocks noGrp="1"/>
          </p:cNvSpPr>
          <p:nvPr>
            <p:ph type="body" sz="quarter" idx="27" hasCustomPrompt="1"/>
          </p:nvPr>
        </p:nvSpPr>
        <p:spPr>
          <a:xfrm>
            <a:off x="450849" y="267883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31" name="Text Placeholder 28">
            <a:extLst>
              <a:ext uri="{FF2B5EF4-FFF2-40B4-BE49-F238E27FC236}">
                <a16:creationId xmlns:a16="http://schemas.microsoft.com/office/drawing/2014/main" id="{DAD3D401-A2FB-EB1A-4657-A345C9FC521E}"/>
              </a:ext>
            </a:extLst>
          </p:cNvPr>
          <p:cNvSpPr>
            <a:spLocks noGrp="1"/>
          </p:cNvSpPr>
          <p:nvPr>
            <p:ph type="body" sz="quarter" idx="28" hasCustomPrompt="1"/>
          </p:nvPr>
        </p:nvSpPr>
        <p:spPr>
          <a:xfrm>
            <a:off x="450849" y="299055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32" name="Title 64">
            <a:extLst>
              <a:ext uri="{FF2B5EF4-FFF2-40B4-BE49-F238E27FC236}">
                <a16:creationId xmlns:a16="http://schemas.microsoft.com/office/drawing/2014/main" id="{8AAED56D-ECC2-5500-CAAF-FD5D1120B80F}"/>
              </a:ext>
            </a:extLst>
          </p:cNvPr>
          <p:cNvSpPr>
            <a:spLocks noGrp="1"/>
          </p:cNvSpPr>
          <p:nvPr>
            <p:ph type="title" hasCustomPrompt="1"/>
          </p:nvPr>
        </p:nvSpPr>
        <p:spPr>
          <a:xfrm>
            <a:off x="450850" y="448950"/>
            <a:ext cx="8188325" cy="830997"/>
          </a:xfrm>
        </p:spPr>
        <p:txBody>
          <a:bodyPr/>
          <a:lstStyle>
            <a:lvl1pPr>
              <a:defRPr sz="6000">
                <a:latin typeface="+mn-lt"/>
              </a:defRPr>
            </a:lvl1pPr>
          </a:lstStyle>
          <a:p>
            <a:r>
              <a:rPr lang="en-US" dirty="0"/>
              <a:t>Contact us</a:t>
            </a:r>
            <a:endParaRPr lang="en-GB" dirty="0"/>
          </a:p>
        </p:txBody>
      </p:sp>
      <p:sp>
        <p:nvSpPr>
          <p:cNvPr id="133" name="Text Placeholder 66">
            <a:extLst>
              <a:ext uri="{FF2B5EF4-FFF2-40B4-BE49-F238E27FC236}">
                <a16:creationId xmlns:a16="http://schemas.microsoft.com/office/drawing/2014/main" id="{4C210A5A-E858-3825-FB73-AF16A1134326}"/>
              </a:ext>
            </a:extLst>
          </p:cNvPr>
          <p:cNvSpPr>
            <a:spLocks noGrp="1"/>
          </p:cNvSpPr>
          <p:nvPr>
            <p:ph type="body" sz="quarter" idx="29" hasCustomPrompt="1"/>
          </p:nvPr>
        </p:nvSpPr>
        <p:spPr>
          <a:xfrm>
            <a:off x="447675" y="1785938"/>
            <a:ext cx="2428875" cy="184666"/>
          </a:xfrm>
        </p:spPr>
        <p:txBody>
          <a:bodyPr>
            <a:noAutofit/>
          </a:bodyPr>
          <a:lstStyle>
            <a:lvl1pPr>
              <a:defRPr/>
            </a:lvl1pPr>
            <a:lvl6pPr>
              <a:defRPr sz="1200"/>
            </a:lvl6pPr>
          </a:lstStyle>
          <a:p>
            <a:pPr lvl="5"/>
            <a:r>
              <a:rPr lang="en-US" dirty="0"/>
              <a:t>Insert Name</a:t>
            </a:r>
            <a:endParaRPr lang="en-GB" dirty="0"/>
          </a:p>
        </p:txBody>
      </p:sp>
      <p:sp>
        <p:nvSpPr>
          <p:cNvPr id="134" name="Text Placeholder 66">
            <a:extLst>
              <a:ext uri="{FF2B5EF4-FFF2-40B4-BE49-F238E27FC236}">
                <a16:creationId xmlns:a16="http://schemas.microsoft.com/office/drawing/2014/main" id="{529D9998-E2CB-2293-C96D-920E515A287A}"/>
              </a:ext>
            </a:extLst>
          </p:cNvPr>
          <p:cNvSpPr>
            <a:spLocks noGrp="1"/>
          </p:cNvSpPr>
          <p:nvPr>
            <p:ph type="body" sz="quarter" idx="30" hasCustomPrompt="1"/>
          </p:nvPr>
        </p:nvSpPr>
        <p:spPr>
          <a:xfrm>
            <a:off x="447675" y="2143818"/>
            <a:ext cx="2428875" cy="138499"/>
          </a:xfrm>
        </p:spPr>
        <p:txBody>
          <a:bodyPr>
            <a:noAutofit/>
          </a:bodyPr>
          <a:lstStyle>
            <a:lvl1pPr>
              <a:defRPr sz="1100"/>
            </a:lvl1pPr>
            <a:lvl9pPr>
              <a:defRPr sz="900"/>
            </a:lvl9pPr>
          </a:lstStyle>
          <a:p>
            <a:pPr lvl="8"/>
            <a:r>
              <a:rPr lang="en-US" dirty="0"/>
              <a:t>Insert job title </a:t>
            </a:r>
            <a:endParaRPr lang="en-GB" dirty="0"/>
          </a:p>
        </p:txBody>
      </p:sp>
      <p:sp>
        <p:nvSpPr>
          <p:cNvPr id="135" name="Text Placeholder 66">
            <a:extLst>
              <a:ext uri="{FF2B5EF4-FFF2-40B4-BE49-F238E27FC236}">
                <a16:creationId xmlns:a16="http://schemas.microsoft.com/office/drawing/2014/main" id="{C6E9D20F-A6C3-7301-F756-0C3CBABF4EB6}"/>
              </a:ext>
            </a:extLst>
          </p:cNvPr>
          <p:cNvSpPr>
            <a:spLocks noGrp="1"/>
          </p:cNvSpPr>
          <p:nvPr>
            <p:ph type="body" sz="quarter" idx="31" hasCustomPrompt="1"/>
          </p:nvPr>
        </p:nvSpPr>
        <p:spPr>
          <a:xfrm>
            <a:off x="447675" y="2455531"/>
            <a:ext cx="2428875" cy="138499"/>
          </a:xfrm>
        </p:spPr>
        <p:txBody>
          <a:bodyPr>
            <a:noAutofit/>
          </a:bodyPr>
          <a:lstStyle>
            <a:lvl1pPr>
              <a:defRPr sz="1100"/>
            </a:lvl1pPr>
            <a:lvl9pPr>
              <a:defRPr sz="900"/>
            </a:lvl9pPr>
          </a:lstStyle>
          <a:p>
            <a:pPr lvl="8"/>
            <a:r>
              <a:rPr lang="en-US" dirty="0"/>
              <a:t>Insert location</a:t>
            </a:r>
            <a:endParaRPr lang="en-GB" dirty="0"/>
          </a:p>
        </p:txBody>
      </p:sp>
      <p:sp>
        <p:nvSpPr>
          <p:cNvPr id="136" name="Text Placeholder 66">
            <a:extLst>
              <a:ext uri="{FF2B5EF4-FFF2-40B4-BE49-F238E27FC236}">
                <a16:creationId xmlns:a16="http://schemas.microsoft.com/office/drawing/2014/main" id="{B9AC2000-3C6D-5B5E-0FC5-A8BA4994AEB2}"/>
              </a:ext>
            </a:extLst>
          </p:cNvPr>
          <p:cNvSpPr>
            <a:spLocks noGrp="1"/>
          </p:cNvSpPr>
          <p:nvPr>
            <p:ph type="body" sz="quarter" idx="32" hasCustomPrompt="1"/>
          </p:nvPr>
        </p:nvSpPr>
        <p:spPr>
          <a:xfrm>
            <a:off x="447675" y="2767244"/>
            <a:ext cx="2428875" cy="138499"/>
          </a:xfrm>
        </p:spPr>
        <p:txBody>
          <a:bodyPr>
            <a:noAutofit/>
          </a:bodyPr>
          <a:lstStyle>
            <a:lvl1pPr>
              <a:defRPr sz="1100"/>
            </a:lvl1pPr>
            <a:lvl9pPr>
              <a:defRPr sz="900"/>
            </a:lvl9pPr>
          </a:lstStyle>
          <a:p>
            <a:pPr lvl="8"/>
            <a:r>
              <a:rPr lang="en-US" dirty="0"/>
              <a:t>Insert phone number</a:t>
            </a:r>
            <a:endParaRPr lang="en-GB" dirty="0"/>
          </a:p>
        </p:txBody>
      </p:sp>
      <p:sp>
        <p:nvSpPr>
          <p:cNvPr id="137" name="Text Placeholder 66">
            <a:extLst>
              <a:ext uri="{FF2B5EF4-FFF2-40B4-BE49-F238E27FC236}">
                <a16:creationId xmlns:a16="http://schemas.microsoft.com/office/drawing/2014/main" id="{30DB9C50-5AFF-46D0-7E10-1F68254FBB9B}"/>
              </a:ext>
            </a:extLst>
          </p:cNvPr>
          <p:cNvSpPr>
            <a:spLocks noGrp="1"/>
          </p:cNvSpPr>
          <p:nvPr>
            <p:ph type="body" sz="quarter" idx="33" hasCustomPrompt="1"/>
          </p:nvPr>
        </p:nvSpPr>
        <p:spPr>
          <a:xfrm>
            <a:off x="447675" y="3078956"/>
            <a:ext cx="2428875" cy="138499"/>
          </a:xfrm>
        </p:spPr>
        <p:txBody>
          <a:bodyPr>
            <a:noAutofit/>
          </a:bodyPr>
          <a:lstStyle>
            <a:lvl1pPr>
              <a:defRPr sz="1100"/>
            </a:lvl1pPr>
            <a:lvl9pPr>
              <a:defRPr sz="900"/>
            </a:lvl9pPr>
          </a:lstStyle>
          <a:p>
            <a:pPr lvl="8"/>
            <a:r>
              <a:rPr lang="en-US" dirty="0"/>
              <a:t>Insert email address</a:t>
            </a:r>
            <a:endParaRPr lang="en-GB" dirty="0"/>
          </a:p>
        </p:txBody>
      </p:sp>
      <p:sp>
        <p:nvSpPr>
          <p:cNvPr id="138" name="Text Placeholder 28">
            <a:extLst>
              <a:ext uri="{FF2B5EF4-FFF2-40B4-BE49-F238E27FC236}">
                <a16:creationId xmlns:a16="http://schemas.microsoft.com/office/drawing/2014/main" id="{6B77E99D-5620-9CA9-3D6E-45873E449BF4}"/>
              </a:ext>
            </a:extLst>
          </p:cNvPr>
          <p:cNvSpPr>
            <a:spLocks noGrp="1"/>
          </p:cNvSpPr>
          <p:nvPr>
            <p:ph type="body" sz="quarter" idx="34" hasCustomPrompt="1"/>
          </p:nvPr>
        </p:nvSpPr>
        <p:spPr>
          <a:xfrm>
            <a:off x="3332162" y="205541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39" name="Text Placeholder 28">
            <a:extLst>
              <a:ext uri="{FF2B5EF4-FFF2-40B4-BE49-F238E27FC236}">
                <a16:creationId xmlns:a16="http://schemas.microsoft.com/office/drawing/2014/main" id="{4BB69D15-A05E-341F-A8EB-BC84AD8CF8C6}"/>
              </a:ext>
            </a:extLst>
          </p:cNvPr>
          <p:cNvSpPr>
            <a:spLocks noGrp="1"/>
          </p:cNvSpPr>
          <p:nvPr>
            <p:ph type="body" sz="quarter" idx="35" hasCustomPrompt="1"/>
          </p:nvPr>
        </p:nvSpPr>
        <p:spPr>
          <a:xfrm>
            <a:off x="3332162" y="236712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40" name="Text Placeholder 28">
            <a:extLst>
              <a:ext uri="{FF2B5EF4-FFF2-40B4-BE49-F238E27FC236}">
                <a16:creationId xmlns:a16="http://schemas.microsoft.com/office/drawing/2014/main" id="{ECCC9B66-0E37-9B6E-83D6-D35120DE5866}"/>
              </a:ext>
            </a:extLst>
          </p:cNvPr>
          <p:cNvSpPr>
            <a:spLocks noGrp="1"/>
          </p:cNvSpPr>
          <p:nvPr>
            <p:ph type="body" sz="quarter" idx="36" hasCustomPrompt="1"/>
          </p:nvPr>
        </p:nvSpPr>
        <p:spPr>
          <a:xfrm>
            <a:off x="3332162" y="267883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41" name="Text Placeholder 28">
            <a:extLst>
              <a:ext uri="{FF2B5EF4-FFF2-40B4-BE49-F238E27FC236}">
                <a16:creationId xmlns:a16="http://schemas.microsoft.com/office/drawing/2014/main" id="{2599433D-8428-7175-DF0E-C110F6A7A8A6}"/>
              </a:ext>
            </a:extLst>
          </p:cNvPr>
          <p:cNvSpPr>
            <a:spLocks noGrp="1"/>
          </p:cNvSpPr>
          <p:nvPr>
            <p:ph type="body" sz="quarter" idx="37" hasCustomPrompt="1"/>
          </p:nvPr>
        </p:nvSpPr>
        <p:spPr>
          <a:xfrm>
            <a:off x="3332162" y="299055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42" name="Text Placeholder 66">
            <a:extLst>
              <a:ext uri="{FF2B5EF4-FFF2-40B4-BE49-F238E27FC236}">
                <a16:creationId xmlns:a16="http://schemas.microsoft.com/office/drawing/2014/main" id="{844C9ECD-5883-4AD3-5439-3B9F72701C38}"/>
              </a:ext>
            </a:extLst>
          </p:cNvPr>
          <p:cNvSpPr>
            <a:spLocks noGrp="1"/>
          </p:cNvSpPr>
          <p:nvPr>
            <p:ph type="body" sz="quarter" idx="38" hasCustomPrompt="1"/>
          </p:nvPr>
        </p:nvSpPr>
        <p:spPr>
          <a:xfrm>
            <a:off x="3328988" y="1785938"/>
            <a:ext cx="2428875" cy="184666"/>
          </a:xfrm>
        </p:spPr>
        <p:txBody>
          <a:bodyPr>
            <a:noAutofit/>
          </a:bodyPr>
          <a:lstStyle>
            <a:lvl1pPr>
              <a:defRPr/>
            </a:lvl1pPr>
            <a:lvl6pPr>
              <a:defRPr sz="1200"/>
            </a:lvl6pPr>
          </a:lstStyle>
          <a:p>
            <a:pPr lvl="5"/>
            <a:r>
              <a:rPr lang="en-US" dirty="0"/>
              <a:t>Insert Name</a:t>
            </a:r>
            <a:endParaRPr lang="en-GB" dirty="0"/>
          </a:p>
        </p:txBody>
      </p:sp>
      <p:sp>
        <p:nvSpPr>
          <p:cNvPr id="143" name="Text Placeholder 66">
            <a:extLst>
              <a:ext uri="{FF2B5EF4-FFF2-40B4-BE49-F238E27FC236}">
                <a16:creationId xmlns:a16="http://schemas.microsoft.com/office/drawing/2014/main" id="{6C64B419-382B-A598-1373-F31FFADB7DEC}"/>
              </a:ext>
            </a:extLst>
          </p:cNvPr>
          <p:cNvSpPr>
            <a:spLocks noGrp="1"/>
          </p:cNvSpPr>
          <p:nvPr>
            <p:ph type="body" sz="quarter" idx="39" hasCustomPrompt="1"/>
          </p:nvPr>
        </p:nvSpPr>
        <p:spPr>
          <a:xfrm>
            <a:off x="3328988" y="2143818"/>
            <a:ext cx="2428875" cy="138499"/>
          </a:xfrm>
        </p:spPr>
        <p:txBody>
          <a:bodyPr>
            <a:noAutofit/>
          </a:bodyPr>
          <a:lstStyle>
            <a:lvl1pPr>
              <a:defRPr sz="1100"/>
            </a:lvl1pPr>
            <a:lvl9pPr>
              <a:defRPr sz="900"/>
            </a:lvl9pPr>
          </a:lstStyle>
          <a:p>
            <a:pPr lvl="8"/>
            <a:r>
              <a:rPr lang="en-US" dirty="0"/>
              <a:t>Insert job title </a:t>
            </a:r>
            <a:endParaRPr lang="en-GB" dirty="0"/>
          </a:p>
        </p:txBody>
      </p:sp>
      <p:sp>
        <p:nvSpPr>
          <p:cNvPr id="144" name="Text Placeholder 66">
            <a:extLst>
              <a:ext uri="{FF2B5EF4-FFF2-40B4-BE49-F238E27FC236}">
                <a16:creationId xmlns:a16="http://schemas.microsoft.com/office/drawing/2014/main" id="{9A595209-853A-CE5E-E89E-D7EC7A5C4D72}"/>
              </a:ext>
            </a:extLst>
          </p:cNvPr>
          <p:cNvSpPr>
            <a:spLocks noGrp="1"/>
          </p:cNvSpPr>
          <p:nvPr>
            <p:ph type="body" sz="quarter" idx="40" hasCustomPrompt="1"/>
          </p:nvPr>
        </p:nvSpPr>
        <p:spPr>
          <a:xfrm>
            <a:off x="3328988" y="2455531"/>
            <a:ext cx="2428875" cy="138499"/>
          </a:xfrm>
        </p:spPr>
        <p:txBody>
          <a:bodyPr>
            <a:noAutofit/>
          </a:bodyPr>
          <a:lstStyle>
            <a:lvl1pPr>
              <a:defRPr sz="1100"/>
            </a:lvl1pPr>
            <a:lvl9pPr>
              <a:defRPr sz="900"/>
            </a:lvl9pPr>
          </a:lstStyle>
          <a:p>
            <a:pPr lvl="8"/>
            <a:r>
              <a:rPr lang="en-US" dirty="0"/>
              <a:t>Insert location</a:t>
            </a:r>
            <a:endParaRPr lang="en-GB" dirty="0"/>
          </a:p>
        </p:txBody>
      </p:sp>
      <p:sp>
        <p:nvSpPr>
          <p:cNvPr id="145" name="Text Placeholder 66">
            <a:extLst>
              <a:ext uri="{FF2B5EF4-FFF2-40B4-BE49-F238E27FC236}">
                <a16:creationId xmlns:a16="http://schemas.microsoft.com/office/drawing/2014/main" id="{279A72B2-AA30-6855-04E2-E25650435807}"/>
              </a:ext>
            </a:extLst>
          </p:cNvPr>
          <p:cNvSpPr>
            <a:spLocks noGrp="1"/>
          </p:cNvSpPr>
          <p:nvPr>
            <p:ph type="body" sz="quarter" idx="41" hasCustomPrompt="1"/>
          </p:nvPr>
        </p:nvSpPr>
        <p:spPr>
          <a:xfrm>
            <a:off x="3328988" y="2767244"/>
            <a:ext cx="2428875" cy="138499"/>
          </a:xfrm>
        </p:spPr>
        <p:txBody>
          <a:bodyPr>
            <a:noAutofit/>
          </a:bodyPr>
          <a:lstStyle>
            <a:lvl1pPr>
              <a:defRPr sz="1100"/>
            </a:lvl1pPr>
            <a:lvl9pPr>
              <a:defRPr sz="900"/>
            </a:lvl9pPr>
          </a:lstStyle>
          <a:p>
            <a:pPr lvl="8"/>
            <a:r>
              <a:rPr lang="en-US" dirty="0"/>
              <a:t>Insert phone number</a:t>
            </a:r>
            <a:endParaRPr lang="en-GB" dirty="0"/>
          </a:p>
        </p:txBody>
      </p:sp>
      <p:sp>
        <p:nvSpPr>
          <p:cNvPr id="146" name="Text Placeholder 66">
            <a:extLst>
              <a:ext uri="{FF2B5EF4-FFF2-40B4-BE49-F238E27FC236}">
                <a16:creationId xmlns:a16="http://schemas.microsoft.com/office/drawing/2014/main" id="{E8FACDB8-FFF0-046D-788D-AE5C9DE5E255}"/>
              </a:ext>
            </a:extLst>
          </p:cNvPr>
          <p:cNvSpPr>
            <a:spLocks noGrp="1"/>
          </p:cNvSpPr>
          <p:nvPr>
            <p:ph type="body" sz="quarter" idx="42" hasCustomPrompt="1"/>
          </p:nvPr>
        </p:nvSpPr>
        <p:spPr>
          <a:xfrm>
            <a:off x="3328988" y="3078956"/>
            <a:ext cx="2428875" cy="138499"/>
          </a:xfrm>
        </p:spPr>
        <p:txBody>
          <a:bodyPr>
            <a:noAutofit/>
          </a:bodyPr>
          <a:lstStyle>
            <a:lvl1pPr>
              <a:defRPr sz="1100"/>
            </a:lvl1pPr>
            <a:lvl9pPr>
              <a:defRPr sz="900"/>
            </a:lvl9pPr>
          </a:lstStyle>
          <a:p>
            <a:pPr lvl="8"/>
            <a:r>
              <a:rPr lang="en-US" dirty="0"/>
              <a:t>Insert email address</a:t>
            </a:r>
            <a:endParaRPr lang="en-GB" dirty="0"/>
          </a:p>
        </p:txBody>
      </p:sp>
      <p:sp>
        <p:nvSpPr>
          <p:cNvPr id="147" name="Text Placeholder 28">
            <a:extLst>
              <a:ext uri="{FF2B5EF4-FFF2-40B4-BE49-F238E27FC236}">
                <a16:creationId xmlns:a16="http://schemas.microsoft.com/office/drawing/2014/main" id="{77F48652-6629-7F98-F179-745A8C5628FB}"/>
              </a:ext>
            </a:extLst>
          </p:cNvPr>
          <p:cNvSpPr>
            <a:spLocks noGrp="1"/>
          </p:cNvSpPr>
          <p:nvPr>
            <p:ph type="body" sz="quarter" idx="43" hasCustomPrompt="1"/>
          </p:nvPr>
        </p:nvSpPr>
        <p:spPr>
          <a:xfrm>
            <a:off x="6219991" y="205541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48" name="Text Placeholder 28">
            <a:extLst>
              <a:ext uri="{FF2B5EF4-FFF2-40B4-BE49-F238E27FC236}">
                <a16:creationId xmlns:a16="http://schemas.microsoft.com/office/drawing/2014/main" id="{A30716D0-6DF0-45F7-0576-AE54AE1EC0A7}"/>
              </a:ext>
            </a:extLst>
          </p:cNvPr>
          <p:cNvSpPr>
            <a:spLocks noGrp="1"/>
          </p:cNvSpPr>
          <p:nvPr>
            <p:ph type="body" sz="quarter" idx="44" hasCustomPrompt="1"/>
          </p:nvPr>
        </p:nvSpPr>
        <p:spPr>
          <a:xfrm>
            <a:off x="6219991" y="236712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49" name="Text Placeholder 28">
            <a:extLst>
              <a:ext uri="{FF2B5EF4-FFF2-40B4-BE49-F238E27FC236}">
                <a16:creationId xmlns:a16="http://schemas.microsoft.com/office/drawing/2014/main" id="{D64D4D70-E53D-65DE-A6FA-42BCA1302503}"/>
              </a:ext>
            </a:extLst>
          </p:cNvPr>
          <p:cNvSpPr>
            <a:spLocks noGrp="1"/>
          </p:cNvSpPr>
          <p:nvPr>
            <p:ph type="body" sz="quarter" idx="45" hasCustomPrompt="1"/>
          </p:nvPr>
        </p:nvSpPr>
        <p:spPr>
          <a:xfrm>
            <a:off x="6219991" y="267883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50" name="Text Placeholder 28">
            <a:extLst>
              <a:ext uri="{FF2B5EF4-FFF2-40B4-BE49-F238E27FC236}">
                <a16:creationId xmlns:a16="http://schemas.microsoft.com/office/drawing/2014/main" id="{6C490111-CBEB-2B6B-7C64-08373E73EEAC}"/>
              </a:ext>
            </a:extLst>
          </p:cNvPr>
          <p:cNvSpPr>
            <a:spLocks noGrp="1"/>
          </p:cNvSpPr>
          <p:nvPr>
            <p:ph type="body" sz="quarter" idx="46" hasCustomPrompt="1"/>
          </p:nvPr>
        </p:nvSpPr>
        <p:spPr>
          <a:xfrm>
            <a:off x="6219991" y="299055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51" name="Text Placeholder 66">
            <a:extLst>
              <a:ext uri="{FF2B5EF4-FFF2-40B4-BE49-F238E27FC236}">
                <a16:creationId xmlns:a16="http://schemas.microsoft.com/office/drawing/2014/main" id="{C02CB4C3-38E1-8385-B13C-CB73F8157D5B}"/>
              </a:ext>
            </a:extLst>
          </p:cNvPr>
          <p:cNvSpPr>
            <a:spLocks noGrp="1"/>
          </p:cNvSpPr>
          <p:nvPr>
            <p:ph type="body" sz="quarter" idx="47" hasCustomPrompt="1"/>
          </p:nvPr>
        </p:nvSpPr>
        <p:spPr>
          <a:xfrm>
            <a:off x="6216817" y="1785938"/>
            <a:ext cx="2428875" cy="184666"/>
          </a:xfrm>
        </p:spPr>
        <p:txBody>
          <a:bodyPr>
            <a:noAutofit/>
          </a:bodyPr>
          <a:lstStyle>
            <a:lvl1pPr>
              <a:defRPr/>
            </a:lvl1pPr>
            <a:lvl6pPr>
              <a:defRPr sz="1200"/>
            </a:lvl6pPr>
          </a:lstStyle>
          <a:p>
            <a:pPr lvl="5"/>
            <a:r>
              <a:rPr lang="en-US" dirty="0"/>
              <a:t>Insert Name</a:t>
            </a:r>
            <a:endParaRPr lang="en-GB" dirty="0"/>
          </a:p>
        </p:txBody>
      </p:sp>
      <p:sp>
        <p:nvSpPr>
          <p:cNvPr id="152" name="Text Placeholder 66">
            <a:extLst>
              <a:ext uri="{FF2B5EF4-FFF2-40B4-BE49-F238E27FC236}">
                <a16:creationId xmlns:a16="http://schemas.microsoft.com/office/drawing/2014/main" id="{273B908C-9993-DE09-CA83-A7621B8A1C07}"/>
              </a:ext>
            </a:extLst>
          </p:cNvPr>
          <p:cNvSpPr>
            <a:spLocks noGrp="1"/>
          </p:cNvSpPr>
          <p:nvPr>
            <p:ph type="body" sz="quarter" idx="48" hasCustomPrompt="1"/>
          </p:nvPr>
        </p:nvSpPr>
        <p:spPr>
          <a:xfrm>
            <a:off x="6216817" y="2143818"/>
            <a:ext cx="2428875" cy="138499"/>
          </a:xfrm>
        </p:spPr>
        <p:txBody>
          <a:bodyPr>
            <a:noAutofit/>
          </a:bodyPr>
          <a:lstStyle>
            <a:lvl1pPr>
              <a:defRPr sz="1100"/>
            </a:lvl1pPr>
            <a:lvl9pPr>
              <a:defRPr sz="900"/>
            </a:lvl9pPr>
          </a:lstStyle>
          <a:p>
            <a:pPr lvl="8"/>
            <a:r>
              <a:rPr lang="en-US" dirty="0"/>
              <a:t>Insert job title </a:t>
            </a:r>
            <a:endParaRPr lang="en-GB" dirty="0"/>
          </a:p>
        </p:txBody>
      </p:sp>
      <p:sp>
        <p:nvSpPr>
          <p:cNvPr id="153" name="Text Placeholder 66">
            <a:extLst>
              <a:ext uri="{FF2B5EF4-FFF2-40B4-BE49-F238E27FC236}">
                <a16:creationId xmlns:a16="http://schemas.microsoft.com/office/drawing/2014/main" id="{DD8602D1-891F-3EF1-1440-4F4F59A20A4B}"/>
              </a:ext>
            </a:extLst>
          </p:cNvPr>
          <p:cNvSpPr>
            <a:spLocks noGrp="1"/>
          </p:cNvSpPr>
          <p:nvPr>
            <p:ph type="body" sz="quarter" idx="49" hasCustomPrompt="1"/>
          </p:nvPr>
        </p:nvSpPr>
        <p:spPr>
          <a:xfrm>
            <a:off x="6216817" y="2455531"/>
            <a:ext cx="2428875" cy="138499"/>
          </a:xfrm>
        </p:spPr>
        <p:txBody>
          <a:bodyPr>
            <a:noAutofit/>
          </a:bodyPr>
          <a:lstStyle>
            <a:lvl1pPr>
              <a:defRPr sz="1100"/>
            </a:lvl1pPr>
            <a:lvl9pPr>
              <a:defRPr sz="900"/>
            </a:lvl9pPr>
          </a:lstStyle>
          <a:p>
            <a:pPr lvl="8"/>
            <a:r>
              <a:rPr lang="en-US" dirty="0"/>
              <a:t>Insert location</a:t>
            </a:r>
            <a:endParaRPr lang="en-GB" dirty="0"/>
          </a:p>
        </p:txBody>
      </p:sp>
      <p:sp>
        <p:nvSpPr>
          <p:cNvPr id="154" name="Text Placeholder 66">
            <a:extLst>
              <a:ext uri="{FF2B5EF4-FFF2-40B4-BE49-F238E27FC236}">
                <a16:creationId xmlns:a16="http://schemas.microsoft.com/office/drawing/2014/main" id="{002A3B51-DCEE-9075-97EF-056A79D20240}"/>
              </a:ext>
            </a:extLst>
          </p:cNvPr>
          <p:cNvSpPr>
            <a:spLocks noGrp="1"/>
          </p:cNvSpPr>
          <p:nvPr>
            <p:ph type="body" sz="quarter" idx="50" hasCustomPrompt="1"/>
          </p:nvPr>
        </p:nvSpPr>
        <p:spPr>
          <a:xfrm>
            <a:off x="6216817" y="2767244"/>
            <a:ext cx="2428875" cy="138499"/>
          </a:xfrm>
        </p:spPr>
        <p:txBody>
          <a:bodyPr>
            <a:noAutofit/>
          </a:bodyPr>
          <a:lstStyle>
            <a:lvl1pPr>
              <a:defRPr sz="1100"/>
            </a:lvl1pPr>
            <a:lvl9pPr>
              <a:defRPr sz="900"/>
            </a:lvl9pPr>
          </a:lstStyle>
          <a:p>
            <a:pPr lvl="8"/>
            <a:r>
              <a:rPr lang="en-US" dirty="0"/>
              <a:t>Insert phone number</a:t>
            </a:r>
            <a:endParaRPr lang="en-GB" dirty="0"/>
          </a:p>
        </p:txBody>
      </p:sp>
      <p:sp>
        <p:nvSpPr>
          <p:cNvPr id="155" name="Text Placeholder 66">
            <a:extLst>
              <a:ext uri="{FF2B5EF4-FFF2-40B4-BE49-F238E27FC236}">
                <a16:creationId xmlns:a16="http://schemas.microsoft.com/office/drawing/2014/main" id="{388469CA-C5BD-47F9-51BC-830DA69E8B21}"/>
              </a:ext>
            </a:extLst>
          </p:cNvPr>
          <p:cNvSpPr>
            <a:spLocks noGrp="1"/>
          </p:cNvSpPr>
          <p:nvPr>
            <p:ph type="body" sz="quarter" idx="51" hasCustomPrompt="1"/>
          </p:nvPr>
        </p:nvSpPr>
        <p:spPr>
          <a:xfrm>
            <a:off x="6216817" y="3078956"/>
            <a:ext cx="2428875" cy="138499"/>
          </a:xfrm>
        </p:spPr>
        <p:txBody>
          <a:bodyPr>
            <a:noAutofit/>
          </a:bodyPr>
          <a:lstStyle>
            <a:lvl1pPr>
              <a:defRPr sz="1100"/>
            </a:lvl1pPr>
            <a:lvl9pPr>
              <a:defRPr sz="900"/>
            </a:lvl9pPr>
          </a:lstStyle>
          <a:p>
            <a:pPr lvl="8"/>
            <a:r>
              <a:rPr lang="en-US" dirty="0"/>
              <a:t>Insert email address</a:t>
            </a:r>
            <a:endParaRPr lang="en-GB" dirty="0"/>
          </a:p>
        </p:txBody>
      </p:sp>
      <p:sp>
        <p:nvSpPr>
          <p:cNvPr id="156" name="Text Placeholder 28">
            <a:extLst>
              <a:ext uri="{FF2B5EF4-FFF2-40B4-BE49-F238E27FC236}">
                <a16:creationId xmlns:a16="http://schemas.microsoft.com/office/drawing/2014/main" id="{16923E3C-FE33-33E4-2246-80F110FDD828}"/>
              </a:ext>
            </a:extLst>
          </p:cNvPr>
          <p:cNvSpPr>
            <a:spLocks noGrp="1"/>
          </p:cNvSpPr>
          <p:nvPr>
            <p:ph type="body" sz="quarter" idx="52" hasCustomPrompt="1"/>
          </p:nvPr>
        </p:nvSpPr>
        <p:spPr>
          <a:xfrm>
            <a:off x="450849" y="400613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57" name="Text Placeholder 28">
            <a:extLst>
              <a:ext uri="{FF2B5EF4-FFF2-40B4-BE49-F238E27FC236}">
                <a16:creationId xmlns:a16="http://schemas.microsoft.com/office/drawing/2014/main" id="{B26B21F9-BE74-AB49-A475-6A35DF7087AA}"/>
              </a:ext>
            </a:extLst>
          </p:cNvPr>
          <p:cNvSpPr>
            <a:spLocks noGrp="1"/>
          </p:cNvSpPr>
          <p:nvPr>
            <p:ph type="body" sz="quarter" idx="53" hasCustomPrompt="1"/>
          </p:nvPr>
        </p:nvSpPr>
        <p:spPr>
          <a:xfrm>
            <a:off x="450849" y="431784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58" name="Text Placeholder 28">
            <a:extLst>
              <a:ext uri="{FF2B5EF4-FFF2-40B4-BE49-F238E27FC236}">
                <a16:creationId xmlns:a16="http://schemas.microsoft.com/office/drawing/2014/main" id="{A70519DB-28F1-8135-7B7E-59FF48CBC555}"/>
              </a:ext>
            </a:extLst>
          </p:cNvPr>
          <p:cNvSpPr>
            <a:spLocks noGrp="1"/>
          </p:cNvSpPr>
          <p:nvPr>
            <p:ph type="body" sz="quarter" idx="54" hasCustomPrompt="1"/>
          </p:nvPr>
        </p:nvSpPr>
        <p:spPr>
          <a:xfrm>
            <a:off x="450849" y="462955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59" name="Text Placeholder 28">
            <a:extLst>
              <a:ext uri="{FF2B5EF4-FFF2-40B4-BE49-F238E27FC236}">
                <a16:creationId xmlns:a16="http://schemas.microsoft.com/office/drawing/2014/main" id="{5CF1A703-FBF8-1EB8-FA5D-6D8CC8EAD614}"/>
              </a:ext>
            </a:extLst>
          </p:cNvPr>
          <p:cNvSpPr>
            <a:spLocks noGrp="1"/>
          </p:cNvSpPr>
          <p:nvPr>
            <p:ph type="body" sz="quarter" idx="55" hasCustomPrompt="1"/>
          </p:nvPr>
        </p:nvSpPr>
        <p:spPr>
          <a:xfrm>
            <a:off x="450849" y="494127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60" name="Text Placeholder 66">
            <a:extLst>
              <a:ext uri="{FF2B5EF4-FFF2-40B4-BE49-F238E27FC236}">
                <a16:creationId xmlns:a16="http://schemas.microsoft.com/office/drawing/2014/main" id="{AA1A7D88-5B2A-B983-087D-AC980B14EB55}"/>
              </a:ext>
            </a:extLst>
          </p:cNvPr>
          <p:cNvSpPr>
            <a:spLocks noGrp="1"/>
          </p:cNvSpPr>
          <p:nvPr>
            <p:ph type="body" sz="quarter" idx="56" hasCustomPrompt="1"/>
          </p:nvPr>
        </p:nvSpPr>
        <p:spPr>
          <a:xfrm>
            <a:off x="447675" y="3736658"/>
            <a:ext cx="2428875" cy="184666"/>
          </a:xfrm>
        </p:spPr>
        <p:txBody>
          <a:bodyPr>
            <a:noAutofit/>
          </a:bodyPr>
          <a:lstStyle>
            <a:lvl1pPr>
              <a:defRPr/>
            </a:lvl1pPr>
            <a:lvl6pPr>
              <a:defRPr sz="1200"/>
            </a:lvl6pPr>
          </a:lstStyle>
          <a:p>
            <a:pPr lvl="5"/>
            <a:r>
              <a:rPr lang="en-US" dirty="0"/>
              <a:t>Insert Name</a:t>
            </a:r>
            <a:endParaRPr lang="en-GB" dirty="0"/>
          </a:p>
        </p:txBody>
      </p:sp>
      <p:sp>
        <p:nvSpPr>
          <p:cNvPr id="161" name="Text Placeholder 66">
            <a:extLst>
              <a:ext uri="{FF2B5EF4-FFF2-40B4-BE49-F238E27FC236}">
                <a16:creationId xmlns:a16="http://schemas.microsoft.com/office/drawing/2014/main" id="{769F805C-E85D-E2E4-AD95-4E4F1CBC7259}"/>
              </a:ext>
            </a:extLst>
          </p:cNvPr>
          <p:cNvSpPr>
            <a:spLocks noGrp="1"/>
          </p:cNvSpPr>
          <p:nvPr>
            <p:ph type="body" sz="quarter" idx="57" hasCustomPrompt="1"/>
          </p:nvPr>
        </p:nvSpPr>
        <p:spPr>
          <a:xfrm>
            <a:off x="447675" y="4094538"/>
            <a:ext cx="2428875" cy="138499"/>
          </a:xfrm>
        </p:spPr>
        <p:txBody>
          <a:bodyPr>
            <a:noAutofit/>
          </a:bodyPr>
          <a:lstStyle>
            <a:lvl1pPr>
              <a:defRPr sz="1100"/>
            </a:lvl1pPr>
            <a:lvl9pPr>
              <a:defRPr sz="900"/>
            </a:lvl9pPr>
          </a:lstStyle>
          <a:p>
            <a:pPr lvl="8"/>
            <a:r>
              <a:rPr lang="en-US" dirty="0"/>
              <a:t>Insert job title </a:t>
            </a:r>
            <a:endParaRPr lang="en-GB" dirty="0"/>
          </a:p>
        </p:txBody>
      </p:sp>
      <p:sp>
        <p:nvSpPr>
          <p:cNvPr id="162" name="Text Placeholder 66">
            <a:extLst>
              <a:ext uri="{FF2B5EF4-FFF2-40B4-BE49-F238E27FC236}">
                <a16:creationId xmlns:a16="http://schemas.microsoft.com/office/drawing/2014/main" id="{8CCE5FAD-E1AE-F915-57EB-6B646F1FF014}"/>
              </a:ext>
            </a:extLst>
          </p:cNvPr>
          <p:cNvSpPr>
            <a:spLocks noGrp="1"/>
          </p:cNvSpPr>
          <p:nvPr>
            <p:ph type="body" sz="quarter" idx="58" hasCustomPrompt="1"/>
          </p:nvPr>
        </p:nvSpPr>
        <p:spPr>
          <a:xfrm>
            <a:off x="447675" y="4406251"/>
            <a:ext cx="2428875" cy="138499"/>
          </a:xfrm>
        </p:spPr>
        <p:txBody>
          <a:bodyPr>
            <a:noAutofit/>
          </a:bodyPr>
          <a:lstStyle>
            <a:lvl1pPr>
              <a:defRPr sz="1100"/>
            </a:lvl1pPr>
            <a:lvl9pPr>
              <a:defRPr sz="900"/>
            </a:lvl9pPr>
          </a:lstStyle>
          <a:p>
            <a:pPr lvl="8"/>
            <a:r>
              <a:rPr lang="en-US" dirty="0"/>
              <a:t>Insert location</a:t>
            </a:r>
            <a:endParaRPr lang="en-GB" dirty="0"/>
          </a:p>
        </p:txBody>
      </p:sp>
      <p:sp>
        <p:nvSpPr>
          <p:cNvPr id="163" name="Text Placeholder 66">
            <a:extLst>
              <a:ext uri="{FF2B5EF4-FFF2-40B4-BE49-F238E27FC236}">
                <a16:creationId xmlns:a16="http://schemas.microsoft.com/office/drawing/2014/main" id="{B89294BF-F69D-6E51-1543-F445D2E6034B}"/>
              </a:ext>
            </a:extLst>
          </p:cNvPr>
          <p:cNvSpPr>
            <a:spLocks noGrp="1"/>
          </p:cNvSpPr>
          <p:nvPr>
            <p:ph type="body" sz="quarter" idx="59" hasCustomPrompt="1"/>
          </p:nvPr>
        </p:nvSpPr>
        <p:spPr>
          <a:xfrm>
            <a:off x="447675" y="4717964"/>
            <a:ext cx="2428875" cy="138499"/>
          </a:xfrm>
        </p:spPr>
        <p:txBody>
          <a:bodyPr>
            <a:noAutofit/>
          </a:bodyPr>
          <a:lstStyle>
            <a:lvl1pPr>
              <a:defRPr sz="1100"/>
            </a:lvl1pPr>
            <a:lvl9pPr>
              <a:defRPr sz="900"/>
            </a:lvl9pPr>
          </a:lstStyle>
          <a:p>
            <a:pPr lvl="8"/>
            <a:r>
              <a:rPr lang="en-US" dirty="0"/>
              <a:t>Insert phone number</a:t>
            </a:r>
            <a:endParaRPr lang="en-GB" dirty="0"/>
          </a:p>
        </p:txBody>
      </p:sp>
      <p:sp>
        <p:nvSpPr>
          <p:cNvPr id="164" name="Text Placeholder 66">
            <a:extLst>
              <a:ext uri="{FF2B5EF4-FFF2-40B4-BE49-F238E27FC236}">
                <a16:creationId xmlns:a16="http://schemas.microsoft.com/office/drawing/2014/main" id="{185831DF-B1B6-AF73-68B3-15E9084F81CA}"/>
              </a:ext>
            </a:extLst>
          </p:cNvPr>
          <p:cNvSpPr>
            <a:spLocks noGrp="1"/>
          </p:cNvSpPr>
          <p:nvPr>
            <p:ph type="body" sz="quarter" idx="60" hasCustomPrompt="1"/>
          </p:nvPr>
        </p:nvSpPr>
        <p:spPr>
          <a:xfrm>
            <a:off x="447675" y="5029676"/>
            <a:ext cx="2428875" cy="138499"/>
          </a:xfrm>
        </p:spPr>
        <p:txBody>
          <a:bodyPr>
            <a:noAutofit/>
          </a:bodyPr>
          <a:lstStyle>
            <a:lvl1pPr>
              <a:defRPr sz="1100"/>
            </a:lvl1pPr>
            <a:lvl9pPr>
              <a:defRPr sz="900"/>
            </a:lvl9pPr>
          </a:lstStyle>
          <a:p>
            <a:pPr lvl="8"/>
            <a:r>
              <a:rPr lang="en-US" dirty="0"/>
              <a:t>Insert email address</a:t>
            </a:r>
            <a:endParaRPr lang="en-GB" dirty="0"/>
          </a:p>
        </p:txBody>
      </p:sp>
      <p:sp>
        <p:nvSpPr>
          <p:cNvPr id="165" name="Text Placeholder 28">
            <a:extLst>
              <a:ext uri="{FF2B5EF4-FFF2-40B4-BE49-F238E27FC236}">
                <a16:creationId xmlns:a16="http://schemas.microsoft.com/office/drawing/2014/main" id="{6D4A27A9-931D-27D4-BB1F-0F3AC40399D6}"/>
              </a:ext>
            </a:extLst>
          </p:cNvPr>
          <p:cNvSpPr>
            <a:spLocks noGrp="1"/>
          </p:cNvSpPr>
          <p:nvPr>
            <p:ph type="body" sz="quarter" idx="61" hasCustomPrompt="1"/>
          </p:nvPr>
        </p:nvSpPr>
        <p:spPr>
          <a:xfrm>
            <a:off x="3332162" y="400613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66" name="Text Placeholder 28">
            <a:extLst>
              <a:ext uri="{FF2B5EF4-FFF2-40B4-BE49-F238E27FC236}">
                <a16:creationId xmlns:a16="http://schemas.microsoft.com/office/drawing/2014/main" id="{4B7B001B-58A0-C218-E549-9018A3657004}"/>
              </a:ext>
            </a:extLst>
          </p:cNvPr>
          <p:cNvSpPr>
            <a:spLocks noGrp="1"/>
          </p:cNvSpPr>
          <p:nvPr>
            <p:ph type="body" sz="quarter" idx="62" hasCustomPrompt="1"/>
          </p:nvPr>
        </p:nvSpPr>
        <p:spPr>
          <a:xfrm>
            <a:off x="3332162" y="431784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67" name="Text Placeholder 28">
            <a:extLst>
              <a:ext uri="{FF2B5EF4-FFF2-40B4-BE49-F238E27FC236}">
                <a16:creationId xmlns:a16="http://schemas.microsoft.com/office/drawing/2014/main" id="{36B46B47-35CC-3276-BDC4-BBD54F54A41C}"/>
              </a:ext>
            </a:extLst>
          </p:cNvPr>
          <p:cNvSpPr>
            <a:spLocks noGrp="1"/>
          </p:cNvSpPr>
          <p:nvPr>
            <p:ph type="body" sz="quarter" idx="63" hasCustomPrompt="1"/>
          </p:nvPr>
        </p:nvSpPr>
        <p:spPr>
          <a:xfrm>
            <a:off x="3332162" y="462955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68" name="Text Placeholder 28">
            <a:extLst>
              <a:ext uri="{FF2B5EF4-FFF2-40B4-BE49-F238E27FC236}">
                <a16:creationId xmlns:a16="http://schemas.microsoft.com/office/drawing/2014/main" id="{BC1CD88F-0BD3-E317-E7F1-603CA5DE94BD}"/>
              </a:ext>
            </a:extLst>
          </p:cNvPr>
          <p:cNvSpPr>
            <a:spLocks noGrp="1"/>
          </p:cNvSpPr>
          <p:nvPr>
            <p:ph type="body" sz="quarter" idx="64" hasCustomPrompt="1"/>
          </p:nvPr>
        </p:nvSpPr>
        <p:spPr>
          <a:xfrm>
            <a:off x="3332162" y="494127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69" name="Text Placeholder 66">
            <a:extLst>
              <a:ext uri="{FF2B5EF4-FFF2-40B4-BE49-F238E27FC236}">
                <a16:creationId xmlns:a16="http://schemas.microsoft.com/office/drawing/2014/main" id="{9D167D68-86B1-2BE6-69F7-BEBEF17A7853}"/>
              </a:ext>
            </a:extLst>
          </p:cNvPr>
          <p:cNvSpPr>
            <a:spLocks noGrp="1"/>
          </p:cNvSpPr>
          <p:nvPr>
            <p:ph type="body" sz="quarter" idx="65" hasCustomPrompt="1"/>
          </p:nvPr>
        </p:nvSpPr>
        <p:spPr>
          <a:xfrm>
            <a:off x="3328988" y="3736658"/>
            <a:ext cx="2428875" cy="184666"/>
          </a:xfrm>
        </p:spPr>
        <p:txBody>
          <a:bodyPr>
            <a:noAutofit/>
          </a:bodyPr>
          <a:lstStyle>
            <a:lvl1pPr>
              <a:defRPr/>
            </a:lvl1pPr>
            <a:lvl6pPr>
              <a:defRPr sz="1200"/>
            </a:lvl6pPr>
          </a:lstStyle>
          <a:p>
            <a:pPr lvl="5"/>
            <a:r>
              <a:rPr lang="en-US" dirty="0"/>
              <a:t>Insert Name</a:t>
            </a:r>
            <a:endParaRPr lang="en-GB" dirty="0"/>
          </a:p>
        </p:txBody>
      </p:sp>
      <p:sp>
        <p:nvSpPr>
          <p:cNvPr id="170" name="Text Placeholder 66">
            <a:extLst>
              <a:ext uri="{FF2B5EF4-FFF2-40B4-BE49-F238E27FC236}">
                <a16:creationId xmlns:a16="http://schemas.microsoft.com/office/drawing/2014/main" id="{DA312F70-EE0D-53A2-51F0-16AEA4B7DDCA}"/>
              </a:ext>
            </a:extLst>
          </p:cNvPr>
          <p:cNvSpPr>
            <a:spLocks noGrp="1"/>
          </p:cNvSpPr>
          <p:nvPr>
            <p:ph type="body" sz="quarter" idx="66" hasCustomPrompt="1"/>
          </p:nvPr>
        </p:nvSpPr>
        <p:spPr>
          <a:xfrm>
            <a:off x="3328988" y="4094538"/>
            <a:ext cx="2428875" cy="138499"/>
          </a:xfrm>
        </p:spPr>
        <p:txBody>
          <a:bodyPr>
            <a:noAutofit/>
          </a:bodyPr>
          <a:lstStyle>
            <a:lvl1pPr>
              <a:defRPr sz="1100"/>
            </a:lvl1pPr>
            <a:lvl9pPr>
              <a:defRPr sz="900"/>
            </a:lvl9pPr>
          </a:lstStyle>
          <a:p>
            <a:pPr lvl="8"/>
            <a:r>
              <a:rPr lang="en-US" dirty="0"/>
              <a:t>Insert job title </a:t>
            </a:r>
            <a:endParaRPr lang="en-GB" dirty="0"/>
          </a:p>
        </p:txBody>
      </p:sp>
      <p:sp>
        <p:nvSpPr>
          <p:cNvPr id="171" name="Text Placeholder 66">
            <a:extLst>
              <a:ext uri="{FF2B5EF4-FFF2-40B4-BE49-F238E27FC236}">
                <a16:creationId xmlns:a16="http://schemas.microsoft.com/office/drawing/2014/main" id="{533A1BB3-43F8-C881-72E5-A03E8250F7A3}"/>
              </a:ext>
            </a:extLst>
          </p:cNvPr>
          <p:cNvSpPr>
            <a:spLocks noGrp="1"/>
          </p:cNvSpPr>
          <p:nvPr>
            <p:ph type="body" sz="quarter" idx="67" hasCustomPrompt="1"/>
          </p:nvPr>
        </p:nvSpPr>
        <p:spPr>
          <a:xfrm>
            <a:off x="3328988" y="4406251"/>
            <a:ext cx="2428875" cy="138499"/>
          </a:xfrm>
        </p:spPr>
        <p:txBody>
          <a:bodyPr>
            <a:noAutofit/>
          </a:bodyPr>
          <a:lstStyle>
            <a:lvl1pPr>
              <a:defRPr sz="1100"/>
            </a:lvl1pPr>
            <a:lvl9pPr>
              <a:defRPr sz="900"/>
            </a:lvl9pPr>
          </a:lstStyle>
          <a:p>
            <a:pPr lvl="8"/>
            <a:r>
              <a:rPr lang="en-US" dirty="0"/>
              <a:t>Insert location</a:t>
            </a:r>
            <a:endParaRPr lang="en-GB" dirty="0"/>
          </a:p>
        </p:txBody>
      </p:sp>
      <p:sp>
        <p:nvSpPr>
          <p:cNvPr id="172" name="Text Placeholder 66">
            <a:extLst>
              <a:ext uri="{FF2B5EF4-FFF2-40B4-BE49-F238E27FC236}">
                <a16:creationId xmlns:a16="http://schemas.microsoft.com/office/drawing/2014/main" id="{4791D876-4B1C-4B50-6713-59FB10652159}"/>
              </a:ext>
            </a:extLst>
          </p:cNvPr>
          <p:cNvSpPr>
            <a:spLocks noGrp="1"/>
          </p:cNvSpPr>
          <p:nvPr>
            <p:ph type="body" sz="quarter" idx="68" hasCustomPrompt="1"/>
          </p:nvPr>
        </p:nvSpPr>
        <p:spPr>
          <a:xfrm>
            <a:off x="3328988" y="4717964"/>
            <a:ext cx="2428875" cy="138499"/>
          </a:xfrm>
        </p:spPr>
        <p:txBody>
          <a:bodyPr>
            <a:noAutofit/>
          </a:bodyPr>
          <a:lstStyle>
            <a:lvl1pPr>
              <a:defRPr sz="1100"/>
            </a:lvl1pPr>
            <a:lvl9pPr>
              <a:defRPr sz="900"/>
            </a:lvl9pPr>
          </a:lstStyle>
          <a:p>
            <a:pPr lvl="8"/>
            <a:r>
              <a:rPr lang="en-US" dirty="0"/>
              <a:t>Insert phone number</a:t>
            </a:r>
            <a:endParaRPr lang="en-GB" dirty="0"/>
          </a:p>
        </p:txBody>
      </p:sp>
      <p:sp>
        <p:nvSpPr>
          <p:cNvPr id="173" name="Text Placeholder 66">
            <a:extLst>
              <a:ext uri="{FF2B5EF4-FFF2-40B4-BE49-F238E27FC236}">
                <a16:creationId xmlns:a16="http://schemas.microsoft.com/office/drawing/2014/main" id="{BD5E2A73-7FF1-665C-F020-11516508AE2C}"/>
              </a:ext>
            </a:extLst>
          </p:cNvPr>
          <p:cNvSpPr>
            <a:spLocks noGrp="1"/>
          </p:cNvSpPr>
          <p:nvPr>
            <p:ph type="body" sz="quarter" idx="69" hasCustomPrompt="1"/>
          </p:nvPr>
        </p:nvSpPr>
        <p:spPr>
          <a:xfrm>
            <a:off x="3328988" y="5029676"/>
            <a:ext cx="2428875" cy="138499"/>
          </a:xfrm>
        </p:spPr>
        <p:txBody>
          <a:bodyPr>
            <a:noAutofit/>
          </a:bodyPr>
          <a:lstStyle>
            <a:lvl1pPr>
              <a:defRPr sz="1100"/>
            </a:lvl1pPr>
            <a:lvl9pPr>
              <a:defRPr sz="900"/>
            </a:lvl9pPr>
          </a:lstStyle>
          <a:p>
            <a:pPr lvl="8"/>
            <a:r>
              <a:rPr lang="en-US" dirty="0"/>
              <a:t>Insert email address</a:t>
            </a:r>
            <a:endParaRPr lang="en-GB" dirty="0"/>
          </a:p>
        </p:txBody>
      </p:sp>
      <p:sp>
        <p:nvSpPr>
          <p:cNvPr id="174" name="Text Placeholder 28">
            <a:extLst>
              <a:ext uri="{FF2B5EF4-FFF2-40B4-BE49-F238E27FC236}">
                <a16:creationId xmlns:a16="http://schemas.microsoft.com/office/drawing/2014/main" id="{D997B543-7AD8-EE40-D50F-57B5DC826577}"/>
              </a:ext>
            </a:extLst>
          </p:cNvPr>
          <p:cNvSpPr>
            <a:spLocks noGrp="1"/>
          </p:cNvSpPr>
          <p:nvPr>
            <p:ph type="body" sz="quarter" idx="70" hasCustomPrompt="1"/>
          </p:nvPr>
        </p:nvSpPr>
        <p:spPr>
          <a:xfrm>
            <a:off x="6219991" y="400613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75" name="Text Placeholder 28">
            <a:extLst>
              <a:ext uri="{FF2B5EF4-FFF2-40B4-BE49-F238E27FC236}">
                <a16:creationId xmlns:a16="http://schemas.microsoft.com/office/drawing/2014/main" id="{9461EC1A-7BF5-2EE0-6FC4-179A9527050F}"/>
              </a:ext>
            </a:extLst>
          </p:cNvPr>
          <p:cNvSpPr>
            <a:spLocks noGrp="1"/>
          </p:cNvSpPr>
          <p:nvPr>
            <p:ph type="body" sz="quarter" idx="71" hasCustomPrompt="1"/>
          </p:nvPr>
        </p:nvSpPr>
        <p:spPr>
          <a:xfrm>
            <a:off x="6219991" y="431784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76" name="Text Placeholder 28">
            <a:extLst>
              <a:ext uri="{FF2B5EF4-FFF2-40B4-BE49-F238E27FC236}">
                <a16:creationId xmlns:a16="http://schemas.microsoft.com/office/drawing/2014/main" id="{B5D1BDD3-DC99-C6DC-EC1B-7706FC9AC6E1}"/>
              </a:ext>
            </a:extLst>
          </p:cNvPr>
          <p:cNvSpPr>
            <a:spLocks noGrp="1"/>
          </p:cNvSpPr>
          <p:nvPr>
            <p:ph type="body" sz="quarter" idx="72" hasCustomPrompt="1"/>
          </p:nvPr>
        </p:nvSpPr>
        <p:spPr>
          <a:xfrm>
            <a:off x="6219991" y="4629557"/>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77" name="Text Placeholder 28">
            <a:extLst>
              <a:ext uri="{FF2B5EF4-FFF2-40B4-BE49-F238E27FC236}">
                <a16:creationId xmlns:a16="http://schemas.microsoft.com/office/drawing/2014/main" id="{D747BADB-CAC9-257A-AD24-27797DAB27E7}"/>
              </a:ext>
            </a:extLst>
          </p:cNvPr>
          <p:cNvSpPr>
            <a:spLocks noGrp="1"/>
          </p:cNvSpPr>
          <p:nvPr>
            <p:ph type="body" sz="quarter" idx="73" hasCustomPrompt="1"/>
          </p:nvPr>
        </p:nvSpPr>
        <p:spPr>
          <a:xfrm>
            <a:off x="6219991" y="4941270"/>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78" name="Text Placeholder 66">
            <a:extLst>
              <a:ext uri="{FF2B5EF4-FFF2-40B4-BE49-F238E27FC236}">
                <a16:creationId xmlns:a16="http://schemas.microsoft.com/office/drawing/2014/main" id="{1BF7C513-C22F-1B7A-6EE1-2C85E5A38EB9}"/>
              </a:ext>
            </a:extLst>
          </p:cNvPr>
          <p:cNvSpPr>
            <a:spLocks noGrp="1"/>
          </p:cNvSpPr>
          <p:nvPr>
            <p:ph type="body" sz="quarter" idx="74" hasCustomPrompt="1"/>
          </p:nvPr>
        </p:nvSpPr>
        <p:spPr>
          <a:xfrm>
            <a:off x="6216817" y="3736658"/>
            <a:ext cx="2428875" cy="184666"/>
          </a:xfrm>
        </p:spPr>
        <p:txBody>
          <a:bodyPr>
            <a:noAutofit/>
          </a:bodyPr>
          <a:lstStyle>
            <a:lvl1pPr>
              <a:defRPr/>
            </a:lvl1pPr>
            <a:lvl6pPr>
              <a:defRPr sz="1200"/>
            </a:lvl6pPr>
          </a:lstStyle>
          <a:p>
            <a:pPr lvl="5"/>
            <a:r>
              <a:rPr lang="en-US" dirty="0"/>
              <a:t>Insert Name</a:t>
            </a:r>
            <a:endParaRPr lang="en-GB" dirty="0"/>
          </a:p>
        </p:txBody>
      </p:sp>
      <p:sp>
        <p:nvSpPr>
          <p:cNvPr id="179" name="Text Placeholder 66">
            <a:extLst>
              <a:ext uri="{FF2B5EF4-FFF2-40B4-BE49-F238E27FC236}">
                <a16:creationId xmlns:a16="http://schemas.microsoft.com/office/drawing/2014/main" id="{E6529234-5FFE-7BEF-3D22-D9F1006FD06E}"/>
              </a:ext>
            </a:extLst>
          </p:cNvPr>
          <p:cNvSpPr>
            <a:spLocks noGrp="1"/>
          </p:cNvSpPr>
          <p:nvPr>
            <p:ph type="body" sz="quarter" idx="75" hasCustomPrompt="1"/>
          </p:nvPr>
        </p:nvSpPr>
        <p:spPr>
          <a:xfrm>
            <a:off x="6216817" y="4094538"/>
            <a:ext cx="2428875" cy="138499"/>
          </a:xfrm>
        </p:spPr>
        <p:txBody>
          <a:bodyPr>
            <a:noAutofit/>
          </a:bodyPr>
          <a:lstStyle>
            <a:lvl1pPr>
              <a:defRPr sz="1100"/>
            </a:lvl1pPr>
            <a:lvl9pPr>
              <a:defRPr sz="900"/>
            </a:lvl9pPr>
          </a:lstStyle>
          <a:p>
            <a:pPr lvl="8"/>
            <a:r>
              <a:rPr lang="en-US" dirty="0"/>
              <a:t>Insert job title </a:t>
            </a:r>
            <a:endParaRPr lang="en-GB" dirty="0"/>
          </a:p>
        </p:txBody>
      </p:sp>
      <p:sp>
        <p:nvSpPr>
          <p:cNvPr id="180" name="Text Placeholder 66">
            <a:extLst>
              <a:ext uri="{FF2B5EF4-FFF2-40B4-BE49-F238E27FC236}">
                <a16:creationId xmlns:a16="http://schemas.microsoft.com/office/drawing/2014/main" id="{41057D1A-22E6-6F2E-9942-E6F9F09D4DD6}"/>
              </a:ext>
            </a:extLst>
          </p:cNvPr>
          <p:cNvSpPr>
            <a:spLocks noGrp="1"/>
          </p:cNvSpPr>
          <p:nvPr>
            <p:ph type="body" sz="quarter" idx="76" hasCustomPrompt="1"/>
          </p:nvPr>
        </p:nvSpPr>
        <p:spPr>
          <a:xfrm>
            <a:off x="6216817" y="4406251"/>
            <a:ext cx="2428875" cy="138499"/>
          </a:xfrm>
        </p:spPr>
        <p:txBody>
          <a:bodyPr>
            <a:noAutofit/>
          </a:bodyPr>
          <a:lstStyle>
            <a:lvl1pPr>
              <a:defRPr sz="1100"/>
            </a:lvl1pPr>
            <a:lvl9pPr>
              <a:defRPr sz="900"/>
            </a:lvl9pPr>
          </a:lstStyle>
          <a:p>
            <a:pPr lvl="8"/>
            <a:r>
              <a:rPr lang="en-US" dirty="0"/>
              <a:t>Insert location</a:t>
            </a:r>
            <a:endParaRPr lang="en-GB" dirty="0"/>
          </a:p>
        </p:txBody>
      </p:sp>
      <p:sp>
        <p:nvSpPr>
          <p:cNvPr id="181" name="Text Placeholder 66">
            <a:extLst>
              <a:ext uri="{FF2B5EF4-FFF2-40B4-BE49-F238E27FC236}">
                <a16:creationId xmlns:a16="http://schemas.microsoft.com/office/drawing/2014/main" id="{102A7612-1C53-3E44-36E1-E12A28322352}"/>
              </a:ext>
            </a:extLst>
          </p:cNvPr>
          <p:cNvSpPr>
            <a:spLocks noGrp="1"/>
          </p:cNvSpPr>
          <p:nvPr>
            <p:ph type="body" sz="quarter" idx="77" hasCustomPrompt="1"/>
          </p:nvPr>
        </p:nvSpPr>
        <p:spPr>
          <a:xfrm>
            <a:off x="6216817" y="4717964"/>
            <a:ext cx="2428875" cy="138499"/>
          </a:xfrm>
        </p:spPr>
        <p:txBody>
          <a:bodyPr>
            <a:noAutofit/>
          </a:bodyPr>
          <a:lstStyle>
            <a:lvl1pPr>
              <a:defRPr sz="1100"/>
            </a:lvl1pPr>
            <a:lvl9pPr>
              <a:defRPr sz="900"/>
            </a:lvl9pPr>
          </a:lstStyle>
          <a:p>
            <a:pPr lvl="8"/>
            <a:r>
              <a:rPr lang="en-US" dirty="0"/>
              <a:t>Insert phone number</a:t>
            </a:r>
            <a:endParaRPr lang="en-GB" dirty="0"/>
          </a:p>
        </p:txBody>
      </p:sp>
      <p:sp>
        <p:nvSpPr>
          <p:cNvPr id="182" name="Text Placeholder 66">
            <a:extLst>
              <a:ext uri="{FF2B5EF4-FFF2-40B4-BE49-F238E27FC236}">
                <a16:creationId xmlns:a16="http://schemas.microsoft.com/office/drawing/2014/main" id="{F20B8716-500F-28DC-FB4E-517B2B5202B1}"/>
              </a:ext>
            </a:extLst>
          </p:cNvPr>
          <p:cNvSpPr>
            <a:spLocks noGrp="1"/>
          </p:cNvSpPr>
          <p:nvPr>
            <p:ph type="body" sz="quarter" idx="78" hasCustomPrompt="1"/>
          </p:nvPr>
        </p:nvSpPr>
        <p:spPr>
          <a:xfrm>
            <a:off x="6216817" y="5029676"/>
            <a:ext cx="2428875" cy="138499"/>
          </a:xfrm>
        </p:spPr>
        <p:txBody>
          <a:bodyPr>
            <a:noAutofit/>
          </a:bodyPr>
          <a:lstStyle>
            <a:lvl1pPr>
              <a:defRPr sz="1100"/>
            </a:lvl1pPr>
            <a:lvl9pPr>
              <a:defRPr sz="900"/>
            </a:lvl9pPr>
          </a:lstStyle>
          <a:p>
            <a:pPr lvl="8"/>
            <a:r>
              <a:rPr lang="en-US" dirty="0"/>
              <a:t>Insert email address</a:t>
            </a:r>
            <a:endParaRPr lang="en-GB" dirty="0"/>
          </a:p>
        </p:txBody>
      </p:sp>
      <p:sp>
        <p:nvSpPr>
          <p:cNvPr id="5" name="TextBox 4">
            <a:extLst>
              <a:ext uri="{FF2B5EF4-FFF2-40B4-BE49-F238E27FC236}">
                <a16:creationId xmlns:a16="http://schemas.microsoft.com/office/drawing/2014/main" id="{9C5087BE-51F8-FC7A-8E8D-D24E2CBA4483}"/>
              </a:ext>
            </a:extLst>
          </p:cNvPr>
          <p:cNvSpPr txBox="1"/>
          <p:nvPr userDrawn="1"/>
        </p:nvSpPr>
        <p:spPr>
          <a:xfrm>
            <a:off x="450849" y="5628640"/>
            <a:ext cx="829805" cy="203133"/>
          </a:xfrm>
          <a:prstGeom prst="rect">
            <a:avLst/>
          </a:prstGeom>
          <a:noFill/>
        </p:spPr>
        <p:txBody>
          <a:bodyPr wrap="square" lIns="0" tIns="0" rIns="0" bIns="0" rtlCol="0">
            <a:spAutoFit/>
          </a:bodyPr>
          <a:lstStyle/>
          <a:p>
            <a:pPr algn="l">
              <a:lnSpc>
                <a:spcPct val="120000"/>
              </a:lnSpc>
              <a:spcAft>
                <a:spcPts val="1000"/>
              </a:spcAft>
            </a:pPr>
            <a:r>
              <a:rPr lang="en-GB" sz="1200" dirty="0">
                <a:latin typeface="Gotham Medium" panose="02000604030000020004" pitchFamily="50" charset="0"/>
              </a:rPr>
              <a:t>savills.com</a:t>
            </a:r>
          </a:p>
        </p:txBody>
      </p:sp>
    </p:spTree>
    <p:custDataLst>
      <p:tags r:id="rId1"/>
    </p:custDataLst>
    <p:extLst>
      <p:ext uri="{BB962C8B-B14F-4D97-AF65-F5344CB8AC3E}">
        <p14:creationId xmlns:p14="http://schemas.microsoft.com/office/powerpoint/2010/main" val="8282882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act details x3 yellow with image">
    <p:bg>
      <p:bgRef idx="1001">
        <a:schemeClr val="bg2"/>
      </p:bgRef>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86E47AF2-DB90-7FA8-F4B4-7EBC43DEA7F7}"/>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1CF7359E-8D9D-F79F-9A84-3D34BC984F5C}"/>
              </a:ext>
            </a:extLst>
          </p:cNvPr>
          <p:cNvGrpSpPr/>
          <p:nvPr userDrawn="1"/>
        </p:nvGrpSpPr>
        <p:grpSpPr>
          <a:xfrm>
            <a:off x="12287572" y="0"/>
            <a:ext cx="2175021" cy="4839558"/>
            <a:chOff x="838200" y="1150069"/>
            <a:chExt cx="2175021" cy="4839558"/>
          </a:xfrm>
        </p:grpSpPr>
        <p:sp>
          <p:nvSpPr>
            <p:cNvPr id="10" name="Rectangle 9">
              <a:extLst>
                <a:ext uri="{FF2B5EF4-FFF2-40B4-BE49-F238E27FC236}">
                  <a16:creationId xmlns:a16="http://schemas.microsoft.com/office/drawing/2014/main" id="{2BC84F02-6179-AB01-158E-53E91D3F9B8C}"/>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2" name="Rectangle 11">
              <a:extLst>
                <a:ext uri="{FF2B5EF4-FFF2-40B4-BE49-F238E27FC236}">
                  <a16:creationId xmlns:a16="http://schemas.microsoft.com/office/drawing/2014/main" id="{40226587-76DF-D6D3-C081-E179FFF79E45}"/>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8" name="TextBox 27">
              <a:extLst>
                <a:ext uri="{FF2B5EF4-FFF2-40B4-BE49-F238E27FC236}">
                  <a16:creationId xmlns:a16="http://schemas.microsoft.com/office/drawing/2014/main" id="{A2C83EF6-7147-AEDC-FB39-9FF672A4A49C}"/>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44" name="TextBox 43">
              <a:extLst>
                <a:ext uri="{FF2B5EF4-FFF2-40B4-BE49-F238E27FC236}">
                  <a16:creationId xmlns:a16="http://schemas.microsoft.com/office/drawing/2014/main" id="{FBF826C3-A3BF-7947-D49C-70AF0F37FE72}"/>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45" name="TextBox 44">
              <a:extLst>
                <a:ext uri="{FF2B5EF4-FFF2-40B4-BE49-F238E27FC236}">
                  <a16:creationId xmlns:a16="http://schemas.microsoft.com/office/drawing/2014/main" id="{1D7EE149-7912-B850-0C01-10E8F4E0AA5C}"/>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46" name="TextBox 45">
              <a:extLst>
                <a:ext uri="{FF2B5EF4-FFF2-40B4-BE49-F238E27FC236}">
                  <a16:creationId xmlns:a16="http://schemas.microsoft.com/office/drawing/2014/main" id="{BAD2AB4F-6A32-8A21-FD86-7F23B76513F3}"/>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47" name="TextBox 46">
              <a:extLst>
                <a:ext uri="{FF2B5EF4-FFF2-40B4-BE49-F238E27FC236}">
                  <a16:creationId xmlns:a16="http://schemas.microsoft.com/office/drawing/2014/main" id="{7A065520-653F-0D69-CB42-83296CF7BDB2}"/>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48" name="TextBox 47">
              <a:extLst>
                <a:ext uri="{FF2B5EF4-FFF2-40B4-BE49-F238E27FC236}">
                  <a16:creationId xmlns:a16="http://schemas.microsoft.com/office/drawing/2014/main" id="{B1D37F16-772F-3017-BB4D-4B004B493FA6}"/>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49" name="TextBox 48">
              <a:extLst>
                <a:ext uri="{FF2B5EF4-FFF2-40B4-BE49-F238E27FC236}">
                  <a16:creationId xmlns:a16="http://schemas.microsoft.com/office/drawing/2014/main" id="{65964AA3-2585-6FA9-B5BE-A64F8E23D865}"/>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pic>
        <p:nvPicPr>
          <p:cNvPr id="51" name="Graphic 50">
            <a:extLst>
              <a:ext uri="{FF2B5EF4-FFF2-40B4-BE49-F238E27FC236}">
                <a16:creationId xmlns:a16="http://schemas.microsoft.com/office/drawing/2014/main" id="{CB604602-54FC-0D01-E989-7F139BBA5151}"/>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672187" y="448687"/>
            <a:ext cx="1072138" cy="1072138"/>
          </a:xfrm>
          <a:prstGeom prst="rect">
            <a:avLst/>
          </a:prstGeom>
        </p:spPr>
      </p:pic>
      <p:sp>
        <p:nvSpPr>
          <p:cNvPr id="53" name="TextBox 52">
            <a:extLst>
              <a:ext uri="{FF2B5EF4-FFF2-40B4-BE49-F238E27FC236}">
                <a16:creationId xmlns:a16="http://schemas.microsoft.com/office/drawing/2014/main" id="{AD839ADA-6226-6F74-FB73-BD6B9AE54734}"/>
              </a:ext>
            </a:extLst>
          </p:cNvPr>
          <p:cNvSpPr txBox="1"/>
          <p:nvPr userDrawn="1"/>
        </p:nvSpPr>
        <p:spPr>
          <a:xfrm>
            <a:off x="450849" y="5628640"/>
            <a:ext cx="829805" cy="203133"/>
          </a:xfrm>
          <a:prstGeom prst="rect">
            <a:avLst/>
          </a:prstGeom>
          <a:noFill/>
        </p:spPr>
        <p:txBody>
          <a:bodyPr wrap="square" lIns="0" tIns="0" rIns="0" bIns="0" rtlCol="0">
            <a:noAutofit/>
          </a:bodyPr>
          <a:lstStyle/>
          <a:p>
            <a:pPr algn="l">
              <a:lnSpc>
                <a:spcPct val="120000"/>
              </a:lnSpc>
              <a:spcAft>
                <a:spcPts val="1000"/>
              </a:spcAft>
            </a:pPr>
            <a:r>
              <a:rPr lang="en-GB" sz="1200" dirty="0">
                <a:latin typeface="Gotham Medium" panose="02000604030000020004" pitchFamily="50" charset="0"/>
              </a:rPr>
              <a:t>savills.com</a:t>
            </a:r>
          </a:p>
        </p:txBody>
      </p:sp>
      <p:sp>
        <p:nvSpPr>
          <p:cNvPr id="54" name="TextBox 53">
            <a:extLst>
              <a:ext uri="{FF2B5EF4-FFF2-40B4-BE49-F238E27FC236}">
                <a16:creationId xmlns:a16="http://schemas.microsoft.com/office/drawing/2014/main" id="{D567FA3A-9F88-DDEA-6C81-D1E8BAE83B9B}"/>
              </a:ext>
            </a:extLst>
          </p:cNvPr>
          <p:cNvSpPr txBox="1"/>
          <p:nvPr userDrawn="1"/>
        </p:nvSpPr>
        <p:spPr>
          <a:xfrm>
            <a:off x="450849" y="5949950"/>
            <a:ext cx="11069639" cy="470129"/>
          </a:xfrm>
          <a:prstGeom prst="rect">
            <a:avLst/>
          </a:prstGeom>
          <a:noFill/>
        </p:spPr>
        <p:txBody>
          <a:bodyPr wrap="square" lIns="0" tIns="0" rIns="0" bIns="0">
            <a:spAutoFit/>
          </a:bodyPr>
          <a:lstStyle/>
          <a:p>
            <a:pPr>
              <a:lnSpc>
                <a:spcPct val="120000"/>
              </a:lnSpc>
            </a:pPr>
            <a:r>
              <a:rPr lang="en-GB" sz="650" dirty="0"/>
              <a:t>Disclaimer: 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sp>
        <p:nvSpPr>
          <p:cNvPr id="55" name="Text Placeholder 28">
            <a:extLst>
              <a:ext uri="{FF2B5EF4-FFF2-40B4-BE49-F238E27FC236}">
                <a16:creationId xmlns:a16="http://schemas.microsoft.com/office/drawing/2014/main" id="{8C3E7E8D-E252-C846-69BF-C9E5E269B3BA}"/>
              </a:ext>
            </a:extLst>
          </p:cNvPr>
          <p:cNvSpPr>
            <a:spLocks noGrp="1"/>
          </p:cNvSpPr>
          <p:nvPr>
            <p:ph type="body" sz="quarter" idx="25" hasCustomPrompt="1"/>
          </p:nvPr>
        </p:nvSpPr>
        <p:spPr>
          <a:xfrm>
            <a:off x="450849" y="3841415"/>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6" name="Text Placeholder 28">
            <a:extLst>
              <a:ext uri="{FF2B5EF4-FFF2-40B4-BE49-F238E27FC236}">
                <a16:creationId xmlns:a16="http://schemas.microsoft.com/office/drawing/2014/main" id="{F3BD5717-4428-1696-0CEA-FE48D3CB9A7D}"/>
              </a:ext>
            </a:extLst>
          </p:cNvPr>
          <p:cNvSpPr>
            <a:spLocks noGrp="1"/>
          </p:cNvSpPr>
          <p:nvPr>
            <p:ph type="body" sz="quarter" idx="26" hasCustomPrompt="1"/>
          </p:nvPr>
        </p:nvSpPr>
        <p:spPr>
          <a:xfrm>
            <a:off x="450849" y="4153128"/>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7" name="Text Placeholder 28">
            <a:extLst>
              <a:ext uri="{FF2B5EF4-FFF2-40B4-BE49-F238E27FC236}">
                <a16:creationId xmlns:a16="http://schemas.microsoft.com/office/drawing/2014/main" id="{1B96827B-D4EF-6FBF-417A-5FEB1C5D06B7}"/>
              </a:ext>
            </a:extLst>
          </p:cNvPr>
          <p:cNvSpPr>
            <a:spLocks noGrp="1"/>
          </p:cNvSpPr>
          <p:nvPr>
            <p:ph type="body" sz="quarter" idx="27" hasCustomPrompt="1"/>
          </p:nvPr>
        </p:nvSpPr>
        <p:spPr>
          <a:xfrm>
            <a:off x="450849" y="4464841"/>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8" name="Text Placeholder 28">
            <a:extLst>
              <a:ext uri="{FF2B5EF4-FFF2-40B4-BE49-F238E27FC236}">
                <a16:creationId xmlns:a16="http://schemas.microsoft.com/office/drawing/2014/main" id="{FD8C09BD-4A50-703F-B4EC-6B0502996EAA}"/>
              </a:ext>
            </a:extLst>
          </p:cNvPr>
          <p:cNvSpPr>
            <a:spLocks noGrp="1"/>
          </p:cNvSpPr>
          <p:nvPr>
            <p:ph type="body" sz="quarter" idx="28" hasCustomPrompt="1"/>
          </p:nvPr>
        </p:nvSpPr>
        <p:spPr>
          <a:xfrm>
            <a:off x="450849" y="4776554"/>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9" name="Title 64">
            <a:extLst>
              <a:ext uri="{FF2B5EF4-FFF2-40B4-BE49-F238E27FC236}">
                <a16:creationId xmlns:a16="http://schemas.microsoft.com/office/drawing/2014/main" id="{76E38BF0-8889-736D-D9A8-4D66E8C05B60}"/>
              </a:ext>
            </a:extLst>
          </p:cNvPr>
          <p:cNvSpPr>
            <a:spLocks noGrp="1"/>
          </p:cNvSpPr>
          <p:nvPr>
            <p:ph type="title" hasCustomPrompt="1"/>
          </p:nvPr>
        </p:nvSpPr>
        <p:spPr>
          <a:xfrm>
            <a:off x="450850" y="1532427"/>
            <a:ext cx="8188325" cy="830997"/>
          </a:xfrm>
        </p:spPr>
        <p:txBody>
          <a:bodyPr/>
          <a:lstStyle>
            <a:lvl1pPr>
              <a:defRPr sz="6000">
                <a:latin typeface="+mn-lt"/>
              </a:defRPr>
            </a:lvl1pPr>
          </a:lstStyle>
          <a:p>
            <a:r>
              <a:rPr lang="en-US" dirty="0"/>
              <a:t>Contact us</a:t>
            </a:r>
            <a:endParaRPr lang="en-GB" dirty="0"/>
          </a:p>
        </p:txBody>
      </p:sp>
      <p:sp>
        <p:nvSpPr>
          <p:cNvPr id="60" name="Text Placeholder 66">
            <a:extLst>
              <a:ext uri="{FF2B5EF4-FFF2-40B4-BE49-F238E27FC236}">
                <a16:creationId xmlns:a16="http://schemas.microsoft.com/office/drawing/2014/main" id="{916D30A4-92F0-4804-DE43-5391BC934463}"/>
              </a:ext>
            </a:extLst>
          </p:cNvPr>
          <p:cNvSpPr>
            <a:spLocks noGrp="1"/>
          </p:cNvSpPr>
          <p:nvPr>
            <p:ph type="body" sz="quarter" idx="29" hasCustomPrompt="1"/>
          </p:nvPr>
        </p:nvSpPr>
        <p:spPr>
          <a:xfrm>
            <a:off x="447675" y="3571942"/>
            <a:ext cx="3386138" cy="184666"/>
          </a:xfrm>
        </p:spPr>
        <p:txBody>
          <a:bodyPr>
            <a:noAutofit/>
          </a:bodyPr>
          <a:lstStyle>
            <a:lvl1pPr>
              <a:defRPr/>
            </a:lvl1pPr>
            <a:lvl6pPr>
              <a:defRPr sz="1200"/>
            </a:lvl6pPr>
          </a:lstStyle>
          <a:p>
            <a:pPr lvl="5"/>
            <a:r>
              <a:rPr lang="en-US" dirty="0"/>
              <a:t>Insert Name</a:t>
            </a:r>
            <a:endParaRPr lang="en-GB" dirty="0"/>
          </a:p>
        </p:txBody>
      </p:sp>
      <p:sp>
        <p:nvSpPr>
          <p:cNvPr id="61" name="Text Placeholder 66">
            <a:extLst>
              <a:ext uri="{FF2B5EF4-FFF2-40B4-BE49-F238E27FC236}">
                <a16:creationId xmlns:a16="http://schemas.microsoft.com/office/drawing/2014/main" id="{4430A6D4-9D41-B70F-A658-BC5365E5B903}"/>
              </a:ext>
            </a:extLst>
          </p:cNvPr>
          <p:cNvSpPr>
            <a:spLocks noGrp="1"/>
          </p:cNvSpPr>
          <p:nvPr>
            <p:ph type="body" sz="quarter" idx="30" hasCustomPrompt="1"/>
          </p:nvPr>
        </p:nvSpPr>
        <p:spPr>
          <a:xfrm>
            <a:off x="447675" y="3929822"/>
            <a:ext cx="3386138" cy="138499"/>
          </a:xfrm>
        </p:spPr>
        <p:txBody>
          <a:bodyPr wrap="square">
            <a:noAutofit/>
          </a:bodyPr>
          <a:lstStyle>
            <a:lvl1pPr>
              <a:defRPr sz="1100"/>
            </a:lvl1pPr>
            <a:lvl9pPr>
              <a:defRPr sz="900"/>
            </a:lvl9pPr>
          </a:lstStyle>
          <a:p>
            <a:pPr lvl="8"/>
            <a:r>
              <a:rPr lang="en-US" dirty="0"/>
              <a:t>Insert job title </a:t>
            </a:r>
            <a:endParaRPr lang="en-GB" dirty="0"/>
          </a:p>
        </p:txBody>
      </p:sp>
      <p:sp>
        <p:nvSpPr>
          <p:cNvPr id="62" name="Text Placeholder 66">
            <a:extLst>
              <a:ext uri="{FF2B5EF4-FFF2-40B4-BE49-F238E27FC236}">
                <a16:creationId xmlns:a16="http://schemas.microsoft.com/office/drawing/2014/main" id="{92CEEDFD-E73D-4C59-F315-7461950F5C16}"/>
              </a:ext>
            </a:extLst>
          </p:cNvPr>
          <p:cNvSpPr>
            <a:spLocks noGrp="1"/>
          </p:cNvSpPr>
          <p:nvPr>
            <p:ph type="body" sz="quarter" idx="31" hasCustomPrompt="1"/>
          </p:nvPr>
        </p:nvSpPr>
        <p:spPr>
          <a:xfrm>
            <a:off x="447675" y="4241535"/>
            <a:ext cx="3386138" cy="138499"/>
          </a:xfrm>
        </p:spPr>
        <p:txBody>
          <a:bodyPr wrap="square">
            <a:noAutofit/>
          </a:bodyPr>
          <a:lstStyle>
            <a:lvl1pPr>
              <a:defRPr sz="1100"/>
            </a:lvl1pPr>
            <a:lvl9pPr>
              <a:defRPr sz="900"/>
            </a:lvl9pPr>
          </a:lstStyle>
          <a:p>
            <a:pPr lvl="8"/>
            <a:r>
              <a:rPr lang="en-US" dirty="0"/>
              <a:t>Insert location</a:t>
            </a:r>
            <a:endParaRPr lang="en-GB" dirty="0"/>
          </a:p>
        </p:txBody>
      </p:sp>
      <p:sp>
        <p:nvSpPr>
          <p:cNvPr id="63" name="Text Placeholder 66">
            <a:extLst>
              <a:ext uri="{FF2B5EF4-FFF2-40B4-BE49-F238E27FC236}">
                <a16:creationId xmlns:a16="http://schemas.microsoft.com/office/drawing/2014/main" id="{17D8413B-6747-7B10-2936-D7B037B65BD1}"/>
              </a:ext>
            </a:extLst>
          </p:cNvPr>
          <p:cNvSpPr>
            <a:spLocks noGrp="1"/>
          </p:cNvSpPr>
          <p:nvPr>
            <p:ph type="body" sz="quarter" idx="32" hasCustomPrompt="1"/>
          </p:nvPr>
        </p:nvSpPr>
        <p:spPr>
          <a:xfrm>
            <a:off x="447675" y="4553248"/>
            <a:ext cx="3386138"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64" name="Text Placeholder 66">
            <a:extLst>
              <a:ext uri="{FF2B5EF4-FFF2-40B4-BE49-F238E27FC236}">
                <a16:creationId xmlns:a16="http://schemas.microsoft.com/office/drawing/2014/main" id="{ED0CFE91-A4A0-FA9A-36FA-5EF16B6BA92B}"/>
              </a:ext>
            </a:extLst>
          </p:cNvPr>
          <p:cNvSpPr>
            <a:spLocks noGrp="1"/>
          </p:cNvSpPr>
          <p:nvPr>
            <p:ph type="body" sz="quarter" idx="33" hasCustomPrompt="1"/>
          </p:nvPr>
        </p:nvSpPr>
        <p:spPr>
          <a:xfrm>
            <a:off x="447675" y="4864960"/>
            <a:ext cx="3386138"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65" name="Text Placeholder 28">
            <a:extLst>
              <a:ext uri="{FF2B5EF4-FFF2-40B4-BE49-F238E27FC236}">
                <a16:creationId xmlns:a16="http://schemas.microsoft.com/office/drawing/2014/main" id="{04E8519C-9A0A-422E-B046-2FA9417213DD}"/>
              </a:ext>
            </a:extLst>
          </p:cNvPr>
          <p:cNvSpPr>
            <a:spLocks noGrp="1"/>
          </p:cNvSpPr>
          <p:nvPr>
            <p:ph type="body" sz="quarter" idx="34" hasCustomPrompt="1"/>
          </p:nvPr>
        </p:nvSpPr>
        <p:spPr>
          <a:xfrm>
            <a:off x="4292599" y="3841415"/>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6" name="Text Placeholder 28">
            <a:extLst>
              <a:ext uri="{FF2B5EF4-FFF2-40B4-BE49-F238E27FC236}">
                <a16:creationId xmlns:a16="http://schemas.microsoft.com/office/drawing/2014/main" id="{AA47D99C-854D-6294-BBA2-683310F24D1B}"/>
              </a:ext>
            </a:extLst>
          </p:cNvPr>
          <p:cNvSpPr>
            <a:spLocks noGrp="1"/>
          </p:cNvSpPr>
          <p:nvPr>
            <p:ph type="body" sz="quarter" idx="35" hasCustomPrompt="1"/>
          </p:nvPr>
        </p:nvSpPr>
        <p:spPr>
          <a:xfrm>
            <a:off x="4292599" y="4153128"/>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7" name="Text Placeholder 28">
            <a:extLst>
              <a:ext uri="{FF2B5EF4-FFF2-40B4-BE49-F238E27FC236}">
                <a16:creationId xmlns:a16="http://schemas.microsoft.com/office/drawing/2014/main" id="{463FA1FE-AD90-57AF-CDDE-DF79B893D316}"/>
              </a:ext>
            </a:extLst>
          </p:cNvPr>
          <p:cNvSpPr>
            <a:spLocks noGrp="1"/>
          </p:cNvSpPr>
          <p:nvPr>
            <p:ph type="body" sz="quarter" idx="36" hasCustomPrompt="1"/>
          </p:nvPr>
        </p:nvSpPr>
        <p:spPr>
          <a:xfrm>
            <a:off x="4292599" y="4464841"/>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8" name="Text Placeholder 28">
            <a:extLst>
              <a:ext uri="{FF2B5EF4-FFF2-40B4-BE49-F238E27FC236}">
                <a16:creationId xmlns:a16="http://schemas.microsoft.com/office/drawing/2014/main" id="{043FB2F6-31A0-C8E7-9564-0545C308985B}"/>
              </a:ext>
            </a:extLst>
          </p:cNvPr>
          <p:cNvSpPr>
            <a:spLocks noGrp="1"/>
          </p:cNvSpPr>
          <p:nvPr>
            <p:ph type="body" sz="quarter" idx="37" hasCustomPrompt="1"/>
          </p:nvPr>
        </p:nvSpPr>
        <p:spPr>
          <a:xfrm>
            <a:off x="4292599" y="4776554"/>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9" name="Text Placeholder 66">
            <a:extLst>
              <a:ext uri="{FF2B5EF4-FFF2-40B4-BE49-F238E27FC236}">
                <a16:creationId xmlns:a16="http://schemas.microsoft.com/office/drawing/2014/main" id="{3C97C1AE-2EE0-30C4-688D-8FA23B400492}"/>
              </a:ext>
            </a:extLst>
          </p:cNvPr>
          <p:cNvSpPr>
            <a:spLocks noGrp="1"/>
          </p:cNvSpPr>
          <p:nvPr>
            <p:ph type="body" sz="quarter" idx="38" hasCustomPrompt="1"/>
          </p:nvPr>
        </p:nvSpPr>
        <p:spPr>
          <a:xfrm>
            <a:off x="4289425" y="3571942"/>
            <a:ext cx="3386138" cy="184666"/>
          </a:xfrm>
        </p:spPr>
        <p:txBody>
          <a:bodyPr>
            <a:noAutofit/>
          </a:bodyPr>
          <a:lstStyle>
            <a:lvl1pPr>
              <a:defRPr/>
            </a:lvl1pPr>
            <a:lvl6pPr>
              <a:defRPr sz="1200"/>
            </a:lvl6pPr>
          </a:lstStyle>
          <a:p>
            <a:pPr lvl="5"/>
            <a:r>
              <a:rPr lang="en-US" dirty="0"/>
              <a:t>Insert Name</a:t>
            </a:r>
            <a:endParaRPr lang="en-GB" dirty="0"/>
          </a:p>
        </p:txBody>
      </p:sp>
      <p:sp>
        <p:nvSpPr>
          <p:cNvPr id="70" name="Text Placeholder 66">
            <a:extLst>
              <a:ext uri="{FF2B5EF4-FFF2-40B4-BE49-F238E27FC236}">
                <a16:creationId xmlns:a16="http://schemas.microsoft.com/office/drawing/2014/main" id="{2CC21851-4937-1285-EB95-49BFBEE79571}"/>
              </a:ext>
            </a:extLst>
          </p:cNvPr>
          <p:cNvSpPr>
            <a:spLocks noGrp="1"/>
          </p:cNvSpPr>
          <p:nvPr>
            <p:ph type="body" sz="quarter" idx="39" hasCustomPrompt="1"/>
          </p:nvPr>
        </p:nvSpPr>
        <p:spPr>
          <a:xfrm>
            <a:off x="4289425" y="3929822"/>
            <a:ext cx="3386138" cy="138499"/>
          </a:xfrm>
        </p:spPr>
        <p:txBody>
          <a:bodyPr wrap="square">
            <a:noAutofit/>
          </a:bodyPr>
          <a:lstStyle>
            <a:lvl1pPr>
              <a:defRPr sz="1100"/>
            </a:lvl1pPr>
            <a:lvl9pPr>
              <a:defRPr sz="900"/>
            </a:lvl9pPr>
          </a:lstStyle>
          <a:p>
            <a:pPr lvl="8"/>
            <a:r>
              <a:rPr lang="en-US" dirty="0"/>
              <a:t>Insert job title </a:t>
            </a:r>
            <a:endParaRPr lang="en-GB" dirty="0"/>
          </a:p>
        </p:txBody>
      </p:sp>
      <p:sp>
        <p:nvSpPr>
          <p:cNvPr id="71" name="Text Placeholder 66">
            <a:extLst>
              <a:ext uri="{FF2B5EF4-FFF2-40B4-BE49-F238E27FC236}">
                <a16:creationId xmlns:a16="http://schemas.microsoft.com/office/drawing/2014/main" id="{A48C2866-581E-8AF0-EB58-CC717F86BA36}"/>
              </a:ext>
            </a:extLst>
          </p:cNvPr>
          <p:cNvSpPr>
            <a:spLocks noGrp="1"/>
          </p:cNvSpPr>
          <p:nvPr>
            <p:ph type="body" sz="quarter" idx="40" hasCustomPrompt="1"/>
          </p:nvPr>
        </p:nvSpPr>
        <p:spPr>
          <a:xfrm>
            <a:off x="4289425" y="4241535"/>
            <a:ext cx="3386138" cy="138499"/>
          </a:xfrm>
        </p:spPr>
        <p:txBody>
          <a:bodyPr wrap="square">
            <a:noAutofit/>
          </a:bodyPr>
          <a:lstStyle>
            <a:lvl1pPr>
              <a:defRPr sz="1100"/>
            </a:lvl1pPr>
            <a:lvl9pPr>
              <a:defRPr sz="900"/>
            </a:lvl9pPr>
          </a:lstStyle>
          <a:p>
            <a:pPr lvl="8"/>
            <a:r>
              <a:rPr lang="en-US" dirty="0"/>
              <a:t>Insert location</a:t>
            </a:r>
            <a:endParaRPr lang="en-GB" dirty="0"/>
          </a:p>
        </p:txBody>
      </p:sp>
      <p:sp>
        <p:nvSpPr>
          <p:cNvPr id="72" name="Text Placeholder 66">
            <a:extLst>
              <a:ext uri="{FF2B5EF4-FFF2-40B4-BE49-F238E27FC236}">
                <a16:creationId xmlns:a16="http://schemas.microsoft.com/office/drawing/2014/main" id="{300A386A-CBFA-4516-C247-AC0FDA0AE23B}"/>
              </a:ext>
            </a:extLst>
          </p:cNvPr>
          <p:cNvSpPr>
            <a:spLocks noGrp="1"/>
          </p:cNvSpPr>
          <p:nvPr>
            <p:ph type="body" sz="quarter" idx="41" hasCustomPrompt="1"/>
          </p:nvPr>
        </p:nvSpPr>
        <p:spPr>
          <a:xfrm>
            <a:off x="4289425" y="4553248"/>
            <a:ext cx="3386138"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73" name="Text Placeholder 66">
            <a:extLst>
              <a:ext uri="{FF2B5EF4-FFF2-40B4-BE49-F238E27FC236}">
                <a16:creationId xmlns:a16="http://schemas.microsoft.com/office/drawing/2014/main" id="{C83EACAA-225A-FC09-B0A9-EC3962EF682C}"/>
              </a:ext>
            </a:extLst>
          </p:cNvPr>
          <p:cNvSpPr>
            <a:spLocks noGrp="1"/>
          </p:cNvSpPr>
          <p:nvPr>
            <p:ph type="body" sz="quarter" idx="42" hasCustomPrompt="1"/>
          </p:nvPr>
        </p:nvSpPr>
        <p:spPr>
          <a:xfrm>
            <a:off x="4289425" y="4864960"/>
            <a:ext cx="3386138"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74" name="Text Placeholder 28">
            <a:extLst>
              <a:ext uri="{FF2B5EF4-FFF2-40B4-BE49-F238E27FC236}">
                <a16:creationId xmlns:a16="http://schemas.microsoft.com/office/drawing/2014/main" id="{97D3AEE7-1C00-FA6B-B96B-C1A38730400F}"/>
              </a:ext>
            </a:extLst>
          </p:cNvPr>
          <p:cNvSpPr>
            <a:spLocks noGrp="1"/>
          </p:cNvSpPr>
          <p:nvPr>
            <p:ph type="body" sz="quarter" idx="43" hasCustomPrompt="1"/>
          </p:nvPr>
        </p:nvSpPr>
        <p:spPr>
          <a:xfrm>
            <a:off x="8134349" y="3841415"/>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5" name="Text Placeholder 28">
            <a:extLst>
              <a:ext uri="{FF2B5EF4-FFF2-40B4-BE49-F238E27FC236}">
                <a16:creationId xmlns:a16="http://schemas.microsoft.com/office/drawing/2014/main" id="{3B4DD399-9E9D-3EFE-7C95-033291AF61CC}"/>
              </a:ext>
            </a:extLst>
          </p:cNvPr>
          <p:cNvSpPr>
            <a:spLocks noGrp="1"/>
          </p:cNvSpPr>
          <p:nvPr>
            <p:ph type="body" sz="quarter" idx="44" hasCustomPrompt="1"/>
          </p:nvPr>
        </p:nvSpPr>
        <p:spPr>
          <a:xfrm>
            <a:off x="8134349" y="4153128"/>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6" name="Text Placeholder 28">
            <a:extLst>
              <a:ext uri="{FF2B5EF4-FFF2-40B4-BE49-F238E27FC236}">
                <a16:creationId xmlns:a16="http://schemas.microsoft.com/office/drawing/2014/main" id="{51580AEB-ED74-10F1-E59D-6EEF1B13F744}"/>
              </a:ext>
            </a:extLst>
          </p:cNvPr>
          <p:cNvSpPr>
            <a:spLocks noGrp="1"/>
          </p:cNvSpPr>
          <p:nvPr>
            <p:ph type="body" sz="quarter" idx="45" hasCustomPrompt="1"/>
          </p:nvPr>
        </p:nvSpPr>
        <p:spPr>
          <a:xfrm>
            <a:off x="8134349" y="4464841"/>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7" name="Text Placeholder 28">
            <a:extLst>
              <a:ext uri="{FF2B5EF4-FFF2-40B4-BE49-F238E27FC236}">
                <a16:creationId xmlns:a16="http://schemas.microsoft.com/office/drawing/2014/main" id="{E35117EF-50D1-DE08-5437-89C329333D30}"/>
              </a:ext>
            </a:extLst>
          </p:cNvPr>
          <p:cNvSpPr>
            <a:spLocks noGrp="1"/>
          </p:cNvSpPr>
          <p:nvPr>
            <p:ph type="body" sz="quarter" idx="46" hasCustomPrompt="1"/>
          </p:nvPr>
        </p:nvSpPr>
        <p:spPr>
          <a:xfrm>
            <a:off x="8134349" y="4776554"/>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8" name="Text Placeholder 66">
            <a:extLst>
              <a:ext uri="{FF2B5EF4-FFF2-40B4-BE49-F238E27FC236}">
                <a16:creationId xmlns:a16="http://schemas.microsoft.com/office/drawing/2014/main" id="{33C69738-BFBD-49AC-EC7B-132D401B213E}"/>
              </a:ext>
            </a:extLst>
          </p:cNvPr>
          <p:cNvSpPr>
            <a:spLocks noGrp="1"/>
          </p:cNvSpPr>
          <p:nvPr>
            <p:ph type="body" sz="quarter" idx="47" hasCustomPrompt="1"/>
          </p:nvPr>
        </p:nvSpPr>
        <p:spPr>
          <a:xfrm>
            <a:off x="8131175" y="3571942"/>
            <a:ext cx="3386138" cy="184666"/>
          </a:xfrm>
        </p:spPr>
        <p:txBody>
          <a:bodyPr>
            <a:noAutofit/>
          </a:bodyPr>
          <a:lstStyle>
            <a:lvl1pPr>
              <a:defRPr/>
            </a:lvl1pPr>
            <a:lvl6pPr>
              <a:defRPr sz="1200"/>
            </a:lvl6pPr>
          </a:lstStyle>
          <a:p>
            <a:pPr lvl="5"/>
            <a:r>
              <a:rPr lang="en-US" dirty="0"/>
              <a:t>Insert Name</a:t>
            </a:r>
            <a:endParaRPr lang="en-GB" dirty="0"/>
          </a:p>
        </p:txBody>
      </p:sp>
      <p:sp>
        <p:nvSpPr>
          <p:cNvPr id="79" name="Text Placeholder 66">
            <a:extLst>
              <a:ext uri="{FF2B5EF4-FFF2-40B4-BE49-F238E27FC236}">
                <a16:creationId xmlns:a16="http://schemas.microsoft.com/office/drawing/2014/main" id="{41E7A3FA-FE37-06D6-88A9-69A7AEB8D5DD}"/>
              </a:ext>
            </a:extLst>
          </p:cNvPr>
          <p:cNvSpPr>
            <a:spLocks noGrp="1"/>
          </p:cNvSpPr>
          <p:nvPr>
            <p:ph type="body" sz="quarter" idx="48" hasCustomPrompt="1"/>
          </p:nvPr>
        </p:nvSpPr>
        <p:spPr>
          <a:xfrm>
            <a:off x="8131175" y="3929822"/>
            <a:ext cx="3386138" cy="138499"/>
          </a:xfrm>
        </p:spPr>
        <p:txBody>
          <a:bodyPr wrap="square">
            <a:noAutofit/>
          </a:bodyPr>
          <a:lstStyle>
            <a:lvl1pPr>
              <a:defRPr sz="1100"/>
            </a:lvl1pPr>
            <a:lvl9pPr>
              <a:defRPr sz="900"/>
            </a:lvl9pPr>
          </a:lstStyle>
          <a:p>
            <a:pPr lvl="8"/>
            <a:r>
              <a:rPr lang="en-US" dirty="0"/>
              <a:t>Insert job title </a:t>
            </a:r>
            <a:endParaRPr lang="en-GB" dirty="0"/>
          </a:p>
        </p:txBody>
      </p:sp>
      <p:sp>
        <p:nvSpPr>
          <p:cNvPr id="80" name="Text Placeholder 66">
            <a:extLst>
              <a:ext uri="{FF2B5EF4-FFF2-40B4-BE49-F238E27FC236}">
                <a16:creationId xmlns:a16="http://schemas.microsoft.com/office/drawing/2014/main" id="{392001D5-9F94-CE26-8376-1A180E6C3135}"/>
              </a:ext>
            </a:extLst>
          </p:cNvPr>
          <p:cNvSpPr>
            <a:spLocks noGrp="1"/>
          </p:cNvSpPr>
          <p:nvPr>
            <p:ph type="body" sz="quarter" idx="49" hasCustomPrompt="1"/>
          </p:nvPr>
        </p:nvSpPr>
        <p:spPr>
          <a:xfrm>
            <a:off x="8131175" y="4241535"/>
            <a:ext cx="3386138" cy="138499"/>
          </a:xfrm>
        </p:spPr>
        <p:txBody>
          <a:bodyPr wrap="square">
            <a:noAutofit/>
          </a:bodyPr>
          <a:lstStyle>
            <a:lvl1pPr>
              <a:defRPr sz="1100"/>
            </a:lvl1pPr>
            <a:lvl9pPr>
              <a:defRPr sz="900"/>
            </a:lvl9pPr>
          </a:lstStyle>
          <a:p>
            <a:pPr lvl="8"/>
            <a:r>
              <a:rPr lang="en-US" dirty="0"/>
              <a:t>Insert location</a:t>
            </a:r>
            <a:endParaRPr lang="en-GB" dirty="0"/>
          </a:p>
        </p:txBody>
      </p:sp>
      <p:sp>
        <p:nvSpPr>
          <p:cNvPr id="81" name="Text Placeholder 66">
            <a:extLst>
              <a:ext uri="{FF2B5EF4-FFF2-40B4-BE49-F238E27FC236}">
                <a16:creationId xmlns:a16="http://schemas.microsoft.com/office/drawing/2014/main" id="{6D9E2999-B56D-A0A4-0DCC-824A5D1EC5BF}"/>
              </a:ext>
            </a:extLst>
          </p:cNvPr>
          <p:cNvSpPr>
            <a:spLocks noGrp="1"/>
          </p:cNvSpPr>
          <p:nvPr>
            <p:ph type="body" sz="quarter" idx="50" hasCustomPrompt="1"/>
          </p:nvPr>
        </p:nvSpPr>
        <p:spPr>
          <a:xfrm>
            <a:off x="8131175" y="4553248"/>
            <a:ext cx="3386138"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82" name="Text Placeholder 66">
            <a:extLst>
              <a:ext uri="{FF2B5EF4-FFF2-40B4-BE49-F238E27FC236}">
                <a16:creationId xmlns:a16="http://schemas.microsoft.com/office/drawing/2014/main" id="{DD5E82FA-1A54-E10D-F7F2-B20691D6EF0F}"/>
              </a:ext>
            </a:extLst>
          </p:cNvPr>
          <p:cNvSpPr>
            <a:spLocks noGrp="1"/>
          </p:cNvSpPr>
          <p:nvPr>
            <p:ph type="body" sz="quarter" idx="51" hasCustomPrompt="1"/>
          </p:nvPr>
        </p:nvSpPr>
        <p:spPr>
          <a:xfrm>
            <a:off x="8131175" y="4864960"/>
            <a:ext cx="3386138"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83" name="Picture Placeholder 84">
            <a:extLst>
              <a:ext uri="{FF2B5EF4-FFF2-40B4-BE49-F238E27FC236}">
                <a16:creationId xmlns:a16="http://schemas.microsoft.com/office/drawing/2014/main" id="{380308F0-169D-DC14-794C-82A07BB2E8A3}"/>
              </a:ext>
            </a:extLst>
          </p:cNvPr>
          <p:cNvSpPr>
            <a:spLocks noGrp="1"/>
          </p:cNvSpPr>
          <p:nvPr>
            <p:ph type="pic" sz="quarter" idx="52"/>
          </p:nvPr>
        </p:nvSpPr>
        <p:spPr>
          <a:xfrm>
            <a:off x="447675" y="2724150"/>
            <a:ext cx="720000" cy="720000"/>
          </a:xfrm>
        </p:spPr>
        <p:txBody>
          <a:bodyPr/>
          <a:lstStyle/>
          <a:p>
            <a:r>
              <a:rPr lang="en-US"/>
              <a:t>Click icon to add picture</a:t>
            </a:r>
            <a:endParaRPr lang="en-GB"/>
          </a:p>
        </p:txBody>
      </p:sp>
      <p:sp>
        <p:nvSpPr>
          <p:cNvPr id="84" name="Picture Placeholder 84">
            <a:extLst>
              <a:ext uri="{FF2B5EF4-FFF2-40B4-BE49-F238E27FC236}">
                <a16:creationId xmlns:a16="http://schemas.microsoft.com/office/drawing/2014/main" id="{C318E574-7032-F657-2584-853C8F0347F4}"/>
              </a:ext>
            </a:extLst>
          </p:cNvPr>
          <p:cNvSpPr>
            <a:spLocks noGrp="1"/>
          </p:cNvSpPr>
          <p:nvPr>
            <p:ph type="pic" sz="quarter" idx="53"/>
          </p:nvPr>
        </p:nvSpPr>
        <p:spPr>
          <a:xfrm>
            <a:off x="4289425" y="2724150"/>
            <a:ext cx="720000" cy="720000"/>
          </a:xfrm>
        </p:spPr>
        <p:txBody>
          <a:bodyPr/>
          <a:lstStyle/>
          <a:p>
            <a:r>
              <a:rPr lang="en-US"/>
              <a:t>Click icon to add picture</a:t>
            </a:r>
            <a:endParaRPr lang="en-GB"/>
          </a:p>
        </p:txBody>
      </p:sp>
      <p:sp>
        <p:nvSpPr>
          <p:cNvPr id="85" name="Picture Placeholder 84">
            <a:extLst>
              <a:ext uri="{FF2B5EF4-FFF2-40B4-BE49-F238E27FC236}">
                <a16:creationId xmlns:a16="http://schemas.microsoft.com/office/drawing/2014/main" id="{051B3CDE-1192-7B4A-F041-CB889B864D92}"/>
              </a:ext>
            </a:extLst>
          </p:cNvPr>
          <p:cNvSpPr>
            <a:spLocks noGrp="1"/>
          </p:cNvSpPr>
          <p:nvPr>
            <p:ph type="pic" sz="quarter" idx="54"/>
          </p:nvPr>
        </p:nvSpPr>
        <p:spPr>
          <a:xfrm>
            <a:off x="8131175" y="2724150"/>
            <a:ext cx="720000" cy="720000"/>
          </a:xfrm>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7909387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act details x3 navy with image">
    <p:bg>
      <p:bgRef idx="1001">
        <a:schemeClr val="bg2"/>
      </p:bgRef>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7B5169E0-CDEC-6C72-E52E-D5130E4AE509}"/>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19B94145-8392-7E29-2124-5A8E84281DC4}"/>
              </a:ext>
            </a:extLst>
          </p:cNvPr>
          <p:cNvGrpSpPr/>
          <p:nvPr userDrawn="1"/>
        </p:nvGrpSpPr>
        <p:grpSpPr>
          <a:xfrm>
            <a:off x="12287572" y="0"/>
            <a:ext cx="2175021" cy="4839558"/>
            <a:chOff x="838200" y="1150069"/>
            <a:chExt cx="2175021" cy="4839558"/>
          </a:xfrm>
        </p:grpSpPr>
        <p:sp>
          <p:nvSpPr>
            <p:cNvPr id="10" name="Rectangle 9">
              <a:extLst>
                <a:ext uri="{FF2B5EF4-FFF2-40B4-BE49-F238E27FC236}">
                  <a16:creationId xmlns:a16="http://schemas.microsoft.com/office/drawing/2014/main" id="{7187C668-9218-3CDB-353A-E74EEDC2FE58}"/>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2" name="Rectangle 11">
              <a:extLst>
                <a:ext uri="{FF2B5EF4-FFF2-40B4-BE49-F238E27FC236}">
                  <a16:creationId xmlns:a16="http://schemas.microsoft.com/office/drawing/2014/main" id="{FBF1E42A-4F39-2D9E-FF6F-052962B4A189}"/>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8" name="TextBox 27">
              <a:extLst>
                <a:ext uri="{FF2B5EF4-FFF2-40B4-BE49-F238E27FC236}">
                  <a16:creationId xmlns:a16="http://schemas.microsoft.com/office/drawing/2014/main" id="{7EE74F17-2EB6-AB98-D09C-9630C3FEB150}"/>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44" name="TextBox 43">
              <a:extLst>
                <a:ext uri="{FF2B5EF4-FFF2-40B4-BE49-F238E27FC236}">
                  <a16:creationId xmlns:a16="http://schemas.microsoft.com/office/drawing/2014/main" id="{B1AF65F7-141B-400A-9A23-29CA8B9CD80E}"/>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45" name="TextBox 44">
              <a:extLst>
                <a:ext uri="{FF2B5EF4-FFF2-40B4-BE49-F238E27FC236}">
                  <a16:creationId xmlns:a16="http://schemas.microsoft.com/office/drawing/2014/main" id="{4E6466D6-D719-9F43-0DA4-7BC12465CB6C}"/>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46" name="TextBox 45">
              <a:extLst>
                <a:ext uri="{FF2B5EF4-FFF2-40B4-BE49-F238E27FC236}">
                  <a16:creationId xmlns:a16="http://schemas.microsoft.com/office/drawing/2014/main" id="{1564287E-D268-5356-883D-84E08830D574}"/>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47" name="TextBox 46">
              <a:extLst>
                <a:ext uri="{FF2B5EF4-FFF2-40B4-BE49-F238E27FC236}">
                  <a16:creationId xmlns:a16="http://schemas.microsoft.com/office/drawing/2014/main" id="{188857C9-E6E5-55DD-D630-4D7F1E1E051C}"/>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48" name="TextBox 47">
              <a:extLst>
                <a:ext uri="{FF2B5EF4-FFF2-40B4-BE49-F238E27FC236}">
                  <a16:creationId xmlns:a16="http://schemas.microsoft.com/office/drawing/2014/main" id="{FAA1217B-9F8C-57DA-CAFF-3A19A56737FD}"/>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49" name="TextBox 48">
              <a:extLst>
                <a:ext uri="{FF2B5EF4-FFF2-40B4-BE49-F238E27FC236}">
                  <a16:creationId xmlns:a16="http://schemas.microsoft.com/office/drawing/2014/main" id="{4A0EE8C1-E4E7-BEEC-9DF3-1B0DF6615372}"/>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pic>
        <p:nvPicPr>
          <p:cNvPr id="51" name="Graphic 50">
            <a:extLst>
              <a:ext uri="{FF2B5EF4-FFF2-40B4-BE49-F238E27FC236}">
                <a16:creationId xmlns:a16="http://schemas.microsoft.com/office/drawing/2014/main" id="{7510B40B-3FFC-0C65-0A51-667EB844C0E6}"/>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672187" y="448687"/>
            <a:ext cx="1072138" cy="1072138"/>
          </a:xfrm>
          <a:prstGeom prst="rect">
            <a:avLst/>
          </a:prstGeom>
        </p:spPr>
      </p:pic>
      <p:sp>
        <p:nvSpPr>
          <p:cNvPr id="53" name="TextBox 52">
            <a:extLst>
              <a:ext uri="{FF2B5EF4-FFF2-40B4-BE49-F238E27FC236}">
                <a16:creationId xmlns:a16="http://schemas.microsoft.com/office/drawing/2014/main" id="{EB16B523-62CC-710C-5B9A-94E8D06D219F}"/>
              </a:ext>
            </a:extLst>
          </p:cNvPr>
          <p:cNvSpPr txBox="1"/>
          <p:nvPr userDrawn="1"/>
        </p:nvSpPr>
        <p:spPr>
          <a:xfrm>
            <a:off x="450849" y="5628640"/>
            <a:ext cx="829805" cy="203133"/>
          </a:xfrm>
          <a:prstGeom prst="rect">
            <a:avLst/>
          </a:prstGeom>
          <a:noFill/>
        </p:spPr>
        <p:txBody>
          <a:bodyPr wrap="square" lIns="0" tIns="0" rIns="0" bIns="0" rtlCol="0">
            <a:spAutoFit/>
          </a:bodyPr>
          <a:lstStyle/>
          <a:p>
            <a:pPr algn="l">
              <a:lnSpc>
                <a:spcPct val="120000"/>
              </a:lnSpc>
              <a:spcAft>
                <a:spcPts val="1000"/>
              </a:spcAft>
            </a:pPr>
            <a:r>
              <a:rPr lang="en-GB" sz="1200" dirty="0">
                <a:latin typeface="Gotham Medium" panose="02000604030000020004" pitchFamily="50" charset="0"/>
              </a:rPr>
              <a:t>savills.com</a:t>
            </a:r>
          </a:p>
        </p:txBody>
      </p:sp>
      <p:sp>
        <p:nvSpPr>
          <p:cNvPr id="54" name="TextBox 53">
            <a:extLst>
              <a:ext uri="{FF2B5EF4-FFF2-40B4-BE49-F238E27FC236}">
                <a16:creationId xmlns:a16="http://schemas.microsoft.com/office/drawing/2014/main" id="{2BADEC87-4A05-9FCE-6D48-E2FB05A15BD7}"/>
              </a:ext>
            </a:extLst>
          </p:cNvPr>
          <p:cNvSpPr txBox="1"/>
          <p:nvPr userDrawn="1"/>
        </p:nvSpPr>
        <p:spPr>
          <a:xfrm>
            <a:off x="450849" y="5949950"/>
            <a:ext cx="11069639" cy="470129"/>
          </a:xfrm>
          <a:prstGeom prst="rect">
            <a:avLst/>
          </a:prstGeom>
          <a:noFill/>
        </p:spPr>
        <p:txBody>
          <a:bodyPr wrap="square" lIns="0" tIns="0" rIns="0" bIns="0">
            <a:spAutoFit/>
          </a:bodyPr>
          <a:lstStyle/>
          <a:p>
            <a:pPr>
              <a:lnSpc>
                <a:spcPct val="120000"/>
              </a:lnSpc>
            </a:pPr>
            <a:r>
              <a:rPr lang="en-GB" sz="650" dirty="0"/>
              <a:t>Disclaimer: 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sp>
        <p:nvSpPr>
          <p:cNvPr id="55" name="Text Placeholder 28">
            <a:extLst>
              <a:ext uri="{FF2B5EF4-FFF2-40B4-BE49-F238E27FC236}">
                <a16:creationId xmlns:a16="http://schemas.microsoft.com/office/drawing/2014/main" id="{74FDBC9F-A8A6-BCC2-81D7-AC5BF72811E2}"/>
              </a:ext>
            </a:extLst>
          </p:cNvPr>
          <p:cNvSpPr>
            <a:spLocks noGrp="1"/>
          </p:cNvSpPr>
          <p:nvPr>
            <p:ph type="body" sz="quarter" idx="25" hasCustomPrompt="1"/>
          </p:nvPr>
        </p:nvSpPr>
        <p:spPr>
          <a:xfrm>
            <a:off x="450849" y="3841415"/>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6" name="Text Placeholder 28">
            <a:extLst>
              <a:ext uri="{FF2B5EF4-FFF2-40B4-BE49-F238E27FC236}">
                <a16:creationId xmlns:a16="http://schemas.microsoft.com/office/drawing/2014/main" id="{BF474037-45A1-5C66-584D-9ED2D6FA4247}"/>
              </a:ext>
            </a:extLst>
          </p:cNvPr>
          <p:cNvSpPr>
            <a:spLocks noGrp="1"/>
          </p:cNvSpPr>
          <p:nvPr>
            <p:ph type="body" sz="quarter" idx="26" hasCustomPrompt="1"/>
          </p:nvPr>
        </p:nvSpPr>
        <p:spPr>
          <a:xfrm>
            <a:off x="450849" y="4153128"/>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7" name="Text Placeholder 28">
            <a:extLst>
              <a:ext uri="{FF2B5EF4-FFF2-40B4-BE49-F238E27FC236}">
                <a16:creationId xmlns:a16="http://schemas.microsoft.com/office/drawing/2014/main" id="{F2EEB31F-A30F-C889-5FE8-9614985E14E1}"/>
              </a:ext>
            </a:extLst>
          </p:cNvPr>
          <p:cNvSpPr>
            <a:spLocks noGrp="1"/>
          </p:cNvSpPr>
          <p:nvPr>
            <p:ph type="body" sz="quarter" idx="27" hasCustomPrompt="1"/>
          </p:nvPr>
        </p:nvSpPr>
        <p:spPr>
          <a:xfrm>
            <a:off x="450849" y="4464841"/>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8" name="Text Placeholder 28">
            <a:extLst>
              <a:ext uri="{FF2B5EF4-FFF2-40B4-BE49-F238E27FC236}">
                <a16:creationId xmlns:a16="http://schemas.microsoft.com/office/drawing/2014/main" id="{2C503627-9D60-8077-B1D5-3A380891133C}"/>
              </a:ext>
            </a:extLst>
          </p:cNvPr>
          <p:cNvSpPr>
            <a:spLocks noGrp="1"/>
          </p:cNvSpPr>
          <p:nvPr>
            <p:ph type="body" sz="quarter" idx="28" hasCustomPrompt="1"/>
          </p:nvPr>
        </p:nvSpPr>
        <p:spPr>
          <a:xfrm>
            <a:off x="450849" y="4776554"/>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9" name="Title 64">
            <a:extLst>
              <a:ext uri="{FF2B5EF4-FFF2-40B4-BE49-F238E27FC236}">
                <a16:creationId xmlns:a16="http://schemas.microsoft.com/office/drawing/2014/main" id="{40DEA068-FBB4-2CA3-1D9B-E035422A1087}"/>
              </a:ext>
            </a:extLst>
          </p:cNvPr>
          <p:cNvSpPr>
            <a:spLocks noGrp="1"/>
          </p:cNvSpPr>
          <p:nvPr>
            <p:ph type="title" hasCustomPrompt="1"/>
          </p:nvPr>
        </p:nvSpPr>
        <p:spPr>
          <a:xfrm>
            <a:off x="450850" y="1532427"/>
            <a:ext cx="8188325" cy="830997"/>
          </a:xfrm>
        </p:spPr>
        <p:txBody>
          <a:bodyPr/>
          <a:lstStyle>
            <a:lvl1pPr>
              <a:defRPr sz="6000">
                <a:latin typeface="+mn-lt"/>
              </a:defRPr>
            </a:lvl1pPr>
          </a:lstStyle>
          <a:p>
            <a:r>
              <a:rPr lang="en-US" dirty="0"/>
              <a:t>Contact us</a:t>
            </a:r>
            <a:endParaRPr lang="en-GB" dirty="0"/>
          </a:p>
        </p:txBody>
      </p:sp>
      <p:sp>
        <p:nvSpPr>
          <p:cNvPr id="60" name="Text Placeholder 66">
            <a:extLst>
              <a:ext uri="{FF2B5EF4-FFF2-40B4-BE49-F238E27FC236}">
                <a16:creationId xmlns:a16="http://schemas.microsoft.com/office/drawing/2014/main" id="{55B934AC-E39F-CF13-7DD9-8C51F3DE1519}"/>
              </a:ext>
            </a:extLst>
          </p:cNvPr>
          <p:cNvSpPr>
            <a:spLocks noGrp="1"/>
          </p:cNvSpPr>
          <p:nvPr>
            <p:ph type="body" sz="quarter" idx="29" hasCustomPrompt="1"/>
          </p:nvPr>
        </p:nvSpPr>
        <p:spPr>
          <a:xfrm>
            <a:off x="447675" y="3571942"/>
            <a:ext cx="3386138" cy="184666"/>
          </a:xfrm>
        </p:spPr>
        <p:txBody>
          <a:bodyPr>
            <a:noAutofit/>
          </a:bodyPr>
          <a:lstStyle>
            <a:lvl1pPr>
              <a:defRPr/>
            </a:lvl1pPr>
            <a:lvl6pPr>
              <a:defRPr sz="1200"/>
            </a:lvl6pPr>
          </a:lstStyle>
          <a:p>
            <a:pPr lvl="5"/>
            <a:r>
              <a:rPr lang="en-US" dirty="0"/>
              <a:t>Insert Name</a:t>
            </a:r>
            <a:endParaRPr lang="en-GB" dirty="0"/>
          </a:p>
        </p:txBody>
      </p:sp>
      <p:sp>
        <p:nvSpPr>
          <p:cNvPr id="61" name="Text Placeholder 66">
            <a:extLst>
              <a:ext uri="{FF2B5EF4-FFF2-40B4-BE49-F238E27FC236}">
                <a16:creationId xmlns:a16="http://schemas.microsoft.com/office/drawing/2014/main" id="{431CE8E1-01C1-CB41-804E-5D1513040A28}"/>
              </a:ext>
            </a:extLst>
          </p:cNvPr>
          <p:cNvSpPr>
            <a:spLocks noGrp="1"/>
          </p:cNvSpPr>
          <p:nvPr>
            <p:ph type="body" sz="quarter" idx="30" hasCustomPrompt="1"/>
          </p:nvPr>
        </p:nvSpPr>
        <p:spPr>
          <a:xfrm>
            <a:off x="447675" y="3929822"/>
            <a:ext cx="3386138" cy="138499"/>
          </a:xfrm>
        </p:spPr>
        <p:txBody>
          <a:bodyPr wrap="square">
            <a:noAutofit/>
          </a:bodyPr>
          <a:lstStyle>
            <a:lvl1pPr>
              <a:defRPr sz="1100"/>
            </a:lvl1pPr>
            <a:lvl9pPr>
              <a:defRPr sz="900"/>
            </a:lvl9pPr>
          </a:lstStyle>
          <a:p>
            <a:pPr lvl="8"/>
            <a:r>
              <a:rPr lang="en-US" dirty="0"/>
              <a:t>Insert job title </a:t>
            </a:r>
            <a:endParaRPr lang="en-GB" dirty="0"/>
          </a:p>
        </p:txBody>
      </p:sp>
      <p:sp>
        <p:nvSpPr>
          <p:cNvPr id="62" name="Text Placeholder 66">
            <a:extLst>
              <a:ext uri="{FF2B5EF4-FFF2-40B4-BE49-F238E27FC236}">
                <a16:creationId xmlns:a16="http://schemas.microsoft.com/office/drawing/2014/main" id="{2C6521FE-D4A7-4A8D-3893-C8A96EDADC8F}"/>
              </a:ext>
            </a:extLst>
          </p:cNvPr>
          <p:cNvSpPr>
            <a:spLocks noGrp="1"/>
          </p:cNvSpPr>
          <p:nvPr>
            <p:ph type="body" sz="quarter" idx="31" hasCustomPrompt="1"/>
          </p:nvPr>
        </p:nvSpPr>
        <p:spPr>
          <a:xfrm>
            <a:off x="447675" y="4241535"/>
            <a:ext cx="3386138" cy="138499"/>
          </a:xfrm>
        </p:spPr>
        <p:txBody>
          <a:bodyPr wrap="square">
            <a:noAutofit/>
          </a:bodyPr>
          <a:lstStyle>
            <a:lvl1pPr>
              <a:defRPr sz="1100"/>
            </a:lvl1pPr>
            <a:lvl9pPr>
              <a:defRPr sz="900"/>
            </a:lvl9pPr>
          </a:lstStyle>
          <a:p>
            <a:pPr lvl="8"/>
            <a:r>
              <a:rPr lang="en-US" dirty="0"/>
              <a:t>Insert location</a:t>
            </a:r>
            <a:endParaRPr lang="en-GB" dirty="0"/>
          </a:p>
        </p:txBody>
      </p:sp>
      <p:sp>
        <p:nvSpPr>
          <p:cNvPr id="63" name="Text Placeholder 66">
            <a:extLst>
              <a:ext uri="{FF2B5EF4-FFF2-40B4-BE49-F238E27FC236}">
                <a16:creationId xmlns:a16="http://schemas.microsoft.com/office/drawing/2014/main" id="{395A2BB8-15E4-5415-96AC-C53DBECB2647}"/>
              </a:ext>
            </a:extLst>
          </p:cNvPr>
          <p:cNvSpPr>
            <a:spLocks noGrp="1"/>
          </p:cNvSpPr>
          <p:nvPr>
            <p:ph type="body" sz="quarter" idx="32" hasCustomPrompt="1"/>
          </p:nvPr>
        </p:nvSpPr>
        <p:spPr>
          <a:xfrm>
            <a:off x="447675" y="4553248"/>
            <a:ext cx="3386138"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64" name="Text Placeholder 66">
            <a:extLst>
              <a:ext uri="{FF2B5EF4-FFF2-40B4-BE49-F238E27FC236}">
                <a16:creationId xmlns:a16="http://schemas.microsoft.com/office/drawing/2014/main" id="{785E21F5-7565-9733-BFE2-C83EA9A89C99}"/>
              </a:ext>
            </a:extLst>
          </p:cNvPr>
          <p:cNvSpPr>
            <a:spLocks noGrp="1"/>
          </p:cNvSpPr>
          <p:nvPr>
            <p:ph type="body" sz="quarter" idx="33" hasCustomPrompt="1"/>
          </p:nvPr>
        </p:nvSpPr>
        <p:spPr>
          <a:xfrm>
            <a:off x="447675" y="4864960"/>
            <a:ext cx="3386138"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65" name="Text Placeholder 28">
            <a:extLst>
              <a:ext uri="{FF2B5EF4-FFF2-40B4-BE49-F238E27FC236}">
                <a16:creationId xmlns:a16="http://schemas.microsoft.com/office/drawing/2014/main" id="{26B97BA2-07F9-3451-2B76-E5DA5A61CF6C}"/>
              </a:ext>
            </a:extLst>
          </p:cNvPr>
          <p:cNvSpPr>
            <a:spLocks noGrp="1"/>
          </p:cNvSpPr>
          <p:nvPr>
            <p:ph type="body" sz="quarter" idx="34" hasCustomPrompt="1"/>
          </p:nvPr>
        </p:nvSpPr>
        <p:spPr>
          <a:xfrm>
            <a:off x="4292599" y="3841415"/>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6" name="Text Placeholder 28">
            <a:extLst>
              <a:ext uri="{FF2B5EF4-FFF2-40B4-BE49-F238E27FC236}">
                <a16:creationId xmlns:a16="http://schemas.microsoft.com/office/drawing/2014/main" id="{C49DE796-7A4E-9830-203E-2A16BA92A089}"/>
              </a:ext>
            </a:extLst>
          </p:cNvPr>
          <p:cNvSpPr>
            <a:spLocks noGrp="1"/>
          </p:cNvSpPr>
          <p:nvPr>
            <p:ph type="body" sz="quarter" idx="35" hasCustomPrompt="1"/>
          </p:nvPr>
        </p:nvSpPr>
        <p:spPr>
          <a:xfrm>
            <a:off x="4292599" y="4153128"/>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7" name="Text Placeholder 28">
            <a:extLst>
              <a:ext uri="{FF2B5EF4-FFF2-40B4-BE49-F238E27FC236}">
                <a16:creationId xmlns:a16="http://schemas.microsoft.com/office/drawing/2014/main" id="{A3B6C013-F69A-E5C8-FEB3-BF0A263C0CBF}"/>
              </a:ext>
            </a:extLst>
          </p:cNvPr>
          <p:cNvSpPr>
            <a:spLocks noGrp="1"/>
          </p:cNvSpPr>
          <p:nvPr>
            <p:ph type="body" sz="quarter" idx="36" hasCustomPrompt="1"/>
          </p:nvPr>
        </p:nvSpPr>
        <p:spPr>
          <a:xfrm>
            <a:off x="4292599" y="4464841"/>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8" name="Text Placeholder 28">
            <a:extLst>
              <a:ext uri="{FF2B5EF4-FFF2-40B4-BE49-F238E27FC236}">
                <a16:creationId xmlns:a16="http://schemas.microsoft.com/office/drawing/2014/main" id="{3209B6B1-7DB4-FA73-548F-B6DEEE5C902C}"/>
              </a:ext>
            </a:extLst>
          </p:cNvPr>
          <p:cNvSpPr>
            <a:spLocks noGrp="1"/>
          </p:cNvSpPr>
          <p:nvPr>
            <p:ph type="body" sz="quarter" idx="37" hasCustomPrompt="1"/>
          </p:nvPr>
        </p:nvSpPr>
        <p:spPr>
          <a:xfrm>
            <a:off x="4292599" y="4776554"/>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9" name="Text Placeholder 66">
            <a:extLst>
              <a:ext uri="{FF2B5EF4-FFF2-40B4-BE49-F238E27FC236}">
                <a16:creationId xmlns:a16="http://schemas.microsoft.com/office/drawing/2014/main" id="{DA47D29E-10C3-6C1A-DB01-6D4FD4C8F860}"/>
              </a:ext>
            </a:extLst>
          </p:cNvPr>
          <p:cNvSpPr>
            <a:spLocks noGrp="1"/>
          </p:cNvSpPr>
          <p:nvPr>
            <p:ph type="body" sz="quarter" idx="38" hasCustomPrompt="1"/>
          </p:nvPr>
        </p:nvSpPr>
        <p:spPr>
          <a:xfrm>
            <a:off x="4289425" y="3571942"/>
            <a:ext cx="3386138" cy="184666"/>
          </a:xfrm>
        </p:spPr>
        <p:txBody>
          <a:bodyPr>
            <a:noAutofit/>
          </a:bodyPr>
          <a:lstStyle>
            <a:lvl1pPr>
              <a:defRPr/>
            </a:lvl1pPr>
            <a:lvl6pPr>
              <a:defRPr sz="1200"/>
            </a:lvl6pPr>
          </a:lstStyle>
          <a:p>
            <a:pPr lvl="5"/>
            <a:r>
              <a:rPr lang="en-US" dirty="0"/>
              <a:t>Insert Name</a:t>
            </a:r>
            <a:endParaRPr lang="en-GB" dirty="0"/>
          </a:p>
        </p:txBody>
      </p:sp>
      <p:sp>
        <p:nvSpPr>
          <p:cNvPr id="70" name="Text Placeholder 66">
            <a:extLst>
              <a:ext uri="{FF2B5EF4-FFF2-40B4-BE49-F238E27FC236}">
                <a16:creationId xmlns:a16="http://schemas.microsoft.com/office/drawing/2014/main" id="{9824D3DA-D4AA-44AF-09A8-6914A7550FC6}"/>
              </a:ext>
            </a:extLst>
          </p:cNvPr>
          <p:cNvSpPr>
            <a:spLocks noGrp="1"/>
          </p:cNvSpPr>
          <p:nvPr>
            <p:ph type="body" sz="quarter" idx="39" hasCustomPrompt="1"/>
          </p:nvPr>
        </p:nvSpPr>
        <p:spPr>
          <a:xfrm>
            <a:off x="4289425" y="3929822"/>
            <a:ext cx="3386138" cy="138499"/>
          </a:xfrm>
        </p:spPr>
        <p:txBody>
          <a:bodyPr wrap="square">
            <a:noAutofit/>
          </a:bodyPr>
          <a:lstStyle>
            <a:lvl1pPr>
              <a:defRPr sz="1100"/>
            </a:lvl1pPr>
            <a:lvl9pPr>
              <a:defRPr sz="900"/>
            </a:lvl9pPr>
          </a:lstStyle>
          <a:p>
            <a:pPr lvl="8"/>
            <a:r>
              <a:rPr lang="en-US" dirty="0"/>
              <a:t>Insert job title </a:t>
            </a:r>
            <a:endParaRPr lang="en-GB" dirty="0"/>
          </a:p>
        </p:txBody>
      </p:sp>
      <p:sp>
        <p:nvSpPr>
          <p:cNvPr id="71" name="Text Placeholder 66">
            <a:extLst>
              <a:ext uri="{FF2B5EF4-FFF2-40B4-BE49-F238E27FC236}">
                <a16:creationId xmlns:a16="http://schemas.microsoft.com/office/drawing/2014/main" id="{7CECA423-C7CF-E588-6B94-07AA8AC14780}"/>
              </a:ext>
            </a:extLst>
          </p:cNvPr>
          <p:cNvSpPr>
            <a:spLocks noGrp="1"/>
          </p:cNvSpPr>
          <p:nvPr>
            <p:ph type="body" sz="quarter" idx="40" hasCustomPrompt="1"/>
          </p:nvPr>
        </p:nvSpPr>
        <p:spPr>
          <a:xfrm>
            <a:off x="4289425" y="4241535"/>
            <a:ext cx="3386138" cy="138499"/>
          </a:xfrm>
        </p:spPr>
        <p:txBody>
          <a:bodyPr wrap="square">
            <a:noAutofit/>
          </a:bodyPr>
          <a:lstStyle>
            <a:lvl1pPr>
              <a:defRPr sz="1100"/>
            </a:lvl1pPr>
            <a:lvl9pPr>
              <a:defRPr sz="900"/>
            </a:lvl9pPr>
          </a:lstStyle>
          <a:p>
            <a:pPr lvl="8"/>
            <a:r>
              <a:rPr lang="en-US" dirty="0"/>
              <a:t>Insert location</a:t>
            </a:r>
            <a:endParaRPr lang="en-GB" dirty="0"/>
          </a:p>
        </p:txBody>
      </p:sp>
      <p:sp>
        <p:nvSpPr>
          <p:cNvPr id="72" name="Text Placeholder 66">
            <a:extLst>
              <a:ext uri="{FF2B5EF4-FFF2-40B4-BE49-F238E27FC236}">
                <a16:creationId xmlns:a16="http://schemas.microsoft.com/office/drawing/2014/main" id="{C7FEFA78-590E-57F9-241F-9F1973A2E6B9}"/>
              </a:ext>
            </a:extLst>
          </p:cNvPr>
          <p:cNvSpPr>
            <a:spLocks noGrp="1"/>
          </p:cNvSpPr>
          <p:nvPr>
            <p:ph type="body" sz="quarter" idx="41" hasCustomPrompt="1"/>
          </p:nvPr>
        </p:nvSpPr>
        <p:spPr>
          <a:xfrm>
            <a:off x="4289425" y="4553248"/>
            <a:ext cx="3386138"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73" name="Text Placeholder 66">
            <a:extLst>
              <a:ext uri="{FF2B5EF4-FFF2-40B4-BE49-F238E27FC236}">
                <a16:creationId xmlns:a16="http://schemas.microsoft.com/office/drawing/2014/main" id="{72E44338-799D-DE17-B11F-DB966F029E0A}"/>
              </a:ext>
            </a:extLst>
          </p:cNvPr>
          <p:cNvSpPr>
            <a:spLocks noGrp="1"/>
          </p:cNvSpPr>
          <p:nvPr>
            <p:ph type="body" sz="quarter" idx="42" hasCustomPrompt="1"/>
          </p:nvPr>
        </p:nvSpPr>
        <p:spPr>
          <a:xfrm>
            <a:off x="4289425" y="4864960"/>
            <a:ext cx="3386138"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74" name="Text Placeholder 28">
            <a:extLst>
              <a:ext uri="{FF2B5EF4-FFF2-40B4-BE49-F238E27FC236}">
                <a16:creationId xmlns:a16="http://schemas.microsoft.com/office/drawing/2014/main" id="{A2E5EE28-832B-90B3-1129-92761472F646}"/>
              </a:ext>
            </a:extLst>
          </p:cNvPr>
          <p:cNvSpPr>
            <a:spLocks noGrp="1"/>
          </p:cNvSpPr>
          <p:nvPr>
            <p:ph type="body" sz="quarter" idx="43" hasCustomPrompt="1"/>
          </p:nvPr>
        </p:nvSpPr>
        <p:spPr>
          <a:xfrm>
            <a:off x="8134349" y="3841415"/>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5" name="Text Placeholder 28">
            <a:extLst>
              <a:ext uri="{FF2B5EF4-FFF2-40B4-BE49-F238E27FC236}">
                <a16:creationId xmlns:a16="http://schemas.microsoft.com/office/drawing/2014/main" id="{E78196B6-BF35-E1C4-CC69-3FA714E6BED0}"/>
              </a:ext>
            </a:extLst>
          </p:cNvPr>
          <p:cNvSpPr>
            <a:spLocks noGrp="1"/>
          </p:cNvSpPr>
          <p:nvPr>
            <p:ph type="body" sz="quarter" idx="44" hasCustomPrompt="1"/>
          </p:nvPr>
        </p:nvSpPr>
        <p:spPr>
          <a:xfrm>
            <a:off x="8134349" y="4153128"/>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6" name="Text Placeholder 28">
            <a:extLst>
              <a:ext uri="{FF2B5EF4-FFF2-40B4-BE49-F238E27FC236}">
                <a16:creationId xmlns:a16="http://schemas.microsoft.com/office/drawing/2014/main" id="{7B2E1F85-DB2B-9B71-ED46-943EFFBF31F2}"/>
              </a:ext>
            </a:extLst>
          </p:cNvPr>
          <p:cNvSpPr>
            <a:spLocks noGrp="1"/>
          </p:cNvSpPr>
          <p:nvPr>
            <p:ph type="body" sz="quarter" idx="45" hasCustomPrompt="1"/>
          </p:nvPr>
        </p:nvSpPr>
        <p:spPr>
          <a:xfrm>
            <a:off x="8134349" y="4464841"/>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7" name="Text Placeholder 28">
            <a:extLst>
              <a:ext uri="{FF2B5EF4-FFF2-40B4-BE49-F238E27FC236}">
                <a16:creationId xmlns:a16="http://schemas.microsoft.com/office/drawing/2014/main" id="{3A99A5EA-FDEB-9031-3898-AA5DFDC8C1A8}"/>
              </a:ext>
            </a:extLst>
          </p:cNvPr>
          <p:cNvSpPr>
            <a:spLocks noGrp="1"/>
          </p:cNvSpPr>
          <p:nvPr>
            <p:ph type="body" sz="quarter" idx="46" hasCustomPrompt="1"/>
          </p:nvPr>
        </p:nvSpPr>
        <p:spPr>
          <a:xfrm>
            <a:off x="8134349" y="4776554"/>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8" name="Text Placeholder 66">
            <a:extLst>
              <a:ext uri="{FF2B5EF4-FFF2-40B4-BE49-F238E27FC236}">
                <a16:creationId xmlns:a16="http://schemas.microsoft.com/office/drawing/2014/main" id="{9231EDEB-17F1-DFBC-5146-CF2E80F6CE8F}"/>
              </a:ext>
            </a:extLst>
          </p:cNvPr>
          <p:cNvSpPr>
            <a:spLocks noGrp="1"/>
          </p:cNvSpPr>
          <p:nvPr>
            <p:ph type="body" sz="quarter" idx="47" hasCustomPrompt="1"/>
          </p:nvPr>
        </p:nvSpPr>
        <p:spPr>
          <a:xfrm>
            <a:off x="8131175" y="3571942"/>
            <a:ext cx="3386138" cy="184666"/>
          </a:xfrm>
        </p:spPr>
        <p:txBody>
          <a:bodyPr>
            <a:noAutofit/>
          </a:bodyPr>
          <a:lstStyle>
            <a:lvl1pPr>
              <a:defRPr/>
            </a:lvl1pPr>
            <a:lvl6pPr>
              <a:defRPr sz="1200"/>
            </a:lvl6pPr>
          </a:lstStyle>
          <a:p>
            <a:pPr lvl="5"/>
            <a:r>
              <a:rPr lang="en-US" dirty="0"/>
              <a:t>Insert Name</a:t>
            </a:r>
            <a:endParaRPr lang="en-GB" dirty="0"/>
          </a:p>
        </p:txBody>
      </p:sp>
      <p:sp>
        <p:nvSpPr>
          <p:cNvPr id="79" name="Text Placeholder 66">
            <a:extLst>
              <a:ext uri="{FF2B5EF4-FFF2-40B4-BE49-F238E27FC236}">
                <a16:creationId xmlns:a16="http://schemas.microsoft.com/office/drawing/2014/main" id="{86B9354D-07B5-557F-82EC-F9008A96D180}"/>
              </a:ext>
            </a:extLst>
          </p:cNvPr>
          <p:cNvSpPr>
            <a:spLocks noGrp="1"/>
          </p:cNvSpPr>
          <p:nvPr>
            <p:ph type="body" sz="quarter" idx="48" hasCustomPrompt="1"/>
          </p:nvPr>
        </p:nvSpPr>
        <p:spPr>
          <a:xfrm>
            <a:off x="8131175" y="3929822"/>
            <a:ext cx="3386138" cy="138499"/>
          </a:xfrm>
        </p:spPr>
        <p:txBody>
          <a:bodyPr wrap="square">
            <a:noAutofit/>
          </a:bodyPr>
          <a:lstStyle>
            <a:lvl1pPr>
              <a:defRPr sz="1100"/>
            </a:lvl1pPr>
            <a:lvl9pPr>
              <a:defRPr sz="900"/>
            </a:lvl9pPr>
          </a:lstStyle>
          <a:p>
            <a:pPr lvl="8"/>
            <a:r>
              <a:rPr lang="en-US" dirty="0"/>
              <a:t>Insert job title </a:t>
            </a:r>
            <a:endParaRPr lang="en-GB" dirty="0"/>
          </a:p>
        </p:txBody>
      </p:sp>
      <p:sp>
        <p:nvSpPr>
          <p:cNvPr id="80" name="Text Placeholder 66">
            <a:extLst>
              <a:ext uri="{FF2B5EF4-FFF2-40B4-BE49-F238E27FC236}">
                <a16:creationId xmlns:a16="http://schemas.microsoft.com/office/drawing/2014/main" id="{DDC858EC-6741-8768-5636-C91DC3B71EA5}"/>
              </a:ext>
            </a:extLst>
          </p:cNvPr>
          <p:cNvSpPr>
            <a:spLocks noGrp="1"/>
          </p:cNvSpPr>
          <p:nvPr>
            <p:ph type="body" sz="quarter" idx="49" hasCustomPrompt="1"/>
          </p:nvPr>
        </p:nvSpPr>
        <p:spPr>
          <a:xfrm>
            <a:off x="8131175" y="4241535"/>
            <a:ext cx="3386138" cy="138499"/>
          </a:xfrm>
        </p:spPr>
        <p:txBody>
          <a:bodyPr wrap="square">
            <a:noAutofit/>
          </a:bodyPr>
          <a:lstStyle>
            <a:lvl1pPr>
              <a:defRPr sz="1100"/>
            </a:lvl1pPr>
            <a:lvl9pPr>
              <a:defRPr sz="900"/>
            </a:lvl9pPr>
          </a:lstStyle>
          <a:p>
            <a:pPr lvl="8"/>
            <a:r>
              <a:rPr lang="en-US" dirty="0"/>
              <a:t>Insert location</a:t>
            </a:r>
            <a:endParaRPr lang="en-GB" dirty="0"/>
          </a:p>
        </p:txBody>
      </p:sp>
      <p:sp>
        <p:nvSpPr>
          <p:cNvPr id="81" name="Text Placeholder 66">
            <a:extLst>
              <a:ext uri="{FF2B5EF4-FFF2-40B4-BE49-F238E27FC236}">
                <a16:creationId xmlns:a16="http://schemas.microsoft.com/office/drawing/2014/main" id="{6FDCA81C-C22F-0F94-EBA1-49CA9F9114F5}"/>
              </a:ext>
            </a:extLst>
          </p:cNvPr>
          <p:cNvSpPr>
            <a:spLocks noGrp="1"/>
          </p:cNvSpPr>
          <p:nvPr>
            <p:ph type="body" sz="quarter" idx="50" hasCustomPrompt="1"/>
          </p:nvPr>
        </p:nvSpPr>
        <p:spPr>
          <a:xfrm>
            <a:off x="8131175" y="4553248"/>
            <a:ext cx="3386138"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82" name="Text Placeholder 66">
            <a:extLst>
              <a:ext uri="{FF2B5EF4-FFF2-40B4-BE49-F238E27FC236}">
                <a16:creationId xmlns:a16="http://schemas.microsoft.com/office/drawing/2014/main" id="{EE28478E-77F6-53E4-EFD6-93BC3F2E0EEE}"/>
              </a:ext>
            </a:extLst>
          </p:cNvPr>
          <p:cNvSpPr>
            <a:spLocks noGrp="1"/>
          </p:cNvSpPr>
          <p:nvPr>
            <p:ph type="body" sz="quarter" idx="51" hasCustomPrompt="1"/>
          </p:nvPr>
        </p:nvSpPr>
        <p:spPr>
          <a:xfrm>
            <a:off x="8131175" y="4864960"/>
            <a:ext cx="3386138"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85" name="Picture Placeholder 84">
            <a:extLst>
              <a:ext uri="{FF2B5EF4-FFF2-40B4-BE49-F238E27FC236}">
                <a16:creationId xmlns:a16="http://schemas.microsoft.com/office/drawing/2014/main" id="{F688740D-2A59-E33E-D027-6B1BFC4E7E0D}"/>
              </a:ext>
            </a:extLst>
          </p:cNvPr>
          <p:cNvSpPr>
            <a:spLocks noGrp="1"/>
          </p:cNvSpPr>
          <p:nvPr>
            <p:ph type="pic" sz="quarter" idx="52"/>
          </p:nvPr>
        </p:nvSpPr>
        <p:spPr>
          <a:xfrm>
            <a:off x="447675" y="2724150"/>
            <a:ext cx="720000" cy="720000"/>
          </a:xfrm>
        </p:spPr>
        <p:txBody>
          <a:bodyPr/>
          <a:lstStyle/>
          <a:p>
            <a:r>
              <a:rPr lang="en-US"/>
              <a:t>Click icon to add picture</a:t>
            </a:r>
            <a:endParaRPr lang="en-GB"/>
          </a:p>
        </p:txBody>
      </p:sp>
      <p:sp>
        <p:nvSpPr>
          <p:cNvPr id="86" name="Picture Placeholder 84">
            <a:extLst>
              <a:ext uri="{FF2B5EF4-FFF2-40B4-BE49-F238E27FC236}">
                <a16:creationId xmlns:a16="http://schemas.microsoft.com/office/drawing/2014/main" id="{A0A70469-E802-210E-27BC-1CBAC42357FB}"/>
              </a:ext>
            </a:extLst>
          </p:cNvPr>
          <p:cNvSpPr>
            <a:spLocks noGrp="1"/>
          </p:cNvSpPr>
          <p:nvPr>
            <p:ph type="pic" sz="quarter" idx="53"/>
          </p:nvPr>
        </p:nvSpPr>
        <p:spPr>
          <a:xfrm>
            <a:off x="4289425" y="2724150"/>
            <a:ext cx="720000" cy="720000"/>
          </a:xfrm>
        </p:spPr>
        <p:txBody>
          <a:bodyPr/>
          <a:lstStyle/>
          <a:p>
            <a:r>
              <a:rPr lang="en-US"/>
              <a:t>Click icon to add picture</a:t>
            </a:r>
            <a:endParaRPr lang="en-GB"/>
          </a:p>
        </p:txBody>
      </p:sp>
      <p:sp>
        <p:nvSpPr>
          <p:cNvPr id="87" name="Picture Placeholder 84">
            <a:extLst>
              <a:ext uri="{FF2B5EF4-FFF2-40B4-BE49-F238E27FC236}">
                <a16:creationId xmlns:a16="http://schemas.microsoft.com/office/drawing/2014/main" id="{976F87BC-73BF-3CCB-6CFA-B55ECDDD40B0}"/>
              </a:ext>
            </a:extLst>
          </p:cNvPr>
          <p:cNvSpPr>
            <a:spLocks noGrp="1"/>
          </p:cNvSpPr>
          <p:nvPr>
            <p:ph type="pic" sz="quarter" idx="54"/>
          </p:nvPr>
        </p:nvSpPr>
        <p:spPr>
          <a:xfrm>
            <a:off x="8131175" y="2724150"/>
            <a:ext cx="720000" cy="720000"/>
          </a:xfrm>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164636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act details x3 white with imag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A2C5DB-B1E3-6017-5DC4-FD994E3C977B}"/>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1CF7359E-8D9D-F79F-9A84-3D34BC984F5C}"/>
              </a:ext>
            </a:extLst>
          </p:cNvPr>
          <p:cNvGrpSpPr/>
          <p:nvPr userDrawn="1"/>
        </p:nvGrpSpPr>
        <p:grpSpPr>
          <a:xfrm>
            <a:off x="12287572" y="0"/>
            <a:ext cx="2175021" cy="4839558"/>
            <a:chOff x="838200" y="1150069"/>
            <a:chExt cx="2175021" cy="4839558"/>
          </a:xfrm>
        </p:grpSpPr>
        <p:sp>
          <p:nvSpPr>
            <p:cNvPr id="10" name="Rectangle 9">
              <a:extLst>
                <a:ext uri="{FF2B5EF4-FFF2-40B4-BE49-F238E27FC236}">
                  <a16:creationId xmlns:a16="http://schemas.microsoft.com/office/drawing/2014/main" id="{2BC84F02-6179-AB01-158E-53E91D3F9B8C}"/>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2" name="Rectangle 11">
              <a:extLst>
                <a:ext uri="{FF2B5EF4-FFF2-40B4-BE49-F238E27FC236}">
                  <a16:creationId xmlns:a16="http://schemas.microsoft.com/office/drawing/2014/main" id="{40226587-76DF-D6D3-C081-E179FFF79E45}"/>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8" name="TextBox 27">
              <a:extLst>
                <a:ext uri="{FF2B5EF4-FFF2-40B4-BE49-F238E27FC236}">
                  <a16:creationId xmlns:a16="http://schemas.microsoft.com/office/drawing/2014/main" id="{A2C83EF6-7147-AEDC-FB39-9FF672A4A49C}"/>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44" name="TextBox 43">
              <a:extLst>
                <a:ext uri="{FF2B5EF4-FFF2-40B4-BE49-F238E27FC236}">
                  <a16:creationId xmlns:a16="http://schemas.microsoft.com/office/drawing/2014/main" id="{FBF826C3-A3BF-7947-D49C-70AF0F37FE72}"/>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45" name="TextBox 44">
              <a:extLst>
                <a:ext uri="{FF2B5EF4-FFF2-40B4-BE49-F238E27FC236}">
                  <a16:creationId xmlns:a16="http://schemas.microsoft.com/office/drawing/2014/main" id="{1D7EE149-7912-B850-0C01-10E8F4E0AA5C}"/>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46" name="TextBox 45">
              <a:extLst>
                <a:ext uri="{FF2B5EF4-FFF2-40B4-BE49-F238E27FC236}">
                  <a16:creationId xmlns:a16="http://schemas.microsoft.com/office/drawing/2014/main" id="{BAD2AB4F-6A32-8A21-FD86-7F23B76513F3}"/>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47" name="TextBox 46">
              <a:extLst>
                <a:ext uri="{FF2B5EF4-FFF2-40B4-BE49-F238E27FC236}">
                  <a16:creationId xmlns:a16="http://schemas.microsoft.com/office/drawing/2014/main" id="{7A065520-653F-0D69-CB42-83296CF7BDB2}"/>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48" name="TextBox 47">
              <a:extLst>
                <a:ext uri="{FF2B5EF4-FFF2-40B4-BE49-F238E27FC236}">
                  <a16:creationId xmlns:a16="http://schemas.microsoft.com/office/drawing/2014/main" id="{B1D37F16-772F-3017-BB4D-4B004B493FA6}"/>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49" name="TextBox 48">
              <a:extLst>
                <a:ext uri="{FF2B5EF4-FFF2-40B4-BE49-F238E27FC236}">
                  <a16:creationId xmlns:a16="http://schemas.microsoft.com/office/drawing/2014/main" id="{65964AA3-2585-6FA9-B5BE-A64F8E23D865}"/>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pic>
        <p:nvPicPr>
          <p:cNvPr id="51" name="Graphic 50">
            <a:extLst>
              <a:ext uri="{FF2B5EF4-FFF2-40B4-BE49-F238E27FC236}">
                <a16:creationId xmlns:a16="http://schemas.microsoft.com/office/drawing/2014/main" id="{CB604602-54FC-0D01-E989-7F139BBA5151}"/>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672187" y="448687"/>
            <a:ext cx="1072138" cy="1072138"/>
          </a:xfrm>
          <a:prstGeom prst="rect">
            <a:avLst/>
          </a:prstGeom>
        </p:spPr>
      </p:pic>
      <p:sp>
        <p:nvSpPr>
          <p:cNvPr id="53" name="TextBox 52">
            <a:extLst>
              <a:ext uri="{FF2B5EF4-FFF2-40B4-BE49-F238E27FC236}">
                <a16:creationId xmlns:a16="http://schemas.microsoft.com/office/drawing/2014/main" id="{AD839ADA-6226-6F74-FB73-BD6B9AE54734}"/>
              </a:ext>
            </a:extLst>
          </p:cNvPr>
          <p:cNvSpPr txBox="1"/>
          <p:nvPr userDrawn="1"/>
        </p:nvSpPr>
        <p:spPr>
          <a:xfrm>
            <a:off x="450849" y="5628640"/>
            <a:ext cx="829805" cy="203133"/>
          </a:xfrm>
          <a:prstGeom prst="rect">
            <a:avLst/>
          </a:prstGeom>
          <a:noFill/>
        </p:spPr>
        <p:txBody>
          <a:bodyPr wrap="square" lIns="0" tIns="0" rIns="0" bIns="0" rtlCol="0">
            <a:spAutoFit/>
          </a:bodyPr>
          <a:lstStyle/>
          <a:p>
            <a:pPr algn="l">
              <a:lnSpc>
                <a:spcPct val="120000"/>
              </a:lnSpc>
              <a:spcAft>
                <a:spcPts val="1000"/>
              </a:spcAft>
            </a:pPr>
            <a:r>
              <a:rPr lang="en-GB" sz="1200" dirty="0">
                <a:latin typeface="Gotham Medium" panose="02000604030000020004" pitchFamily="50" charset="0"/>
              </a:rPr>
              <a:t>savills.com</a:t>
            </a:r>
          </a:p>
        </p:txBody>
      </p:sp>
      <p:sp>
        <p:nvSpPr>
          <p:cNvPr id="54" name="TextBox 53">
            <a:extLst>
              <a:ext uri="{FF2B5EF4-FFF2-40B4-BE49-F238E27FC236}">
                <a16:creationId xmlns:a16="http://schemas.microsoft.com/office/drawing/2014/main" id="{D567FA3A-9F88-DDEA-6C81-D1E8BAE83B9B}"/>
              </a:ext>
            </a:extLst>
          </p:cNvPr>
          <p:cNvSpPr txBox="1"/>
          <p:nvPr userDrawn="1"/>
        </p:nvSpPr>
        <p:spPr>
          <a:xfrm>
            <a:off x="450849" y="5949950"/>
            <a:ext cx="11069639" cy="470129"/>
          </a:xfrm>
          <a:prstGeom prst="rect">
            <a:avLst/>
          </a:prstGeom>
          <a:noFill/>
        </p:spPr>
        <p:txBody>
          <a:bodyPr wrap="square" lIns="0" tIns="0" rIns="0" bIns="0">
            <a:spAutoFit/>
          </a:bodyPr>
          <a:lstStyle/>
          <a:p>
            <a:pPr>
              <a:lnSpc>
                <a:spcPct val="120000"/>
              </a:lnSpc>
            </a:pPr>
            <a:r>
              <a:rPr lang="en-GB" sz="650" dirty="0"/>
              <a:t>Disclaimer: 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sp>
        <p:nvSpPr>
          <p:cNvPr id="55" name="Text Placeholder 28">
            <a:extLst>
              <a:ext uri="{FF2B5EF4-FFF2-40B4-BE49-F238E27FC236}">
                <a16:creationId xmlns:a16="http://schemas.microsoft.com/office/drawing/2014/main" id="{8C3E7E8D-E252-C846-69BF-C9E5E269B3BA}"/>
              </a:ext>
            </a:extLst>
          </p:cNvPr>
          <p:cNvSpPr>
            <a:spLocks noGrp="1"/>
          </p:cNvSpPr>
          <p:nvPr>
            <p:ph type="body" sz="quarter" idx="25" hasCustomPrompt="1"/>
          </p:nvPr>
        </p:nvSpPr>
        <p:spPr>
          <a:xfrm>
            <a:off x="450849" y="3841415"/>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6" name="Text Placeholder 28">
            <a:extLst>
              <a:ext uri="{FF2B5EF4-FFF2-40B4-BE49-F238E27FC236}">
                <a16:creationId xmlns:a16="http://schemas.microsoft.com/office/drawing/2014/main" id="{F3BD5717-4428-1696-0CEA-FE48D3CB9A7D}"/>
              </a:ext>
            </a:extLst>
          </p:cNvPr>
          <p:cNvSpPr>
            <a:spLocks noGrp="1"/>
          </p:cNvSpPr>
          <p:nvPr>
            <p:ph type="body" sz="quarter" idx="26" hasCustomPrompt="1"/>
          </p:nvPr>
        </p:nvSpPr>
        <p:spPr>
          <a:xfrm>
            <a:off x="450849" y="4153128"/>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7" name="Text Placeholder 28">
            <a:extLst>
              <a:ext uri="{FF2B5EF4-FFF2-40B4-BE49-F238E27FC236}">
                <a16:creationId xmlns:a16="http://schemas.microsoft.com/office/drawing/2014/main" id="{1B96827B-D4EF-6FBF-417A-5FEB1C5D06B7}"/>
              </a:ext>
            </a:extLst>
          </p:cNvPr>
          <p:cNvSpPr>
            <a:spLocks noGrp="1"/>
          </p:cNvSpPr>
          <p:nvPr>
            <p:ph type="body" sz="quarter" idx="27" hasCustomPrompt="1"/>
          </p:nvPr>
        </p:nvSpPr>
        <p:spPr>
          <a:xfrm>
            <a:off x="450849" y="4464841"/>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8" name="Text Placeholder 28">
            <a:extLst>
              <a:ext uri="{FF2B5EF4-FFF2-40B4-BE49-F238E27FC236}">
                <a16:creationId xmlns:a16="http://schemas.microsoft.com/office/drawing/2014/main" id="{FD8C09BD-4A50-703F-B4EC-6B0502996EAA}"/>
              </a:ext>
            </a:extLst>
          </p:cNvPr>
          <p:cNvSpPr>
            <a:spLocks noGrp="1"/>
          </p:cNvSpPr>
          <p:nvPr>
            <p:ph type="body" sz="quarter" idx="28" hasCustomPrompt="1"/>
          </p:nvPr>
        </p:nvSpPr>
        <p:spPr>
          <a:xfrm>
            <a:off x="450849" y="4776554"/>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9" name="Title 64">
            <a:extLst>
              <a:ext uri="{FF2B5EF4-FFF2-40B4-BE49-F238E27FC236}">
                <a16:creationId xmlns:a16="http://schemas.microsoft.com/office/drawing/2014/main" id="{76E38BF0-8889-736D-D9A8-4D66E8C05B60}"/>
              </a:ext>
            </a:extLst>
          </p:cNvPr>
          <p:cNvSpPr>
            <a:spLocks noGrp="1"/>
          </p:cNvSpPr>
          <p:nvPr>
            <p:ph type="title" hasCustomPrompt="1"/>
          </p:nvPr>
        </p:nvSpPr>
        <p:spPr>
          <a:xfrm>
            <a:off x="450850" y="1532427"/>
            <a:ext cx="8188325" cy="830997"/>
          </a:xfrm>
        </p:spPr>
        <p:txBody>
          <a:bodyPr/>
          <a:lstStyle>
            <a:lvl1pPr>
              <a:defRPr sz="6000">
                <a:latin typeface="+mn-lt"/>
              </a:defRPr>
            </a:lvl1pPr>
          </a:lstStyle>
          <a:p>
            <a:r>
              <a:rPr lang="en-US" dirty="0"/>
              <a:t>Contact us</a:t>
            </a:r>
            <a:endParaRPr lang="en-GB" dirty="0"/>
          </a:p>
        </p:txBody>
      </p:sp>
      <p:sp>
        <p:nvSpPr>
          <p:cNvPr id="60" name="Text Placeholder 66">
            <a:extLst>
              <a:ext uri="{FF2B5EF4-FFF2-40B4-BE49-F238E27FC236}">
                <a16:creationId xmlns:a16="http://schemas.microsoft.com/office/drawing/2014/main" id="{916D30A4-92F0-4804-DE43-5391BC934463}"/>
              </a:ext>
            </a:extLst>
          </p:cNvPr>
          <p:cNvSpPr>
            <a:spLocks noGrp="1"/>
          </p:cNvSpPr>
          <p:nvPr>
            <p:ph type="body" sz="quarter" idx="29" hasCustomPrompt="1"/>
          </p:nvPr>
        </p:nvSpPr>
        <p:spPr>
          <a:xfrm>
            <a:off x="447675" y="3571942"/>
            <a:ext cx="3386138" cy="184666"/>
          </a:xfrm>
        </p:spPr>
        <p:txBody>
          <a:bodyPr>
            <a:noAutofit/>
          </a:bodyPr>
          <a:lstStyle>
            <a:lvl1pPr>
              <a:defRPr/>
            </a:lvl1pPr>
            <a:lvl6pPr>
              <a:defRPr sz="1200"/>
            </a:lvl6pPr>
          </a:lstStyle>
          <a:p>
            <a:pPr lvl="5"/>
            <a:r>
              <a:rPr lang="en-US" dirty="0"/>
              <a:t>Insert Name</a:t>
            </a:r>
            <a:endParaRPr lang="en-GB" dirty="0"/>
          </a:p>
        </p:txBody>
      </p:sp>
      <p:sp>
        <p:nvSpPr>
          <p:cNvPr id="61" name="Text Placeholder 66">
            <a:extLst>
              <a:ext uri="{FF2B5EF4-FFF2-40B4-BE49-F238E27FC236}">
                <a16:creationId xmlns:a16="http://schemas.microsoft.com/office/drawing/2014/main" id="{4430A6D4-9D41-B70F-A658-BC5365E5B903}"/>
              </a:ext>
            </a:extLst>
          </p:cNvPr>
          <p:cNvSpPr>
            <a:spLocks noGrp="1"/>
          </p:cNvSpPr>
          <p:nvPr>
            <p:ph type="body" sz="quarter" idx="30" hasCustomPrompt="1"/>
          </p:nvPr>
        </p:nvSpPr>
        <p:spPr>
          <a:xfrm>
            <a:off x="447675" y="3929822"/>
            <a:ext cx="3386138" cy="138499"/>
          </a:xfrm>
        </p:spPr>
        <p:txBody>
          <a:bodyPr wrap="square">
            <a:noAutofit/>
          </a:bodyPr>
          <a:lstStyle>
            <a:lvl1pPr>
              <a:defRPr sz="1100"/>
            </a:lvl1pPr>
            <a:lvl9pPr>
              <a:defRPr sz="900"/>
            </a:lvl9pPr>
          </a:lstStyle>
          <a:p>
            <a:pPr lvl="8"/>
            <a:r>
              <a:rPr lang="en-US" dirty="0"/>
              <a:t>Insert job title </a:t>
            </a:r>
            <a:endParaRPr lang="en-GB" dirty="0"/>
          </a:p>
        </p:txBody>
      </p:sp>
      <p:sp>
        <p:nvSpPr>
          <p:cNvPr id="62" name="Text Placeholder 66">
            <a:extLst>
              <a:ext uri="{FF2B5EF4-FFF2-40B4-BE49-F238E27FC236}">
                <a16:creationId xmlns:a16="http://schemas.microsoft.com/office/drawing/2014/main" id="{92CEEDFD-E73D-4C59-F315-7461950F5C16}"/>
              </a:ext>
            </a:extLst>
          </p:cNvPr>
          <p:cNvSpPr>
            <a:spLocks noGrp="1"/>
          </p:cNvSpPr>
          <p:nvPr>
            <p:ph type="body" sz="quarter" idx="31" hasCustomPrompt="1"/>
          </p:nvPr>
        </p:nvSpPr>
        <p:spPr>
          <a:xfrm>
            <a:off x="447675" y="4241535"/>
            <a:ext cx="3386138" cy="138499"/>
          </a:xfrm>
        </p:spPr>
        <p:txBody>
          <a:bodyPr wrap="square">
            <a:noAutofit/>
          </a:bodyPr>
          <a:lstStyle>
            <a:lvl1pPr>
              <a:defRPr sz="1100"/>
            </a:lvl1pPr>
            <a:lvl9pPr>
              <a:defRPr sz="900"/>
            </a:lvl9pPr>
          </a:lstStyle>
          <a:p>
            <a:pPr lvl="8"/>
            <a:r>
              <a:rPr lang="en-US" dirty="0"/>
              <a:t>Insert location</a:t>
            </a:r>
            <a:endParaRPr lang="en-GB" dirty="0"/>
          </a:p>
        </p:txBody>
      </p:sp>
      <p:sp>
        <p:nvSpPr>
          <p:cNvPr id="63" name="Text Placeholder 66">
            <a:extLst>
              <a:ext uri="{FF2B5EF4-FFF2-40B4-BE49-F238E27FC236}">
                <a16:creationId xmlns:a16="http://schemas.microsoft.com/office/drawing/2014/main" id="{17D8413B-6747-7B10-2936-D7B037B65BD1}"/>
              </a:ext>
            </a:extLst>
          </p:cNvPr>
          <p:cNvSpPr>
            <a:spLocks noGrp="1"/>
          </p:cNvSpPr>
          <p:nvPr>
            <p:ph type="body" sz="quarter" idx="32" hasCustomPrompt="1"/>
          </p:nvPr>
        </p:nvSpPr>
        <p:spPr>
          <a:xfrm>
            <a:off x="447675" y="4553248"/>
            <a:ext cx="3386138"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64" name="Text Placeholder 66">
            <a:extLst>
              <a:ext uri="{FF2B5EF4-FFF2-40B4-BE49-F238E27FC236}">
                <a16:creationId xmlns:a16="http://schemas.microsoft.com/office/drawing/2014/main" id="{ED0CFE91-A4A0-FA9A-36FA-5EF16B6BA92B}"/>
              </a:ext>
            </a:extLst>
          </p:cNvPr>
          <p:cNvSpPr>
            <a:spLocks noGrp="1"/>
          </p:cNvSpPr>
          <p:nvPr>
            <p:ph type="body" sz="quarter" idx="33" hasCustomPrompt="1"/>
          </p:nvPr>
        </p:nvSpPr>
        <p:spPr>
          <a:xfrm>
            <a:off x="447675" y="4864960"/>
            <a:ext cx="3386138"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65" name="Text Placeholder 28">
            <a:extLst>
              <a:ext uri="{FF2B5EF4-FFF2-40B4-BE49-F238E27FC236}">
                <a16:creationId xmlns:a16="http://schemas.microsoft.com/office/drawing/2014/main" id="{04E8519C-9A0A-422E-B046-2FA9417213DD}"/>
              </a:ext>
            </a:extLst>
          </p:cNvPr>
          <p:cNvSpPr>
            <a:spLocks noGrp="1"/>
          </p:cNvSpPr>
          <p:nvPr>
            <p:ph type="body" sz="quarter" idx="34" hasCustomPrompt="1"/>
          </p:nvPr>
        </p:nvSpPr>
        <p:spPr>
          <a:xfrm>
            <a:off x="4292599" y="3841415"/>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6" name="Text Placeholder 28">
            <a:extLst>
              <a:ext uri="{FF2B5EF4-FFF2-40B4-BE49-F238E27FC236}">
                <a16:creationId xmlns:a16="http://schemas.microsoft.com/office/drawing/2014/main" id="{AA47D99C-854D-6294-BBA2-683310F24D1B}"/>
              </a:ext>
            </a:extLst>
          </p:cNvPr>
          <p:cNvSpPr>
            <a:spLocks noGrp="1"/>
          </p:cNvSpPr>
          <p:nvPr>
            <p:ph type="body" sz="quarter" idx="35" hasCustomPrompt="1"/>
          </p:nvPr>
        </p:nvSpPr>
        <p:spPr>
          <a:xfrm>
            <a:off x="4292599" y="4153128"/>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7" name="Text Placeholder 28">
            <a:extLst>
              <a:ext uri="{FF2B5EF4-FFF2-40B4-BE49-F238E27FC236}">
                <a16:creationId xmlns:a16="http://schemas.microsoft.com/office/drawing/2014/main" id="{463FA1FE-AD90-57AF-CDDE-DF79B893D316}"/>
              </a:ext>
            </a:extLst>
          </p:cNvPr>
          <p:cNvSpPr>
            <a:spLocks noGrp="1"/>
          </p:cNvSpPr>
          <p:nvPr>
            <p:ph type="body" sz="quarter" idx="36" hasCustomPrompt="1"/>
          </p:nvPr>
        </p:nvSpPr>
        <p:spPr>
          <a:xfrm>
            <a:off x="4292599" y="4464841"/>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8" name="Text Placeholder 28">
            <a:extLst>
              <a:ext uri="{FF2B5EF4-FFF2-40B4-BE49-F238E27FC236}">
                <a16:creationId xmlns:a16="http://schemas.microsoft.com/office/drawing/2014/main" id="{043FB2F6-31A0-C8E7-9564-0545C308985B}"/>
              </a:ext>
            </a:extLst>
          </p:cNvPr>
          <p:cNvSpPr>
            <a:spLocks noGrp="1"/>
          </p:cNvSpPr>
          <p:nvPr>
            <p:ph type="body" sz="quarter" idx="37" hasCustomPrompt="1"/>
          </p:nvPr>
        </p:nvSpPr>
        <p:spPr>
          <a:xfrm>
            <a:off x="4292599" y="4776554"/>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9" name="Text Placeholder 66">
            <a:extLst>
              <a:ext uri="{FF2B5EF4-FFF2-40B4-BE49-F238E27FC236}">
                <a16:creationId xmlns:a16="http://schemas.microsoft.com/office/drawing/2014/main" id="{3C97C1AE-2EE0-30C4-688D-8FA23B400492}"/>
              </a:ext>
            </a:extLst>
          </p:cNvPr>
          <p:cNvSpPr>
            <a:spLocks noGrp="1"/>
          </p:cNvSpPr>
          <p:nvPr>
            <p:ph type="body" sz="quarter" idx="38" hasCustomPrompt="1"/>
          </p:nvPr>
        </p:nvSpPr>
        <p:spPr>
          <a:xfrm>
            <a:off x="4289425" y="3571942"/>
            <a:ext cx="3386138" cy="184666"/>
          </a:xfrm>
        </p:spPr>
        <p:txBody>
          <a:bodyPr>
            <a:noAutofit/>
          </a:bodyPr>
          <a:lstStyle>
            <a:lvl1pPr>
              <a:defRPr/>
            </a:lvl1pPr>
            <a:lvl6pPr>
              <a:defRPr sz="1200"/>
            </a:lvl6pPr>
          </a:lstStyle>
          <a:p>
            <a:pPr lvl="5"/>
            <a:r>
              <a:rPr lang="en-US" dirty="0"/>
              <a:t>Insert Name</a:t>
            </a:r>
            <a:endParaRPr lang="en-GB" dirty="0"/>
          </a:p>
        </p:txBody>
      </p:sp>
      <p:sp>
        <p:nvSpPr>
          <p:cNvPr id="70" name="Text Placeholder 66">
            <a:extLst>
              <a:ext uri="{FF2B5EF4-FFF2-40B4-BE49-F238E27FC236}">
                <a16:creationId xmlns:a16="http://schemas.microsoft.com/office/drawing/2014/main" id="{2CC21851-4937-1285-EB95-49BFBEE79571}"/>
              </a:ext>
            </a:extLst>
          </p:cNvPr>
          <p:cNvSpPr>
            <a:spLocks noGrp="1"/>
          </p:cNvSpPr>
          <p:nvPr>
            <p:ph type="body" sz="quarter" idx="39" hasCustomPrompt="1"/>
          </p:nvPr>
        </p:nvSpPr>
        <p:spPr>
          <a:xfrm>
            <a:off x="4289425" y="3929822"/>
            <a:ext cx="3386138" cy="138499"/>
          </a:xfrm>
        </p:spPr>
        <p:txBody>
          <a:bodyPr wrap="square">
            <a:noAutofit/>
          </a:bodyPr>
          <a:lstStyle>
            <a:lvl1pPr>
              <a:defRPr sz="1100"/>
            </a:lvl1pPr>
            <a:lvl9pPr>
              <a:defRPr sz="900"/>
            </a:lvl9pPr>
          </a:lstStyle>
          <a:p>
            <a:pPr lvl="8"/>
            <a:r>
              <a:rPr lang="en-US" dirty="0"/>
              <a:t>Insert job title </a:t>
            </a:r>
            <a:endParaRPr lang="en-GB" dirty="0"/>
          </a:p>
        </p:txBody>
      </p:sp>
      <p:sp>
        <p:nvSpPr>
          <p:cNvPr id="71" name="Text Placeholder 66">
            <a:extLst>
              <a:ext uri="{FF2B5EF4-FFF2-40B4-BE49-F238E27FC236}">
                <a16:creationId xmlns:a16="http://schemas.microsoft.com/office/drawing/2014/main" id="{A48C2866-581E-8AF0-EB58-CC717F86BA36}"/>
              </a:ext>
            </a:extLst>
          </p:cNvPr>
          <p:cNvSpPr>
            <a:spLocks noGrp="1"/>
          </p:cNvSpPr>
          <p:nvPr>
            <p:ph type="body" sz="quarter" idx="40" hasCustomPrompt="1"/>
          </p:nvPr>
        </p:nvSpPr>
        <p:spPr>
          <a:xfrm>
            <a:off x="4289425" y="4241535"/>
            <a:ext cx="3386138" cy="138499"/>
          </a:xfrm>
        </p:spPr>
        <p:txBody>
          <a:bodyPr wrap="square">
            <a:noAutofit/>
          </a:bodyPr>
          <a:lstStyle>
            <a:lvl1pPr>
              <a:defRPr sz="1100"/>
            </a:lvl1pPr>
            <a:lvl9pPr>
              <a:defRPr sz="900"/>
            </a:lvl9pPr>
          </a:lstStyle>
          <a:p>
            <a:pPr lvl="8"/>
            <a:r>
              <a:rPr lang="en-US" dirty="0"/>
              <a:t>Insert location</a:t>
            </a:r>
            <a:endParaRPr lang="en-GB" dirty="0"/>
          </a:p>
        </p:txBody>
      </p:sp>
      <p:sp>
        <p:nvSpPr>
          <p:cNvPr id="72" name="Text Placeholder 66">
            <a:extLst>
              <a:ext uri="{FF2B5EF4-FFF2-40B4-BE49-F238E27FC236}">
                <a16:creationId xmlns:a16="http://schemas.microsoft.com/office/drawing/2014/main" id="{300A386A-CBFA-4516-C247-AC0FDA0AE23B}"/>
              </a:ext>
            </a:extLst>
          </p:cNvPr>
          <p:cNvSpPr>
            <a:spLocks noGrp="1"/>
          </p:cNvSpPr>
          <p:nvPr>
            <p:ph type="body" sz="quarter" idx="41" hasCustomPrompt="1"/>
          </p:nvPr>
        </p:nvSpPr>
        <p:spPr>
          <a:xfrm>
            <a:off x="4289425" y="4553248"/>
            <a:ext cx="3386138"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73" name="Text Placeholder 66">
            <a:extLst>
              <a:ext uri="{FF2B5EF4-FFF2-40B4-BE49-F238E27FC236}">
                <a16:creationId xmlns:a16="http://schemas.microsoft.com/office/drawing/2014/main" id="{C83EACAA-225A-FC09-B0A9-EC3962EF682C}"/>
              </a:ext>
            </a:extLst>
          </p:cNvPr>
          <p:cNvSpPr>
            <a:spLocks noGrp="1"/>
          </p:cNvSpPr>
          <p:nvPr>
            <p:ph type="body" sz="quarter" idx="42" hasCustomPrompt="1"/>
          </p:nvPr>
        </p:nvSpPr>
        <p:spPr>
          <a:xfrm>
            <a:off x="4289425" y="4864960"/>
            <a:ext cx="3386138"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74" name="Text Placeholder 28">
            <a:extLst>
              <a:ext uri="{FF2B5EF4-FFF2-40B4-BE49-F238E27FC236}">
                <a16:creationId xmlns:a16="http://schemas.microsoft.com/office/drawing/2014/main" id="{97D3AEE7-1C00-FA6B-B96B-C1A38730400F}"/>
              </a:ext>
            </a:extLst>
          </p:cNvPr>
          <p:cNvSpPr>
            <a:spLocks noGrp="1"/>
          </p:cNvSpPr>
          <p:nvPr>
            <p:ph type="body" sz="quarter" idx="43" hasCustomPrompt="1"/>
          </p:nvPr>
        </p:nvSpPr>
        <p:spPr>
          <a:xfrm>
            <a:off x="8134349" y="3841415"/>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5" name="Text Placeholder 28">
            <a:extLst>
              <a:ext uri="{FF2B5EF4-FFF2-40B4-BE49-F238E27FC236}">
                <a16:creationId xmlns:a16="http://schemas.microsoft.com/office/drawing/2014/main" id="{3B4DD399-9E9D-3EFE-7C95-033291AF61CC}"/>
              </a:ext>
            </a:extLst>
          </p:cNvPr>
          <p:cNvSpPr>
            <a:spLocks noGrp="1"/>
          </p:cNvSpPr>
          <p:nvPr>
            <p:ph type="body" sz="quarter" idx="44" hasCustomPrompt="1"/>
          </p:nvPr>
        </p:nvSpPr>
        <p:spPr>
          <a:xfrm>
            <a:off x="8134349" y="4153128"/>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6" name="Text Placeholder 28">
            <a:extLst>
              <a:ext uri="{FF2B5EF4-FFF2-40B4-BE49-F238E27FC236}">
                <a16:creationId xmlns:a16="http://schemas.microsoft.com/office/drawing/2014/main" id="{51580AEB-ED74-10F1-E59D-6EEF1B13F744}"/>
              </a:ext>
            </a:extLst>
          </p:cNvPr>
          <p:cNvSpPr>
            <a:spLocks noGrp="1"/>
          </p:cNvSpPr>
          <p:nvPr>
            <p:ph type="body" sz="quarter" idx="45" hasCustomPrompt="1"/>
          </p:nvPr>
        </p:nvSpPr>
        <p:spPr>
          <a:xfrm>
            <a:off x="8134349" y="4464841"/>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7" name="Text Placeholder 28">
            <a:extLst>
              <a:ext uri="{FF2B5EF4-FFF2-40B4-BE49-F238E27FC236}">
                <a16:creationId xmlns:a16="http://schemas.microsoft.com/office/drawing/2014/main" id="{E35117EF-50D1-DE08-5437-89C329333D30}"/>
              </a:ext>
            </a:extLst>
          </p:cNvPr>
          <p:cNvSpPr>
            <a:spLocks noGrp="1"/>
          </p:cNvSpPr>
          <p:nvPr>
            <p:ph type="body" sz="quarter" idx="46" hasCustomPrompt="1"/>
          </p:nvPr>
        </p:nvSpPr>
        <p:spPr>
          <a:xfrm>
            <a:off x="8134349" y="4776554"/>
            <a:ext cx="3387706"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8" name="Text Placeholder 66">
            <a:extLst>
              <a:ext uri="{FF2B5EF4-FFF2-40B4-BE49-F238E27FC236}">
                <a16:creationId xmlns:a16="http://schemas.microsoft.com/office/drawing/2014/main" id="{33C69738-BFBD-49AC-EC7B-132D401B213E}"/>
              </a:ext>
            </a:extLst>
          </p:cNvPr>
          <p:cNvSpPr>
            <a:spLocks noGrp="1"/>
          </p:cNvSpPr>
          <p:nvPr>
            <p:ph type="body" sz="quarter" idx="47" hasCustomPrompt="1"/>
          </p:nvPr>
        </p:nvSpPr>
        <p:spPr>
          <a:xfrm>
            <a:off x="8131175" y="3571942"/>
            <a:ext cx="3386138" cy="184666"/>
          </a:xfrm>
        </p:spPr>
        <p:txBody>
          <a:bodyPr>
            <a:noAutofit/>
          </a:bodyPr>
          <a:lstStyle>
            <a:lvl1pPr>
              <a:defRPr/>
            </a:lvl1pPr>
            <a:lvl6pPr>
              <a:defRPr sz="1200"/>
            </a:lvl6pPr>
          </a:lstStyle>
          <a:p>
            <a:pPr lvl="5"/>
            <a:r>
              <a:rPr lang="en-US" dirty="0"/>
              <a:t>Insert Name</a:t>
            </a:r>
            <a:endParaRPr lang="en-GB" dirty="0"/>
          </a:p>
        </p:txBody>
      </p:sp>
      <p:sp>
        <p:nvSpPr>
          <p:cNvPr id="79" name="Text Placeholder 66">
            <a:extLst>
              <a:ext uri="{FF2B5EF4-FFF2-40B4-BE49-F238E27FC236}">
                <a16:creationId xmlns:a16="http://schemas.microsoft.com/office/drawing/2014/main" id="{41E7A3FA-FE37-06D6-88A9-69A7AEB8D5DD}"/>
              </a:ext>
            </a:extLst>
          </p:cNvPr>
          <p:cNvSpPr>
            <a:spLocks noGrp="1"/>
          </p:cNvSpPr>
          <p:nvPr>
            <p:ph type="body" sz="quarter" idx="48" hasCustomPrompt="1"/>
          </p:nvPr>
        </p:nvSpPr>
        <p:spPr>
          <a:xfrm>
            <a:off x="8131175" y="3929822"/>
            <a:ext cx="3386138" cy="138499"/>
          </a:xfrm>
        </p:spPr>
        <p:txBody>
          <a:bodyPr wrap="square">
            <a:noAutofit/>
          </a:bodyPr>
          <a:lstStyle>
            <a:lvl1pPr>
              <a:defRPr sz="1100"/>
            </a:lvl1pPr>
            <a:lvl9pPr>
              <a:defRPr sz="900"/>
            </a:lvl9pPr>
          </a:lstStyle>
          <a:p>
            <a:pPr lvl="8"/>
            <a:r>
              <a:rPr lang="en-US" dirty="0"/>
              <a:t>Insert job title </a:t>
            </a:r>
            <a:endParaRPr lang="en-GB" dirty="0"/>
          </a:p>
        </p:txBody>
      </p:sp>
      <p:sp>
        <p:nvSpPr>
          <p:cNvPr id="80" name="Text Placeholder 66">
            <a:extLst>
              <a:ext uri="{FF2B5EF4-FFF2-40B4-BE49-F238E27FC236}">
                <a16:creationId xmlns:a16="http://schemas.microsoft.com/office/drawing/2014/main" id="{392001D5-9F94-CE26-8376-1A180E6C3135}"/>
              </a:ext>
            </a:extLst>
          </p:cNvPr>
          <p:cNvSpPr>
            <a:spLocks noGrp="1"/>
          </p:cNvSpPr>
          <p:nvPr>
            <p:ph type="body" sz="quarter" idx="49" hasCustomPrompt="1"/>
          </p:nvPr>
        </p:nvSpPr>
        <p:spPr>
          <a:xfrm>
            <a:off x="8131175" y="4241535"/>
            <a:ext cx="3386138" cy="138499"/>
          </a:xfrm>
        </p:spPr>
        <p:txBody>
          <a:bodyPr wrap="square">
            <a:noAutofit/>
          </a:bodyPr>
          <a:lstStyle>
            <a:lvl1pPr>
              <a:defRPr sz="1100"/>
            </a:lvl1pPr>
            <a:lvl9pPr>
              <a:defRPr sz="900"/>
            </a:lvl9pPr>
          </a:lstStyle>
          <a:p>
            <a:pPr lvl="8"/>
            <a:r>
              <a:rPr lang="en-US" dirty="0"/>
              <a:t>Insert location</a:t>
            </a:r>
            <a:endParaRPr lang="en-GB" dirty="0"/>
          </a:p>
        </p:txBody>
      </p:sp>
      <p:sp>
        <p:nvSpPr>
          <p:cNvPr id="81" name="Text Placeholder 66">
            <a:extLst>
              <a:ext uri="{FF2B5EF4-FFF2-40B4-BE49-F238E27FC236}">
                <a16:creationId xmlns:a16="http://schemas.microsoft.com/office/drawing/2014/main" id="{6D9E2999-B56D-A0A4-0DCC-824A5D1EC5BF}"/>
              </a:ext>
            </a:extLst>
          </p:cNvPr>
          <p:cNvSpPr>
            <a:spLocks noGrp="1"/>
          </p:cNvSpPr>
          <p:nvPr>
            <p:ph type="body" sz="quarter" idx="50" hasCustomPrompt="1"/>
          </p:nvPr>
        </p:nvSpPr>
        <p:spPr>
          <a:xfrm>
            <a:off x="8131175" y="4553248"/>
            <a:ext cx="3386138"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82" name="Text Placeholder 66">
            <a:extLst>
              <a:ext uri="{FF2B5EF4-FFF2-40B4-BE49-F238E27FC236}">
                <a16:creationId xmlns:a16="http://schemas.microsoft.com/office/drawing/2014/main" id="{DD5E82FA-1A54-E10D-F7F2-B20691D6EF0F}"/>
              </a:ext>
            </a:extLst>
          </p:cNvPr>
          <p:cNvSpPr>
            <a:spLocks noGrp="1"/>
          </p:cNvSpPr>
          <p:nvPr>
            <p:ph type="body" sz="quarter" idx="51" hasCustomPrompt="1"/>
          </p:nvPr>
        </p:nvSpPr>
        <p:spPr>
          <a:xfrm>
            <a:off x="8131175" y="4864960"/>
            <a:ext cx="3386138"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83" name="Picture Placeholder 84">
            <a:extLst>
              <a:ext uri="{FF2B5EF4-FFF2-40B4-BE49-F238E27FC236}">
                <a16:creationId xmlns:a16="http://schemas.microsoft.com/office/drawing/2014/main" id="{380308F0-169D-DC14-794C-82A07BB2E8A3}"/>
              </a:ext>
            </a:extLst>
          </p:cNvPr>
          <p:cNvSpPr>
            <a:spLocks noGrp="1"/>
          </p:cNvSpPr>
          <p:nvPr>
            <p:ph type="pic" sz="quarter" idx="52"/>
          </p:nvPr>
        </p:nvSpPr>
        <p:spPr>
          <a:xfrm>
            <a:off x="447675" y="2724150"/>
            <a:ext cx="720000" cy="720000"/>
          </a:xfrm>
        </p:spPr>
        <p:txBody>
          <a:bodyPr/>
          <a:lstStyle/>
          <a:p>
            <a:r>
              <a:rPr lang="en-US"/>
              <a:t>Click icon to add picture</a:t>
            </a:r>
            <a:endParaRPr lang="en-GB" dirty="0"/>
          </a:p>
        </p:txBody>
      </p:sp>
      <p:sp>
        <p:nvSpPr>
          <p:cNvPr id="84" name="Picture Placeholder 84">
            <a:extLst>
              <a:ext uri="{FF2B5EF4-FFF2-40B4-BE49-F238E27FC236}">
                <a16:creationId xmlns:a16="http://schemas.microsoft.com/office/drawing/2014/main" id="{C318E574-7032-F657-2584-853C8F0347F4}"/>
              </a:ext>
            </a:extLst>
          </p:cNvPr>
          <p:cNvSpPr>
            <a:spLocks noGrp="1"/>
          </p:cNvSpPr>
          <p:nvPr>
            <p:ph type="pic" sz="quarter" idx="53"/>
          </p:nvPr>
        </p:nvSpPr>
        <p:spPr>
          <a:xfrm>
            <a:off x="4289425" y="2724150"/>
            <a:ext cx="720000" cy="720000"/>
          </a:xfrm>
        </p:spPr>
        <p:txBody>
          <a:bodyPr/>
          <a:lstStyle/>
          <a:p>
            <a:r>
              <a:rPr lang="en-US"/>
              <a:t>Click icon to add picture</a:t>
            </a:r>
            <a:endParaRPr lang="en-GB"/>
          </a:p>
        </p:txBody>
      </p:sp>
      <p:sp>
        <p:nvSpPr>
          <p:cNvPr id="85" name="Picture Placeholder 84">
            <a:extLst>
              <a:ext uri="{FF2B5EF4-FFF2-40B4-BE49-F238E27FC236}">
                <a16:creationId xmlns:a16="http://schemas.microsoft.com/office/drawing/2014/main" id="{051B3CDE-1192-7B4A-F041-CB889B864D92}"/>
              </a:ext>
            </a:extLst>
          </p:cNvPr>
          <p:cNvSpPr>
            <a:spLocks noGrp="1"/>
          </p:cNvSpPr>
          <p:nvPr>
            <p:ph type="pic" sz="quarter" idx="54"/>
          </p:nvPr>
        </p:nvSpPr>
        <p:spPr>
          <a:xfrm>
            <a:off x="8131175" y="2724150"/>
            <a:ext cx="720000" cy="720000"/>
          </a:xfrm>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548110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act details x4  yellow with image">
    <p:bg>
      <p:bgRef idx="1001">
        <a:schemeClr val="bg2"/>
      </p:bgRef>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86E47AF2-DB90-7FA8-F4B4-7EBC43DEA7F7}"/>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1CF7359E-8D9D-F79F-9A84-3D34BC984F5C}"/>
              </a:ext>
            </a:extLst>
          </p:cNvPr>
          <p:cNvGrpSpPr/>
          <p:nvPr userDrawn="1"/>
        </p:nvGrpSpPr>
        <p:grpSpPr>
          <a:xfrm>
            <a:off x="12287572" y="0"/>
            <a:ext cx="2175021" cy="4839558"/>
            <a:chOff x="838200" y="1150069"/>
            <a:chExt cx="2175021" cy="4839558"/>
          </a:xfrm>
        </p:grpSpPr>
        <p:sp>
          <p:nvSpPr>
            <p:cNvPr id="10" name="Rectangle 9">
              <a:extLst>
                <a:ext uri="{FF2B5EF4-FFF2-40B4-BE49-F238E27FC236}">
                  <a16:creationId xmlns:a16="http://schemas.microsoft.com/office/drawing/2014/main" id="{2BC84F02-6179-AB01-158E-53E91D3F9B8C}"/>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2" name="Rectangle 11">
              <a:extLst>
                <a:ext uri="{FF2B5EF4-FFF2-40B4-BE49-F238E27FC236}">
                  <a16:creationId xmlns:a16="http://schemas.microsoft.com/office/drawing/2014/main" id="{40226587-76DF-D6D3-C081-E179FFF79E45}"/>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8" name="TextBox 27">
              <a:extLst>
                <a:ext uri="{FF2B5EF4-FFF2-40B4-BE49-F238E27FC236}">
                  <a16:creationId xmlns:a16="http://schemas.microsoft.com/office/drawing/2014/main" id="{A2C83EF6-7147-AEDC-FB39-9FF672A4A49C}"/>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44" name="TextBox 43">
              <a:extLst>
                <a:ext uri="{FF2B5EF4-FFF2-40B4-BE49-F238E27FC236}">
                  <a16:creationId xmlns:a16="http://schemas.microsoft.com/office/drawing/2014/main" id="{FBF826C3-A3BF-7947-D49C-70AF0F37FE72}"/>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45" name="TextBox 44">
              <a:extLst>
                <a:ext uri="{FF2B5EF4-FFF2-40B4-BE49-F238E27FC236}">
                  <a16:creationId xmlns:a16="http://schemas.microsoft.com/office/drawing/2014/main" id="{1D7EE149-7912-B850-0C01-10E8F4E0AA5C}"/>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46" name="TextBox 45">
              <a:extLst>
                <a:ext uri="{FF2B5EF4-FFF2-40B4-BE49-F238E27FC236}">
                  <a16:creationId xmlns:a16="http://schemas.microsoft.com/office/drawing/2014/main" id="{BAD2AB4F-6A32-8A21-FD86-7F23B76513F3}"/>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47" name="TextBox 46">
              <a:extLst>
                <a:ext uri="{FF2B5EF4-FFF2-40B4-BE49-F238E27FC236}">
                  <a16:creationId xmlns:a16="http://schemas.microsoft.com/office/drawing/2014/main" id="{7A065520-653F-0D69-CB42-83296CF7BDB2}"/>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48" name="TextBox 47">
              <a:extLst>
                <a:ext uri="{FF2B5EF4-FFF2-40B4-BE49-F238E27FC236}">
                  <a16:creationId xmlns:a16="http://schemas.microsoft.com/office/drawing/2014/main" id="{B1D37F16-772F-3017-BB4D-4B004B493FA6}"/>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49" name="TextBox 48">
              <a:extLst>
                <a:ext uri="{FF2B5EF4-FFF2-40B4-BE49-F238E27FC236}">
                  <a16:creationId xmlns:a16="http://schemas.microsoft.com/office/drawing/2014/main" id="{65964AA3-2585-6FA9-B5BE-A64F8E23D865}"/>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pic>
        <p:nvPicPr>
          <p:cNvPr id="51" name="Graphic 50">
            <a:extLst>
              <a:ext uri="{FF2B5EF4-FFF2-40B4-BE49-F238E27FC236}">
                <a16:creationId xmlns:a16="http://schemas.microsoft.com/office/drawing/2014/main" id="{CB604602-54FC-0D01-E989-7F139BBA5151}"/>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672187" y="448687"/>
            <a:ext cx="1072138" cy="1072138"/>
          </a:xfrm>
          <a:prstGeom prst="rect">
            <a:avLst/>
          </a:prstGeom>
        </p:spPr>
      </p:pic>
      <p:sp>
        <p:nvSpPr>
          <p:cNvPr id="53" name="TextBox 52">
            <a:extLst>
              <a:ext uri="{FF2B5EF4-FFF2-40B4-BE49-F238E27FC236}">
                <a16:creationId xmlns:a16="http://schemas.microsoft.com/office/drawing/2014/main" id="{AD839ADA-6226-6F74-FB73-BD6B9AE54734}"/>
              </a:ext>
            </a:extLst>
          </p:cNvPr>
          <p:cNvSpPr txBox="1"/>
          <p:nvPr userDrawn="1"/>
        </p:nvSpPr>
        <p:spPr>
          <a:xfrm>
            <a:off x="450849" y="5628640"/>
            <a:ext cx="829805" cy="203133"/>
          </a:xfrm>
          <a:prstGeom prst="rect">
            <a:avLst/>
          </a:prstGeom>
          <a:noFill/>
        </p:spPr>
        <p:txBody>
          <a:bodyPr wrap="square" lIns="0" tIns="0" rIns="0" bIns="0" rtlCol="0">
            <a:spAutoFit/>
          </a:bodyPr>
          <a:lstStyle/>
          <a:p>
            <a:pPr algn="l">
              <a:lnSpc>
                <a:spcPct val="120000"/>
              </a:lnSpc>
              <a:spcAft>
                <a:spcPts val="1000"/>
              </a:spcAft>
            </a:pPr>
            <a:r>
              <a:rPr lang="en-GB" sz="1200" dirty="0">
                <a:latin typeface="Gotham Medium" panose="02000604030000020004" pitchFamily="50" charset="0"/>
              </a:rPr>
              <a:t>savills.com</a:t>
            </a:r>
          </a:p>
        </p:txBody>
      </p:sp>
      <p:sp>
        <p:nvSpPr>
          <p:cNvPr id="54" name="TextBox 53">
            <a:extLst>
              <a:ext uri="{FF2B5EF4-FFF2-40B4-BE49-F238E27FC236}">
                <a16:creationId xmlns:a16="http://schemas.microsoft.com/office/drawing/2014/main" id="{D567FA3A-9F88-DDEA-6C81-D1E8BAE83B9B}"/>
              </a:ext>
            </a:extLst>
          </p:cNvPr>
          <p:cNvSpPr txBox="1"/>
          <p:nvPr userDrawn="1"/>
        </p:nvSpPr>
        <p:spPr>
          <a:xfrm>
            <a:off x="450849" y="5949950"/>
            <a:ext cx="11069639" cy="470129"/>
          </a:xfrm>
          <a:prstGeom prst="rect">
            <a:avLst/>
          </a:prstGeom>
          <a:noFill/>
        </p:spPr>
        <p:txBody>
          <a:bodyPr wrap="square" lIns="0" tIns="0" rIns="0" bIns="0">
            <a:spAutoFit/>
          </a:bodyPr>
          <a:lstStyle/>
          <a:p>
            <a:pPr>
              <a:lnSpc>
                <a:spcPct val="120000"/>
              </a:lnSpc>
            </a:pPr>
            <a:r>
              <a:rPr lang="en-GB" sz="650" dirty="0"/>
              <a:t>Disclaimer: 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sp>
        <p:nvSpPr>
          <p:cNvPr id="2" name="Text Placeholder 28">
            <a:extLst>
              <a:ext uri="{FF2B5EF4-FFF2-40B4-BE49-F238E27FC236}">
                <a16:creationId xmlns:a16="http://schemas.microsoft.com/office/drawing/2014/main" id="{95CE4FB6-558E-BB9E-8275-DEB0F824692A}"/>
              </a:ext>
            </a:extLst>
          </p:cNvPr>
          <p:cNvSpPr>
            <a:spLocks noGrp="1"/>
          </p:cNvSpPr>
          <p:nvPr>
            <p:ph type="body" sz="quarter" idx="25" hasCustomPrompt="1"/>
          </p:nvPr>
        </p:nvSpPr>
        <p:spPr>
          <a:xfrm>
            <a:off x="450849" y="3841415"/>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4" name="Text Placeholder 28">
            <a:extLst>
              <a:ext uri="{FF2B5EF4-FFF2-40B4-BE49-F238E27FC236}">
                <a16:creationId xmlns:a16="http://schemas.microsoft.com/office/drawing/2014/main" id="{ACF02115-AD31-C11C-582F-A101D0C04569}"/>
              </a:ext>
            </a:extLst>
          </p:cNvPr>
          <p:cNvSpPr>
            <a:spLocks noGrp="1"/>
          </p:cNvSpPr>
          <p:nvPr>
            <p:ph type="body" sz="quarter" idx="26" hasCustomPrompt="1"/>
          </p:nvPr>
        </p:nvSpPr>
        <p:spPr>
          <a:xfrm>
            <a:off x="450849" y="4153128"/>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 name="Text Placeholder 28">
            <a:extLst>
              <a:ext uri="{FF2B5EF4-FFF2-40B4-BE49-F238E27FC236}">
                <a16:creationId xmlns:a16="http://schemas.microsoft.com/office/drawing/2014/main" id="{326012C4-27D7-8B9F-5C68-D760ADEA25EB}"/>
              </a:ext>
            </a:extLst>
          </p:cNvPr>
          <p:cNvSpPr>
            <a:spLocks noGrp="1"/>
          </p:cNvSpPr>
          <p:nvPr>
            <p:ph type="body" sz="quarter" idx="27" hasCustomPrompt="1"/>
          </p:nvPr>
        </p:nvSpPr>
        <p:spPr>
          <a:xfrm>
            <a:off x="450849" y="446484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 name="Text Placeholder 28">
            <a:extLst>
              <a:ext uri="{FF2B5EF4-FFF2-40B4-BE49-F238E27FC236}">
                <a16:creationId xmlns:a16="http://schemas.microsoft.com/office/drawing/2014/main" id="{C4179706-1498-16A5-7833-2A1CC8C8C7B3}"/>
              </a:ext>
            </a:extLst>
          </p:cNvPr>
          <p:cNvSpPr>
            <a:spLocks noGrp="1"/>
          </p:cNvSpPr>
          <p:nvPr>
            <p:ph type="body" sz="quarter" idx="28" hasCustomPrompt="1"/>
          </p:nvPr>
        </p:nvSpPr>
        <p:spPr>
          <a:xfrm>
            <a:off x="450849" y="47765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 name="Title 64">
            <a:extLst>
              <a:ext uri="{FF2B5EF4-FFF2-40B4-BE49-F238E27FC236}">
                <a16:creationId xmlns:a16="http://schemas.microsoft.com/office/drawing/2014/main" id="{A988CDC4-F296-87BC-757E-2CD0CEF91D75}"/>
              </a:ext>
            </a:extLst>
          </p:cNvPr>
          <p:cNvSpPr>
            <a:spLocks noGrp="1"/>
          </p:cNvSpPr>
          <p:nvPr>
            <p:ph type="title" hasCustomPrompt="1"/>
          </p:nvPr>
        </p:nvSpPr>
        <p:spPr>
          <a:xfrm>
            <a:off x="450850" y="1532427"/>
            <a:ext cx="8188325" cy="830997"/>
          </a:xfrm>
        </p:spPr>
        <p:txBody>
          <a:bodyPr/>
          <a:lstStyle>
            <a:lvl1pPr>
              <a:defRPr sz="6000">
                <a:latin typeface="+mn-lt"/>
              </a:defRPr>
            </a:lvl1pPr>
          </a:lstStyle>
          <a:p>
            <a:r>
              <a:rPr lang="en-US" dirty="0"/>
              <a:t>Contact us</a:t>
            </a:r>
            <a:endParaRPr lang="en-GB" dirty="0"/>
          </a:p>
        </p:txBody>
      </p:sp>
      <p:sp>
        <p:nvSpPr>
          <p:cNvPr id="8" name="Text Placeholder 66">
            <a:extLst>
              <a:ext uri="{FF2B5EF4-FFF2-40B4-BE49-F238E27FC236}">
                <a16:creationId xmlns:a16="http://schemas.microsoft.com/office/drawing/2014/main" id="{C57C98E8-0CC7-0BF2-0B91-FAE533338F25}"/>
              </a:ext>
            </a:extLst>
          </p:cNvPr>
          <p:cNvSpPr>
            <a:spLocks noGrp="1"/>
          </p:cNvSpPr>
          <p:nvPr>
            <p:ph type="body" sz="quarter" idx="29" hasCustomPrompt="1"/>
          </p:nvPr>
        </p:nvSpPr>
        <p:spPr>
          <a:xfrm>
            <a:off x="447675" y="3571942"/>
            <a:ext cx="2428875" cy="184666"/>
          </a:xfrm>
        </p:spPr>
        <p:txBody>
          <a:bodyPr>
            <a:noAutofit/>
          </a:bodyPr>
          <a:lstStyle>
            <a:lvl1pPr>
              <a:defRPr/>
            </a:lvl1pPr>
            <a:lvl6pPr>
              <a:defRPr sz="1200"/>
            </a:lvl6pPr>
          </a:lstStyle>
          <a:p>
            <a:pPr lvl="5"/>
            <a:r>
              <a:rPr lang="en-US" dirty="0"/>
              <a:t>Insert Name</a:t>
            </a:r>
            <a:endParaRPr lang="en-GB" dirty="0"/>
          </a:p>
        </p:txBody>
      </p:sp>
      <p:sp>
        <p:nvSpPr>
          <p:cNvPr id="9" name="Text Placeholder 66">
            <a:extLst>
              <a:ext uri="{FF2B5EF4-FFF2-40B4-BE49-F238E27FC236}">
                <a16:creationId xmlns:a16="http://schemas.microsoft.com/office/drawing/2014/main" id="{34E415F3-8B44-FABF-835E-0201B3FA743F}"/>
              </a:ext>
            </a:extLst>
          </p:cNvPr>
          <p:cNvSpPr>
            <a:spLocks noGrp="1"/>
          </p:cNvSpPr>
          <p:nvPr>
            <p:ph type="body" sz="quarter" idx="30" hasCustomPrompt="1"/>
          </p:nvPr>
        </p:nvSpPr>
        <p:spPr>
          <a:xfrm>
            <a:off x="447675" y="3929822"/>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11" name="Text Placeholder 66">
            <a:extLst>
              <a:ext uri="{FF2B5EF4-FFF2-40B4-BE49-F238E27FC236}">
                <a16:creationId xmlns:a16="http://schemas.microsoft.com/office/drawing/2014/main" id="{6CD9D098-5A44-8F16-2887-5D9D29228E06}"/>
              </a:ext>
            </a:extLst>
          </p:cNvPr>
          <p:cNvSpPr>
            <a:spLocks noGrp="1"/>
          </p:cNvSpPr>
          <p:nvPr>
            <p:ph type="body" sz="quarter" idx="31" hasCustomPrompt="1"/>
          </p:nvPr>
        </p:nvSpPr>
        <p:spPr>
          <a:xfrm>
            <a:off x="447675" y="4241535"/>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13" name="Text Placeholder 66">
            <a:extLst>
              <a:ext uri="{FF2B5EF4-FFF2-40B4-BE49-F238E27FC236}">
                <a16:creationId xmlns:a16="http://schemas.microsoft.com/office/drawing/2014/main" id="{725F6B33-1BEA-7C8E-79CE-8CC92C7F7CF5}"/>
              </a:ext>
            </a:extLst>
          </p:cNvPr>
          <p:cNvSpPr>
            <a:spLocks noGrp="1"/>
          </p:cNvSpPr>
          <p:nvPr>
            <p:ph type="body" sz="quarter" idx="32" hasCustomPrompt="1"/>
          </p:nvPr>
        </p:nvSpPr>
        <p:spPr>
          <a:xfrm>
            <a:off x="447675" y="4553248"/>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14" name="Text Placeholder 66">
            <a:extLst>
              <a:ext uri="{FF2B5EF4-FFF2-40B4-BE49-F238E27FC236}">
                <a16:creationId xmlns:a16="http://schemas.microsoft.com/office/drawing/2014/main" id="{8002EA47-3E84-426B-7D7B-6FF80BFE49F4}"/>
              </a:ext>
            </a:extLst>
          </p:cNvPr>
          <p:cNvSpPr>
            <a:spLocks noGrp="1"/>
          </p:cNvSpPr>
          <p:nvPr>
            <p:ph type="body" sz="quarter" idx="33" hasCustomPrompt="1"/>
          </p:nvPr>
        </p:nvSpPr>
        <p:spPr>
          <a:xfrm>
            <a:off x="447675" y="4864960"/>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15" name="Picture Placeholder 84">
            <a:extLst>
              <a:ext uri="{FF2B5EF4-FFF2-40B4-BE49-F238E27FC236}">
                <a16:creationId xmlns:a16="http://schemas.microsoft.com/office/drawing/2014/main" id="{0977F2AC-F6AA-C0D4-B5AD-FC364CE29A97}"/>
              </a:ext>
            </a:extLst>
          </p:cNvPr>
          <p:cNvSpPr>
            <a:spLocks noGrp="1"/>
          </p:cNvSpPr>
          <p:nvPr>
            <p:ph type="pic" sz="quarter" idx="52"/>
          </p:nvPr>
        </p:nvSpPr>
        <p:spPr>
          <a:xfrm>
            <a:off x="447675" y="2724150"/>
            <a:ext cx="720000" cy="720000"/>
          </a:xfrm>
        </p:spPr>
        <p:txBody>
          <a:bodyPr/>
          <a:lstStyle/>
          <a:p>
            <a:r>
              <a:rPr lang="en-US"/>
              <a:t>Click icon to add picture</a:t>
            </a:r>
            <a:endParaRPr lang="en-GB"/>
          </a:p>
        </p:txBody>
      </p:sp>
      <p:sp>
        <p:nvSpPr>
          <p:cNvPr id="16" name="Text Placeholder 28">
            <a:extLst>
              <a:ext uri="{FF2B5EF4-FFF2-40B4-BE49-F238E27FC236}">
                <a16:creationId xmlns:a16="http://schemas.microsoft.com/office/drawing/2014/main" id="{83526888-5411-4F9D-1FD5-647F2B4959C0}"/>
              </a:ext>
            </a:extLst>
          </p:cNvPr>
          <p:cNvSpPr>
            <a:spLocks noGrp="1"/>
          </p:cNvSpPr>
          <p:nvPr>
            <p:ph type="body" sz="quarter" idx="53" hasCustomPrompt="1"/>
          </p:nvPr>
        </p:nvSpPr>
        <p:spPr>
          <a:xfrm>
            <a:off x="3334872" y="3841415"/>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7" name="Text Placeholder 28">
            <a:extLst>
              <a:ext uri="{FF2B5EF4-FFF2-40B4-BE49-F238E27FC236}">
                <a16:creationId xmlns:a16="http://schemas.microsoft.com/office/drawing/2014/main" id="{F8C0A066-91C2-7430-B5EF-9C76FA5469CD}"/>
              </a:ext>
            </a:extLst>
          </p:cNvPr>
          <p:cNvSpPr>
            <a:spLocks noGrp="1"/>
          </p:cNvSpPr>
          <p:nvPr>
            <p:ph type="body" sz="quarter" idx="54" hasCustomPrompt="1"/>
          </p:nvPr>
        </p:nvSpPr>
        <p:spPr>
          <a:xfrm>
            <a:off x="3334872" y="4153128"/>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8" name="Text Placeholder 28">
            <a:extLst>
              <a:ext uri="{FF2B5EF4-FFF2-40B4-BE49-F238E27FC236}">
                <a16:creationId xmlns:a16="http://schemas.microsoft.com/office/drawing/2014/main" id="{D0755BDE-58AB-8362-3035-B6D8EC733D28}"/>
              </a:ext>
            </a:extLst>
          </p:cNvPr>
          <p:cNvSpPr>
            <a:spLocks noGrp="1"/>
          </p:cNvSpPr>
          <p:nvPr>
            <p:ph type="body" sz="quarter" idx="55" hasCustomPrompt="1"/>
          </p:nvPr>
        </p:nvSpPr>
        <p:spPr>
          <a:xfrm>
            <a:off x="3334872" y="446484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9" name="Text Placeholder 28">
            <a:extLst>
              <a:ext uri="{FF2B5EF4-FFF2-40B4-BE49-F238E27FC236}">
                <a16:creationId xmlns:a16="http://schemas.microsoft.com/office/drawing/2014/main" id="{36E44912-370E-BA7B-EE00-DFEE3A488F85}"/>
              </a:ext>
            </a:extLst>
          </p:cNvPr>
          <p:cNvSpPr>
            <a:spLocks noGrp="1"/>
          </p:cNvSpPr>
          <p:nvPr>
            <p:ph type="body" sz="quarter" idx="56" hasCustomPrompt="1"/>
          </p:nvPr>
        </p:nvSpPr>
        <p:spPr>
          <a:xfrm>
            <a:off x="3334872" y="47765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0" name="Text Placeholder 66">
            <a:extLst>
              <a:ext uri="{FF2B5EF4-FFF2-40B4-BE49-F238E27FC236}">
                <a16:creationId xmlns:a16="http://schemas.microsoft.com/office/drawing/2014/main" id="{32903073-42EA-ADAE-0575-B6D687BB30E3}"/>
              </a:ext>
            </a:extLst>
          </p:cNvPr>
          <p:cNvSpPr>
            <a:spLocks noGrp="1"/>
          </p:cNvSpPr>
          <p:nvPr>
            <p:ph type="body" sz="quarter" idx="57" hasCustomPrompt="1"/>
          </p:nvPr>
        </p:nvSpPr>
        <p:spPr>
          <a:xfrm>
            <a:off x="3331698" y="3571942"/>
            <a:ext cx="2428875" cy="184666"/>
          </a:xfrm>
        </p:spPr>
        <p:txBody>
          <a:bodyPr>
            <a:noAutofit/>
          </a:bodyPr>
          <a:lstStyle>
            <a:lvl1pPr>
              <a:defRPr/>
            </a:lvl1pPr>
            <a:lvl6pPr>
              <a:defRPr sz="1200"/>
            </a:lvl6pPr>
          </a:lstStyle>
          <a:p>
            <a:pPr lvl="5"/>
            <a:r>
              <a:rPr lang="en-US" dirty="0"/>
              <a:t>Insert Name</a:t>
            </a:r>
            <a:endParaRPr lang="en-GB" dirty="0"/>
          </a:p>
        </p:txBody>
      </p:sp>
      <p:sp>
        <p:nvSpPr>
          <p:cNvPr id="21" name="Text Placeholder 66">
            <a:extLst>
              <a:ext uri="{FF2B5EF4-FFF2-40B4-BE49-F238E27FC236}">
                <a16:creationId xmlns:a16="http://schemas.microsoft.com/office/drawing/2014/main" id="{CB670AA0-3D03-DBCE-2DC8-439F517814C0}"/>
              </a:ext>
            </a:extLst>
          </p:cNvPr>
          <p:cNvSpPr>
            <a:spLocks noGrp="1"/>
          </p:cNvSpPr>
          <p:nvPr>
            <p:ph type="body" sz="quarter" idx="58" hasCustomPrompt="1"/>
          </p:nvPr>
        </p:nvSpPr>
        <p:spPr>
          <a:xfrm>
            <a:off x="3331698" y="3929822"/>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22" name="Text Placeholder 66">
            <a:extLst>
              <a:ext uri="{FF2B5EF4-FFF2-40B4-BE49-F238E27FC236}">
                <a16:creationId xmlns:a16="http://schemas.microsoft.com/office/drawing/2014/main" id="{F2BF5D57-387C-F567-0BF6-8C81FA280F9E}"/>
              </a:ext>
            </a:extLst>
          </p:cNvPr>
          <p:cNvSpPr>
            <a:spLocks noGrp="1"/>
          </p:cNvSpPr>
          <p:nvPr>
            <p:ph type="body" sz="quarter" idx="59" hasCustomPrompt="1"/>
          </p:nvPr>
        </p:nvSpPr>
        <p:spPr>
          <a:xfrm>
            <a:off x="3331698" y="4241535"/>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23" name="Text Placeholder 66">
            <a:extLst>
              <a:ext uri="{FF2B5EF4-FFF2-40B4-BE49-F238E27FC236}">
                <a16:creationId xmlns:a16="http://schemas.microsoft.com/office/drawing/2014/main" id="{2D0ABAA7-E9B6-7DA9-3D57-9089B99DCB3F}"/>
              </a:ext>
            </a:extLst>
          </p:cNvPr>
          <p:cNvSpPr>
            <a:spLocks noGrp="1"/>
          </p:cNvSpPr>
          <p:nvPr>
            <p:ph type="body" sz="quarter" idx="60" hasCustomPrompt="1"/>
          </p:nvPr>
        </p:nvSpPr>
        <p:spPr>
          <a:xfrm>
            <a:off x="3331698" y="4553248"/>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24" name="Text Placeholder 66">
            <a:extLst>
              <a:ext uri="{FF2B5EF4-FFF2-40B4-BE49-F238E27FC236}">
                <a16:creationId xmlns:a16="http://schemas.microsoft.com/office/drawing/2014/main" id="{D7E0B7CE-2E97-3ACE-3130-DA9455A37D41}"/>
              </a:ext>
            </a:extLst>
          </p:cNvPr>
          <p:cNvSpPr>
            <a:spLocks noGrp="1"/>
          </p:cNvSpPr>
          <p:nvPr>
            <p:ph type="body" sz="quarter" idx="61" hasCustomPrompt="1"/>
          </p:nvPr>
        </p:nvSpPr>
        <p:spPr>
          <a:xfrm>
            <a:off x="3331698" y="4864960"/>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25" name="Picture Placeholder 84">
            <a:extLst>
              <a:ext uri="{FF2B5EF4-FFF2-40B4-BE49-F238E27FC236}">
                <a16:creationId xmlns:a16="http://schemas.microsoft.com/office/drawing/2014/main" id="{1B97D961-D6ED-4164-BDFC-93AB7F07D046}"/>
              </a:ext>
            </a:extLst>
          </p:cNvPr>
          <p:cNvSpPr>
            <a:spLocks noGrp="1"/>
          </p:cNvSpPr>
          <p:nvPr>
            <p:ph type="pic" sz="quarter" idx="62"/>
          </p:nvPr>
        </p:nvSpPr>
        <p:spPr>
          <a:xfrm>
            <a:off x="3331698" y="2724150"/>
            <a:ext cx="720000" cy="720000"/>
          </a:xfrm>
        </p:spPr>
        <p:txBody>
          <a:bodyPr/>
          <a:lstStyle/>
          <a:p>
            <a:r>
              <a:rPr lang="en-US"/>
              <a:t>Click icon to add picture</a:t>
            </a:r>
            <a:endParaRPr lang="en-GB"/>
          </a:p>
        </p:txBody>
      </p:sp>
      <p:sp>
        <p:nvSpPr>
          <p:cNvPr id="26" name="Text Placeholder 28">
            <a:extLst>
              <a:ext uri="{FF2B5EF4-FFF2-40B4-BE49-F238E27FC236}">
                <a16:creationId xmlns:a16="http://schemas.microsoft.com/office/drawing/2014/main" id="{CDFEFCCD-38D8-43DE-A0FB-DABE2CC2BD08}"/>
              </a:ext>
            </a:extLst>
          </p:cNvPr>
          <p:cNvSpPr>
            <a:spLocks noGrp="1"/>
          </p:cNvSpPr>
          <p:nvPr>
            <p:ph type="body" sz="quarter" idx="63" hasCustomPrompt="1"/>
          </p:nvPr>
        </p:nvSpPr>
        <p:spPr>
          <a:xfrm>
            <a:off x="6217770" y="3841415"/>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7" name="Text Placeholder 28">
            <a:extLst>
              <a:ext uri="{FF2B5EF4-FFF2-40B4-BE49-F238E27FC236}">
                <a16:creationId xmlns:a16="http://schemas.microsoft.com/office/drawing/2014/main" id="{DD2E4571-4C99-CE0B-F1DE-00FC6AD1055B}"/>
              </a:ext>
            </a:extLst>
          </p:cNvPr>
          <p:cNvSpPr>
            <a:spLocks noGrp="1"/>
          </p:cNvSpPr>
          <p:nvPr>
            <p:ph type="body" sz="quarter" idx="64" hasCustomPrompt="1"/>
          </p:nvPr>
        </p:nvSpPr>
        <p:spPr>
          <a:xfrm>
            <a:off x="6217770" y="4153128"/>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9" name="Text Placeholder 28">
            <a:extLst>
              <a:ext uri="{FF2B5EF4-FFF2-40B4-BE49-F238E27FC236}">
                <a16:creationId xmlns:a16="http://schemas.microsoft.com/office/drawing/2014/main" id="{D1F48C2A-A7E4-5DC1-99E0-0885790CA258}"/>
              </a:ext>
            </a:extLst>
          </p:cNvPr>
          <p:cNvSpPr>
            <a:spLocks noGrp="1"/>
          </p:cNvSpPr>
          <p:nvPr>
            <p:ph type="body" sz="quarter" idx="65" hasCustomPrompt="1"/>
          </p:nvPr>
        </p:nvSpPr>
        <p:spPr>
          <a:xfrm>
            <a:off x="6217770" y="446484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30" name="Text Placeholder 28">
            <a:extLst>
              <a:ext uri="{FF2B5EF4-FFF2-40B4-BE49-F238E27FC236}">
                <a16:creationId xmlns:a16="http://schemas.microsoft.com/office/drawing/2014/main" id="{401780E9-766A-88F0-99A9-019162105618}"/>
              </a:ext>
            </a:extLst>
          </p:cNvPr>
          <p:cNvSpPr>
            <a:spLocks noGrp="1"/>
          </p:cNvSpPr>
          <p:nvPr>
            <p:ph type="body" sz="quarter" idx="66" hasCustomPrompt="1"/>
          </p:nvPr>
        </p:nvSpPr>
        <p:spPr>
          <a:xfrm>
            <a:off x="6217770" y="47765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31" name="Text Placeholder 66">
            <a:extLst>
              <a:ext uri="{FF2B5EF4-FFF2-40B4-BE49-F238E27FC236}">
                <a16:creationId xmlns:a16="http://schemas.microsoft.com/office/drawing/2014/main" id="{20D2A06F-FB92-DB28-8888-FE14DFAA82FF}"/>
              </a:ext>
            </a:extLst>
          </p:cNvPr>
          <p:cNvSpPr>
            <a:spLocks noGrp="1"/>
          </p:cNvSpPr>
          <p:nvPr>
            <p:ph type="body" sz="quarter" idx="67" hasCustomPrompt="1"/>
          </p:nvPr>
        </p:nvSpPr>
        <p:spPr>
          <a:xfrm>
            <a:off x="6214596" y="3571942"/>
            <a:ext cx="2428875" cy="184666"/>
          </a:xfrm>
        </p:spPr>
        <p:txBody>
          <a:bodyPr>
            <a:noAutofit/>
          </a:bodyPr>
          <a:lstStyle>
            <a:lvl1pPr>
              <a:defRPr/>
            </a:lvl1pPr>
            <a:lvl6pPr>
              <a:defRPr sz="1200"/>
            </a:lvl6pPr>
          </a:lstStyle>
          <a:p>
            <a:pPr lvl="5"/>
            <a:r>
              <a:rPr lang="en-US" dirty="0"/>
              <a:t>Insert Name</a:t>
            </a:r>
            <a:endParaRPr lang="en-GB" dirty="0"/>
          </a:p>
        </p:txBody>
      </p:sp>
      <p:sp>
        <p:nvSpPr>
          <p:cNvPr id="32" name="Text Placeholder 66">
            <a:extLst>
              <a:ext uri="{FF2B5EF4-FFF2-40B4-BE49-F238E27FC236}">
                <a16:creationId xmlns:a16="http://schemas.microsoft.com/office/drawing/2014/main" id="{8DF928AB-8247-69FD-7B43-625EA0EEA59B}"/>
              </a:ext>
            </a:extLst>
          </p:cNvPr>
          <p:cNvSpPr>
            <a:spLocks noGrp="1"/>
          </p:cNvSpPr>
          <p:nvPr>
            <p:ph type="body" sz="quarter" idx="68" hasCustomPrompt="1"/>
          </p:nvPr>
        </p:nvSpPr>
        <p:spPr>
          <a:xfrm>
            <a:off x="6214596" y="3929822"/>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33" name="Text Placeholder 66">
            <a:extLst>
              <a:ext uri="{FF2B5EF4-FFF2-40B4-BE49-F238E27FC236}">
                <a16:creationId xmlns:a16="http://schemas.microsoft.com/office/drawing/2014/main" id="{135A4E77-F0A0-972A-192C-64ABBCDDB451}"/>
              </a:ext>
            </a:extLst>
          </p:cNvPr>
          <p:cNvSpPr>
            <a:spLocks noGrp="1"/>
          </p:cNvSpPr>
          <p:nvPr>
            <p:ph type="body" sz="quarter" idx="69" hasCustomPrompt="1"/>
          </p:nvPr>
        </p:nvSpPr>
        <p:spPr>
          <a:xfrm>
            <a:off x="6214596" y="4241535"/>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34" name="Text Placeholder 66">
            <a:extLst>
              <a:ext uri="{FF2B5EF4-FFF2-40B4-BE49-F238E27FC236}">
                <a16:creationId xmlns:a16="http://schemas.microsoft.com/office/drawing/2014/main" id="{D45BA127-F4BB-1503-629E-4EA3E9F0D0A4}"/>
              </a:ext>
            </a:extLst>
          </p:cNvPr>
          <p:cNvSpPr>
            <a:spLocks noGrp="1"/>
          </p:cNvSpPr>
          <p:nvPr>
            <p:ph type="body" sz="quarter" idx="70" hasCustomPrompt="1"/>
          </p:nvPr>
        </p:nvSpPr>
        <p:spPr>
          <a:xfrm>
            <a:off x="6214596" y="4553248"/>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35" name="Text Placeholder 66">
            <a:extLst>
              <a:ext uri="{FF2B5EF4-FFF2-40B4-BE49-F238E27FC236}">
                <a16:creationId xmlns:a16="http://schemas.microsoft.com/office/drawing/2014/main" id="{CC5109A5-A087-CA36-D4B7-4F1416D15651}"/>
              </a:ext>
            </a:extLst>
          </p:cNvPr>
          <p:cNvSpPr>
            <a:spLocks noGrp="1"/>
          </p:cNvSpPr>
          <p:nvPr>
            <p:ph type="body" sz="quarter" idx="71" hasCustomPrompt="1"/>
          </p:nvPr>
        </p:nvSpPr>
        <p:spPr>
          <a:xfrm>
            <a:off x="6214596" y="4864960"/>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36" name="Picture Placeholder 84">
            <a:extLst>
              <a:ext uri="{FF2B5EF4-FFF2-40B4-BE49-F238E27FC236}">
                <a16:creationId xmlns:a16="http://schemas.microsoft.com/office/drawing/2014/main" id="{F9776895-A18C-51BB-4ED1-FC04B86F40F4}"/>
              </a:ext>
            </a:extLst>
          </p:cNvPr>
          <p:cNvSpPr>
            <a:spLocks noGrp="1"/>
          </p:cNvSpPr>
          <p:nvPr>
            <p:ph type="pic" sz="quarter" idx="72"/>
          </p:nvPr>
        </p:nvSpPr>
        <p:spPr>
          <a:xfrm>
            <a:off x="6214596" y="2724150"/>
            <a:ext cx="720000" cy="720000"/>
          </a:xfrm>
        </p:spPr>
        <p:txBody>
          <a:bodyPr/>
          <a:lstStyle/>
          <a:p>
            <a:r>
              <a:rPr lang="en-US"/>
              <a:t>Click icon to add picture</a:t>
            </a:r>
            <a:endParaRPr lang="en-GB"/>
          </a:p>
        </p:txBody>
      </p:sp>
      <p:sp>
        <p:nvSpPr>
          <p:cNvPr id="37" name="Text Placeholder 28">
            <a:extLst>
              <a:ext uri="{FF2B5EF4-FFF2-40B4-BE49-F238E27FC236}">
                <a16:creationId xmlns:a16="http://schemas.microsoft.com/office/drawing/2014/main" id="{B5B6F2D1-C0A3-1874-C8D9-9618EF25D027}"/>
              </a:ext>
            </a:extLst>
          </p:cNvPr>
          <p:cNvSpPr>
            <a:spLocks noGrp="1"/>
          </p:cNvSpPr>
          <p:nvPr>
            <p:ph type="body" sz="quarter" idx="73" hasCustomPrompt="1"/>
          </p:nvPr>
        </p:nvSpPr>
        <p:spPr>
          <a:xfrm>
            <a:off x="9090488" y="3841415"/>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38" name="Text Placeholder 28">
            <a:extLst>
              <a:ext uri="{FF2B5EF4-FFF2-40B4-BE49-F238E27FC236}">
                <a16:creationId xmlns:a16="http://schemas.microsoft.com/office/drawing/2014/main" id="{58AB0E45-50EC-3BC0-7BFA-B23FA4A089DA}"/>
              </a:ext>
            </a:extLst>
          </p:cNvPr>
          <p:cNvSpPr>
            <a:spLocks noGrp="1"/>
          </p:cNvSpPr>
          <p:nvPr>
            <p:ph type="body" sz="quarter" idx="74" hasCustomPrompt="1"/>
          </p:nvPr>
        </p:nvSpPr>
        <p:spPr>
          <a:xfrm>
            <a:off x="9090488" y="4153128"/>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39" name="Text Placeholder 28">
            <a:extLst>
              <a:ext uri="{FF2B5EF4-FFF2-40B4-BE49-F238E27FC236}">
                <a16:creationId xmlns:a16="http://schemas.microsoft.com/office/drawing/2014/main" id="{B8B9B382-D5E1-FE1B-2F76-75F35539C3E0}"/>
              </a:ext>
            </a:extLst>
          </p:cNvPr>
          <p:cNvSpPr>
            <a:spLocks noGrp="1"/>
          </p:cNvSpPr>
          <p:nvPr>
            <p:ph type="body" sz="quarter" idx="75" hasCustomPrompt="1"/>
          </p:nvPr>
        </p:nvSpPr>
        <p:spPr>
          <a:xfrm>
            <a:off x="9090488" y="446484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40" name="Text Placeholder 28">
            <a:extLst>
              <a:ext uri="{FF2B5EF4-FFF2-40B4-BE49-F238E27FC236}">
                <a16:creationId xmlns:a16="http://schemas.microsoft.com/office/drawing/2014/main" id="{E6B62B04-F7A5-3EE7-5B15-CD75F8583763}"/>
              </a:ext>
            </a:extLst>
          </p:cNvPr>
          <p:cNvSpPr>
            <a:spLocks noGrp="1"/>
          </p:cNvSpPr>
          <p:nvPr>
            <p:ph type="body" sz="quarter" idx="76" hasCustomPrompt="1"/>
          </p:nvPr>
        </p:nvSpPr>
        <p:spPr>
          <a:xfrm>
            <a:off x="9090488" y="47765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41" name="Text Placeholder 66">
            <a:extLst>
              <a:ext uri="{FF2B5EF4-FFF2-40B4-BE49-F238E27FC236}">
                <a16:creationId xmlns:a16="http://schemas.microsoft.com/office/drawing/2014/main" id="{848BE007-0963-45E4-506B-7D50499F74C0}"/>
              </a:ext>
            </a:extLst>
          </p:cNvPr>
          <p:cNvSpPr>
            <a:spLocks noGrp="1"/>
          </p:cNvSpPr>
          <p:nvPr>
            <p:ph type="body" sz="quarter" idx="77" hasCustomPrompt="1"/>
          </p:nvPr>
        </p:nvSpPr>
        <p:spPr>
          <a:xfrm>
            <a:off x="9087314" y="3571942"/>
            <a:ext cx="2428875" cy="184666"/>
          </a:xfrm>
        </p:spPr>
        <p:txBody>
          <a:bodyPr>
            <a:noAutofit/>
          </a:bodyPr>
          <a:lstStyle>
            <a:lvl1pPr>
              <a:defRPr/>
            </a:lvl1pPr>
            <a:lvl6pPr>
              <a:defRPr sz="1200"/>
            </a:lvl6pPr>
          </a:lstStyle>
          <a:p>
            <a:pPr lvl="5"/>
            <a:r>
              <a:rPr lang="en-US" dirty="0"/>
              <a:t>Insert Name</a:t>
            </a:r>
            <a:endParaRPr lang="en-GB" dirty="0"/>
          </a:p>
        </p:txBody>
      </p:sp>
      <p:sp>
        <p:nvSpPr>
          <p:cNvPr id="42" name="Text Placeholder 66">
            <a:extLst>
              <a:ext uri="{FF2B5EF4-FFF2-40B4-BE49-F238E27FC236}">
                <a16:creationId xmlns:a16="http://schemas.microsoft.com/office/drawing/2014/main" id="{6F46389E-D48E-F929-4C33-99AC7E1FCD42}"/>
              </a:ext>
            </a:extLst>
          </p:cNvPr>
          <p:cNvSpPr>
            <a:spLocks noGrp="1"/>
          </p:cNvSpPr>
          <p:nvPr>
            <p:ph type="body" sz="quarter" idx="78" hasCustomPrompt="1"/>
          </p:nvPr>
        </p:nvSpPr>
        <p:spPr>
          <a:xfrm>
            <a:off x="9087314" y="3929822"/>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43" name="Text Placeholder 66">
            <a:extLst>
              <a:ext uri="{FF2B5EF4-FFF2-40B4-BE49-F238E27FC236}">
                <a16:creationId xmlns:a16="http://schemas.microsoft.com/office/drawing/2014/main" id="{CBB9EC8A-7DAE-D47B-960C-635228494532}"/>
              </a:ext>
            </a:extLst>
          </p:cNvPr>
          <p:cNvSpPr>
            <a:spLocks noGrp="1"/>
          </p:cNvSpPr>
          <p:nvPr>
            <p:ph type="body" sz="quarter" idx="79" hasCustomPrompt="1"/>
          </p:nvPr>
        </p:nvSpPr>
        <p:spPr>
          <a:xfrm>
            <a:off x="9087314" y="4241535"/>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50" name="Text Placeholder 66">
            <a:extLst>
              <a:ext uri="{FF2B5EF4-FFF2-40B4-BE49-F238E27FC236}">
                <a16:creationId xmlns:a16="http://schemas.microsoft.com/office/drawing/2014/main" id="{2493910B-E2A1-B369-349D-2201781BBC9E}"/>
              </a:ext>
            </a:extLst>
          </p:cNvPr>
          <p:cNvSpPr>
            <a:spLocks noGrp="1"/>
          </p:cNvSpPr>
          <p:nvPr>
            <p:ph type="body" sz="quarter" idx="80" hasCustomPrompt="1"/>
          </p:nvPr>
        </p:nvSpPr>
        <p:spPr>
          <a:xfrm>
            <a:off x="9087314" y="4553248"/>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86" name="Text Placeholder 66">
            <a:extLst>
              <a:ext uri="{FF2B5EF4-FFF2-40B4-BE49-F238E27FC236}">
                <a16:creationId xmlns:a16="http://schemas.microsoft.com/office/drawing/2014/main" id="{33EF3DEE-2500-44ED-7CA1-E6E24E5363C8}"/>
              </a:ext>
            </a:extLst>
          </p:cNvPr>
          <p:cNvSpPr>
            <a:spLocks noGrp="1"/>
          </p:cNvSpPr>
          <p:nvPr>
            <p:ph type="body" sz="quarter" idx="81" hasCustomPrompt="1"/>
          </p:nvPr>
        </p:nvSpPr>
        <p:spPr>
          <a:xfrm>
            <a:off x="9087314" y="4864960"/>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87" name="Picture Placeholder 84">
            <a:extLst>
              <a:ext uri="{FF2B5EF4-FFF2-40B4-BE49-F238E27FC236}">
                <a16:creationId xmlns:a16="http://schemas.microsoft.com/office/drawing/2014/main" id="{FE5BC598-33C4-E8AA-54AF-73356C62606F}"/>
              </a:ext>
            </a:extLst>
          </p:cNvPr>
          <p:cNvSpPr>
            <a:spLocks noGrp="1"/>
          </p:cNvSpPr>
          <p:nvPr>
            <p:ph type="pic" sz="quarter" idx="82"/>
          </p:nvPr>
        </p:nvSpPr>
        <p:spPr>
          <a:xfrm>
            <a:off x="9087314" y="2724150"/>
            <a:ext cx="720000" cy="720000"/>
          </a:xfrm>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7686379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act details x4 navy with image">
    <p:bg>
      <p:bgRef idx="1001">
        <a:schemeClr val="bg2"/>
      </p:bgRef>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7B5169E0-CDEC-6C72-E52E-D5130E4AE509}"/>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19B94145-8392-7E29-2124-5A8E84281DC4}"/>
              </a:ext>
            </a:extLst>
          </p:cNvPr>
          <p:cNvGrpSpPr/>
          <p:nvPr userDrawn="1"/>
        </p:nvGrpSpPr>
        <p:grpSpPr>
          <a:xfrm>
            <a:off x="12287572" y="0"/>
            <a:ext cx="2175021" cy="4839558"/>
            <a:chOff x="838200" y="1150069"/>
            <a:chExt cx="2175021" cy="4839558"/>
          </a:xfrm>
        </p:grpSpPr>
        <p:sp>
          <p:nvSpPr>
            <p:cNvPr id="10" name="Rectangle 9">
              <a:extLst>
                <a:ext uri="{FF2B5EF4-FFF2-40B4-BE49-F238E27FC236}">
                  <a16:creationId xmlns:a16="http://schemas.microsoft.com/office/drawing/2014/main" id="{7187C668-9218-3CDB-353A-E74EEDC2FE58}"/>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2" name="Rectangle 11">
              <a:extLst>
                <a:ext uri="{FF2B5EF4-FFF2-40B4-BE49-F238E27FC236}">
                  <a16:creationId xmlns:a16="http://schemas.microsoft.com/office/drawing/2014/main" id="{FBF1E42A-4F39-2D9E-FF6F-052962B4A189}"/>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8" name="TextBox 27">
              <a:extLst>
                <a:ext uri="{FF2B5EF4-FFF2-40B4-BE49-F238E27FC236}">
                  <a16:creationId xmlns:a16="http://schemas.microsoft.com/office/drawing/2014/main" id="{7EE74F17-2EB6-AB98-D09C-9630C3FEB150}"/>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44" name="TextBox 43">
              <a:extLst>
                <a:ext uri="{FF2B5EF4-FFF2-40B4-BE49-F238E27FC236}">
                  <a16:creationId xmlns:a16="http://schemas.microsoft.com/office/drawing/2014/main" id="{B1AF65F7-141B-400A-9A23-29CA8B9CD80E}"/>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45" name="TextBox 44">
              <a:extLst>
                <a:ext uri="{FF2B5EF4-FFF2-40B4-BE49-F238E27FC236}">
                  <a16:creationId xmlns:a16="http://schemas.microsoft.com/office/drawing/2014/main" id="{4E6466D6-D719-9F43-0DA4-7BC12465CB6C}"/>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46" name="TextBox 45">
              <a:extLst>
                <a:ext uri="{FF2B5EF4-FFF2-40B4-BE49-F238E27FC236}">
                  <a16:creationId xmlns:a16="http://schemas.microsoft.com/office/drawing/2014/main" id="{1564287E-D268-5356-883D-84E08830D574}"/>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47" name="TextBox 46">
              <a:extLst>
                <a:ext uri="{FF2B5EF4-FFF2-40B4-BE49-F238E27FC236}">
                  <a16:creationId xmlns:a16="http://schemas.microsoft.com/office/drawing/2014/main" id="{188857C9-E6E5-55DD-D630-4D7F1E1E051C}"/>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48" name="TextBox 47">
              <a:extLst>
                <a:ext uri="{FF2B5EF4-FFF2-40B4-BE49-F238E27FC236}">
                  <a16:creationId xmlns:a16="http://schemas.microsoft.com/office/drawing/2014/main" id="{FAA1217B-9F8C-57DA-CAFF-3A19A56737FD}"/>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49" name="TextBox 48">
              <a:extLst>
                <a:ext uri="{FF2B5EF4-FFF2-40B4-BE49-F238E27FC236}">
                  <a16:creationId xmlns:a16="http://schemas.microsoft.com/office/drawing/2014/main" id="{4A0EE8C1-E4E7-BEEC-9DF3-1B0DF6615372}"/>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pic>
        <p:nvPicPr>
          <p:cNvPr id="51" name="Graphic 50">
            <a:extLst>
              <a:ext uri="{FF2B5EF4-FFF2-40B4-BE49-F238E27FC236}">
                <a16:creationId xmlns:a16="http://schemas.microsoft.com/office/drawing/2014/main" id="{7510B40B-3FFC-0C65-0A51-667EB844C0E6}"/>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672187" y="448687"/>
            <a:ext cx="1072138" cy="1072138"/>
          </a:xfrm>
          <a:prstGeom prst="rect">
            <a:avLst/>
          </a:prstGeom>
        </p:spPr>
      </p:pic>
      <p:sp>
        <p:nvSpPr>
          <p:cNvPr id="53" name="TextBox 52">
            <a:extLst>
              <a:ext uri="{FF2B5EF4-FFF2-40B4-BE49-F238E27FC236}">
                <a16:creationId xmlns:a16="http://schemas.microsoft.com/office/drawing/2014/main" id="{EB16B523-62CC-710C-5B9A-94E8D06D219F}"/>
              </a:ext>
            </a:extLst>
          </p:cNvPr>
          <p:cNvSpPr txBox="1"/>
          <p:nvPr userDrawn="1"/>
        </p:nvSpPr>
        <p:spPr>
          <a:xfrm>
            <a:off x="450849" y="5628640"/>
            <a:ext cx="829805" cy="203133"/>
          </a:xfrm>
          <a:prstGeom prst="rect">
            <a:avLst/>
          </a:prstGeom>
          <a:noFill/>
        </p:spPr>
        <p:txBody>
          <a:bodyPr wrap="square" lIns="0" tIns="0" rIns="0" bIns="0" rtlCol="0">
            <a:spAutoFit/>
          </a:bodyPr>
          <a:lstStyle/>
          <a:p>
            <a:pPr algn="l">
              <a:lnSpc>
                <a:spcPct val="120000"/>
              </a:lnSpc>
              <a:spcAft>
                <a:spcPts val="1000"/>
              </a:spcAft>
            </a:pPr>
            <a:r>
              <a:rPr lang="en-GB" sz="1200" dirty="0">
                <a:latin typeface="Gotham Medium" panose="02000604030000020004" pitchFamily="50" charset="0"/>
              </a:rPr>
              <a:t>savills.com</a:t>
            </a:r>
          </a:p>
        </p:txBody>
      </p:sp>
      <p:sp>
        <p:nvSpPr>
          <p:cNvPr id="54" name="TextBox 53">
            <a:extLst>
              <a:ext uri="{FF2B5EF4-FFF2-40B4-BE49-F238E27FC236}">
                <a16:creationId xmlns:a16="http://schemas.microsoft.com/office/drawing/2014/main" id="{2BADEC87-4A05-9FCE-6D48-E2FB05A15BD7}"/>
              </a:ext>
            </a:extLst>
          </p:cNvPr>
          <p:cNvSpPr txBox="1"/>
          <p:nvPr userDrawn="1"/>
        </p:nvSpPr>
        <p:spPr>
          <a:xfrm>
            <a:off x="450849" y="5949950"/>
            <a:ext cx="11069639" cy="470129"/>
          </a:xfrm>
          <a:prstGeom prst="rect">
            <a:avLst/>
          </a:prstGeom>
          <a:noFill/>
        </p:spPr>
        <p:txBody>
          <a:bodyPr wrap="square" lIns="0" tIns="0" rIns="0" bIns="0">
            <a:spAutoFit/>
          </a:bodyPr>
          <a:lstStyle/>
          <a:p>
            <a:pPr>
              <a:lnSpc>
                <a:spcPct val="120000"/>
              </a:lnSpc>
            </a:pPr>
            <a:r>
              <a:rPr lang="en-GB" sz="650" dirty="0"/>
              <a:t>Disclaimer: 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sp>
        <p:nvSpPr>
          <p:cNvPr id="55" name="Text Placeholder 28">
            <a:extLst>
              <a:ext uri="{FF2B5EF4-FFF2-40B4-BE49-F238E27FC236}">
                <a16:creationId xmlns:a16="http://schemas.microsoft.com/office/drawing/2014/main" id="{74FDBC9F-A8A6-BCC2-81D7-AC5BF72811E2}"/>
              </a:ext>
            </a:extLst>
          </p:cNvPr>
          <p:cNvSpPr>
            <a:spLocks noGrp="1"/>
          </p:cNvSpPr>
          <p:nvPr>
            <p:ph type="body" sz="quarter" idx="25" hasCustomPrompt="1"/>
          </p:nvPr>
        </p:nvSpPr>
        <p:spPr>
          <a:xfrm>
            <a:off x="450849" y="3841415"/>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6" name="Text Placeholder 28">
            <a:extLst>
              <a:ext uri="{FF2B5EF4-FFF2-40B4-BE49-F238E27FC236}">
                <a16:creationId xmlns:a16="http://schemas.microsoft.com/office/drawing/2014/main" id="{BF474037-45A1-5C66-584D-9ED2D6FA4247}"/>
              </a:ext>
            </a:extLst>
          </p:cNvPr>
          <p:cNvSpPr>
            <a:spLocks noGrp="1"/>
          </p:cNvSpPr>
          <p:nvPr>
            <p:ph type="body" sz="quarter" idx="26" hasCustomPrompt="1"/>
          </p:nvPr>
        </p:nvSpPr>
        <p:spPr>
          <a:xfrm>
            <a:off x="450849" y="4153128"/>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7" name="Text Placeholder 28">
            <a:extLst>
              <a:ext uri="{FF2B5EF4-FFF2-40B4-BE49-F238E27FC236}">
                <a16:creationId xmlns:a16="http://schemas.microsoft.com/office/drawing/2014/main" id="{F2EEB31F-A30F-C889-5FE8-9614985E14E1}"/>
              </a:ext>
            </a:extLst>
          </p:cNvPr>
          <p:cNvSpPr>
            <a:spLocks noGrp="1"/>
          </p:cNvSpPr>
          <p:nvPr>
            <p:ph type="body" sz="quarter" idx="27" hasCustomPrompt="1"/>
          </p:nvPr>
        </p:nvSpPr>
        <p:spPr>
          <a:xfrm>
            <a:off x="450849" y="446484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8" name="Text Placeholder 28">
            <a:extLst>
              <a:ext uri="{FF2B5EF4-FFF2-40B4-BE49-F238E27FC236}">
                <a16:creationId xmlns:a16="http://schemas.microsoft.com/office/drawing/2014/main" id="{2C503627-9D60-8077-B1D5-3A380891133C}"/>
              </a:ext>
            </a:extLst>
          </p:cNvPr>
          <p:cNvSpPr>
            <a:spLocks noGrp="1"/>
          </p:cNvSpPr>
          <p:nvPr>
            <p:ph type="body" sz="quarter" idx="28" hasCustomPrompt="1"/>
          </p:nvPr>
        </p:nvSpPr>
        <p:spPr>
          <a:xfrm>
            <a:off x="450849" y="47765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9" name="Title 64">
            <a:extLst>
              <a:ext uri="{FF2B5EF4-FFF2-40B4-BE49-F238E27FC236}">
                <a16:creationId xmlns:a16="http://schemas.microsoft.com/office/drawing/2014/main" id="{40DEA068-FBB4-2CA3-1D9B-E035422A1087}"/>
              </a:ext>
            </a:extLst>
          </p:cNvPr>
          <p:cNvSpPr>
            <a:spLocks noGrp="1"/>
          </p:cNvSpPr>
          <p:nvPr>
            <p:ph type="title" hasCustomPrompt="1"/>
          </p:nvPr>
        </p:nvSpPr>
        <p:spPr>
          <a:xfrm>
            <a:off x="450850" y="1532427"/>
            <a:ext cx="8188325" cy="830997"/>
          </a:xfrm>
        </p:spPr>
        <p:txBody>
          <a:bodyPr/>
          <a:lstStyle>
            <a:lvl1pPr>
              <a:defRPr sz="6000">
                <a:latin typeface="+mn-lt"/>
              </a:defRPr>
            </a:lvl1pPr>
          </a:lstStyle>
          <a:p>
            <a:r>
              <a:rPr lang="en-US" dirty="0"/>
              <a:t>Contact us</a:t>
            </a:r>
            <a:endParaRPr lang="en-GB" dirty="0"/>
          </a:p>
        </p:txBody>
      </p:sp>
      <p:sp>
        <p:nvSpPr>
          <p:cNvPr id="60" name="Text Placeholder 66">
            <a:extLst>
              <a:ext uri="{FF2B5EF4-FFF2-40B4-BE49-F238E27FC236}">
                <a16:creationId xmlns:a16="http://schemas.microsoft.com/office/drawing/2014/main" id="{55B934AC-E39F-CF13-7DD9-8C51F3DE1519}"/>
              </a:ext>
            </a:extLst>
          </p:cNvPr>
          <p:cNvSpPr>
            <a:spLocks noGrp="1"/>
          </p:cNvSpPr>
          <p:nvPr>
            <p:ph type="body" sz="quarter" idx="29" hasCustomPrompt="1"/>
          </p:nvPr>
        </p:nvSpPr>
        <p:spPr>
          <a:xfrm>
            <a:off x="447675" y="3571942"/>
            <a:ext cx="2428875" cy="184666"/>
          </a:xfrm>
        </p:spPr>
        <p:txBody>
          <a:bodyPr>
            <a:noAutofit/>
          </a:bodyPr>
          <a:lstStyle>
            <a:lvl1pPr>
              <a:defRPr/>
            </a:lvl1pPr>
            <a:lvl6pPr>
              <a:defRPr sz="1200"/>
            </a:lvl6pPr>
          </a:lstStyle>
          <a:p>
            <a:pPr lvl="5"/>
            <a:r>
              <a:rPr lang="en-US" dirty="0"/>
              <a:t>Insert Name</a:t>
            </a:r>
            <a:endParaRPr lang="en-GB" dirty="0"/>
          </a:p>
        </p:txBody>
      </p:sp>
      <p:sp>
        <p:nvSpPr>
          <p:cNvPr id="61" name="Text Placeholder 66">
            <a:extLst>
              <a:ext uri="{FF2B5EF4-FFF2-40B4-BE49-F238E27FC236}">
                <a16:creationId xmlns:a16="http://schemas.microsoft.com/office/drawing/2014/main" id="{431CE8E1-01C1-CB41-804E-5D1513040A28}"/>
              </a:ext>
            </a:extLst>
          </p:cNvPr>
          <p:cNvSpPr>
            <a:spLocks noGrp="1"/>
          </p:cNvSpPr>
          <p:nvPr>
            <p:ph type="body" sz="quarter" idx="30" hasCustomPrompt="1"/>
          </p:nvPr>
        </p:nvSpPr>
        <p:spPr>
          <a:xfrm>
            <a:off x="447675" y="3929822"/>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62" name="Text Placeholder 66">
            <a:extLst>
              <a:ext uri="{FF2B5EF4-FFF2-40B4-BE49-F238E27FC236}">
                <a16:creationId xmlns:a16="http://schemas.microsoft.com/office/drawing/2014/main" id="{2C6521FE-D4A7-4A8D-3893-C8A96EDADC8F}"/>
              </a:ext>
            </a:extLst>
          </p:cNvPr>
          <p:cNvSpPr>
            <a:spLocks noGrp="1"/>
          </p:cNvSpPr>
          <p:nvPr>
            <p:ph type="body" sz="quarter" idx="31" hasCustomPrompt="1"/>
          </p:nvPr>
        </p:nvSpPr>
        <p:spPr>
          <a:xfrm>
            <a:off x="447675" y="4241535"/>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63" name="Text Placeholder 66">
            <a:extLst>
              <a:ext uri="{FF2B5EF4-FFF2-40B4-BE49-F238E27FC236}">
                <a16:creationId xmlns:a16="http://schemas.microsoft.com/office/drawing/2014/main" id="{395A2BB8-15E4-5415-96AC-C53DBECB2647}"/>
              </a:ext>
            </a:extLst>
          </p:cNvPr>
          <p:cNvSpPr>
            <a:spLocks noGrp="1"/>
          </p:cNvSpPr>
          <p:nvPr>
            <p:ph type="body" sz="quarter" idx="32" hasCustomPrompt="1"/>
          </p:nvPr>
        </p:nvSpPr>
        <p:spPr>
          <a:xfrm>
            <a:off x="447675" y="4553248"/>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64" name="Text Placeholder 66">
            <a:extLst>
              <a:ext uri="{FF2B5EF4-FFF2-40B4-BE49-F238E27FC236}">
                <a16:creationId xmlns:a16="http://schemas.microsoft.com/office/drawing/2014/main" id="{785E21F5-7565-9733-BFE2-C83EA9A89C99}"/>
              </a:ext>
            </a:extLst>
          </p:cNvPr>
          <p:cNvSpPr>
            <a:spLocks noGrp="1"/>
          </p:cNvSpPr>
          <p:nvPr>
            <p:ph type="body" sz="quarter" idx="33" hasCustomPrompt="1"/>
          </p:nvPr>
        </p:nvSpPr>
        <p:spPr>
          <a:xfrm>
            <a:off x="447675" y="4864960"/>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85" name="Picture Placeholder 84">
            <a:extLst>
              <a:ext uri="{FF2B5EF4-FFF2-40B4-BE49-F238E27FC236}">
                <a16:creationId xmlns:a16="http://schemas.microsoft.com/office/drawing/2014/main" id="{F688740D-2A59-E33E-D027-6B1BFC4E7E0D}"/>
              </a:ext>
            </a:extLst>
          </p:cNvPr>
          <p:cNvSpPr>
            <a:spLocks noGrp="1"/>
          </p:cNvSpPr>
          <p:nvPr>
            <p:ph type="pic" sz="quarter" idx="52"/>
          </p:nvPr>
        </p:nvSpPr>
        <p:spPr>
          <a:xfrm>
            <a:off x="447675" y="2724150"/>
            <a:ext cx="720000" cy="720000"/>
          </a:xfrm>
        </p:spPr>
        <p:txBody>
          <a:bodyPr/>
          <a:lstStyle/>
          <a:p>
            <a:r>
              <a:rPr lang="en-US"/>
              <a:t>Click icon to add picture</a:t>
            </a:r>
            <a:endParaRPr lang="en-GB"/>
          </a:p>
        </p:txBody>
      </p:sp>
      <p:sp>
        <p:nvSpPr>
          <p:cNvPr id="2" name="Text Placeholder 28">
            <a:extLst>
              <a:ext uri="{FF2B5EF4-FFF2-40B4-BE49-F238E27FC236}">
                <a16:creationId xmlns:a16="http://schemas.microsoft.com/office/drawing/2014/main" id="{EC3D4D0E-318A-F3F2-FC8E-6068FF6ADF9E}"/>
              </a:ext>
            </a:extLst>
          </p:cNvPr>
          <p:cNvSpPr>
            <a:spLocks noGrp="1"/>
          </p:cNvSpPr>
          <p:nvPr>
            <p:ph type="body" sz="quarter" idx="53" hasCustomPrompt="1"/>
          </p:nvPr>
        </p:nvSpPr>
        <p:spPr>
          <a:xfrm>
            <a:off x="3334872" y="3841415"/>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4" name="Text Placeholder 28">
            <a:extLst>
              <a:ext uri="{FF2B5EF4-FFF2-40B4-BE49-F238E27FC236}">
                <a16:creationId xmlns:a16="http://schemas.microsoft.com/office/drawing/2014/main" id="{049BDEAD-5F4F-EBDF-A84D-3FFF22195347}"/>
              </a:ext>
            </a:extLst>
          </p:cNvPr>
          <p:cNvSpPr>
            <a:spLocks noGrp="1"/>
          </p:cNvSpPr>
          <p:nvPr>
            <p:ph type="body" sz="quarter" idx="54" hasCustomPrompt="1"/>
          </p:nvPr>
        </p:nvSpPr>
        <p:spPr>
          <a:xfrm>
            <a:off x="3334872" y="4153128"/>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 name="Text Placeholder 28">
            <a:extLst>
              <a:ext uri="{FF2B5EF4-FFF2-40B4-BE49-F238E27FC236}">
                <a16:creationId xmlns:a16="http://schemas.microsoft.com/office/drawing/2014/main" id="{5ED9561A-8901-8068-655D-DD3CF365659F}"/>
              </a:ext>
            </a:extLst>
          </p:cNvPr>
          <p:cNvSpPr>
            <a:spLocks noGrp="1"/>
          </p:cNvSpPr>
          <p:nvPr>
            <p:ph type="body" sz="quarter" idx="55" hasCustomPrompt="1"/>
          </p:nvPr>
        </p:nvSpPr>
        <p:spPr>
          <a:xfrm>
            <a:off x="3334872" y="446484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 name="Text Placeholder 28">
            <a:extLst>
              <a:ext uri="{FF2B5EF4-FFF2-40B4-BE49-F238E27FC236}">
                <a16:creationId xmlns:a16="http://schemas.microsoft.com/office/drawing/2014/main" id="{F5313069-710A-886A-2003-FB6696628918}"/>
              </a:ext>
            </a:extLst>
          </p:cNvPr>
          <p:cNvSpPr>
            <a:spLocks noGrp="1"/>
          </p:cNvSpPr>
          <p:nvPr>
            <p:ph type="body" sz="quarter" idx="56" hasCustomPrompt="1"/>
          </p:nvPr>
        </p:nvSpPr>
        <p:spPr>
          <a:xfrm>
            <a:off x="3334872" y="47765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 name="Text Placeholder 66">
            <a:extLst>
              <a:ext uri="{FF2B5EF4-FFF2-40B4-BE49-F238E27FC236}">
                <a16:creationId xmlns:a16="http://schemas.microsoft.com/office/drawing/2014/main" id="{272346FE-9F69-8796-99F1-06C7D5E32BA9}"/>
              </a:ext>
            </a:extLst>
          </p:cNvPr>
          <p:cNvSpPr>
            <a:spLocks noGrp="1"/>
          </p:cNvSpPr>
          <p:nvPr>
            <p:ph type="body" sz="quarter" idx="57" hasCustomPrompt="1"/>
          </p:nvPr>
        </p:nvSpPr>
        <p:spPr>
          <a:xfrm>
            <a:off x="3331698" y="3571942"/>
            <a:ext cx="2428875" cy="184666"/>
          </a:xfrm>
        </p:spPr>
        <p:txBody>
          <a:bodyPr>
            <a:noAutofit/>
          </a:bodyPr>
          <a:lstStyle>
            <a:lvl1pPr>
              <a:defRPr/>
            </a:lvl1pPr>
            <a:lvl6pPr>
              <a:defRPr sz="1200"/>
            </a:lvl6pPr>
          </a:lstStyle>
          <a:p>
            <a:pPr lvl="5"/>
            <a:r>
              <a:rPr lang="en-US" dirty="0"/>
              <a:t>Insert Name</a:t>
            </a:r>
            <a:endParaRPr lang="en-GB" dirty="0"/>
          </a:p>
        </p:txBody>
      </p:sp>
      <p:sp>
        <p:nvSpPr>
          <p:cNvPr id="8" name="Text Placeholder 66">
            <a:extLst>
              <a:ext uri="{FF2B5EF4-FFF2-40B4-BE49-F238E27FC236}">
                <a16:creationId xmlns:a16="http://schemas.microsoft.com/office/drawing/2014/main" id="{ED15843D-8D77-1456-4941-AE979F4DEAC9}"/>
              </a:ext>
            </a:extLst>
          </p:cNvPr>
          <p:cNvSpPr>
            <a:spLocks noGrp="1"/>
          </p:cNvSpPr>
          <p:nvPr>
            <p:ph type="body" sz="quarter" idx="58" hasCustomPrompt="1"/>
          </p:nvPr>
        </p:nvSpPr>
        <p:spPr>
          <a:xfrm>
            <a:off x="3331698" y="3929822"/>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9" name="Text Placeholder 66">
            <a:extLst>
              <a:ext uri="{FF2B5EF4-FFF2-40B4-BE49-F238E27FC236}">
                <a16:creationId xmlns:a16="http://schemas.microsoft.com/office/drawing/2014/main" id="{BD3ACBEA-2940-9573-0E6A-988DB96A25A3}"/>
              </a:ext>
            </a:extLst>
          </p:cNvPr>
          <p:cNvSpPr>
            <a:spLocks noGrp="1"/>
          </p:cNvSpPr>
          <p:nvPr>
            <p:ph type="body" sz="quarter" idx="59" hasCustomPrompt="1"/>
          </p:nvPr>
        </p:nvSpPr>
        <p:spPr>
          <a:xfrm>
            <a:off x="3331698" y="4241535"/>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11" name="Text Placeholder 66">
            <a:extLst>
              <a:ext uri="{FF2B5EF4-FFF2-40B4-BE49-F238E27FC236}">
                <a16:creationId xmlns:a16="http://schemas.microsoft.com/office/drawing/2014/main" id="{43BE4952-D424-D093-22E5-CD21D815ACDF}"/>
              </a:ext>
            </a:extLst>
          </p:cNvPr>
          <p:cNvSpPr>
            <a:spLocks noGrp="1"/>
          </p:cNvSpPr>
          <p:nvPr>
            <p:ph type="body" sz="quarter" idx="60" hasCustomPrompt="1"/>
          </p:nvPr>
        </p:nvSpPr>
        <p:spPr>
          <a:xfrm>
            <a:off x="3331698" y="4553248"/>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13" name="Text Placeholder 66">
            <a:extLst>
              <a:ext uri="{FF2B5EF4-FFF2-40B4-BE49-F238E27FC236}">
                <a16:creationId xmlns:a16="http://schemas.microsoft.com/office/drawing/2014/main" id="{DF48E8F4-EAEB-01BD-D41F-0001690EDD4E}"/>
              </a:ext>
            </a:extLst>
          </p:cNvPr>
          <p:cNvSpPr>
            <a:spLocks noGrp="1"/>
          </p:cNvSpPr>
          <p:nvPr>
            <p:ph type="body" sz="quarter" idx="61" hasCustomPrompt="1"/>
          </p:nvPr>
        </p:nvSpPr>
        <p:spPr>
          <a:xfrm>
            <a:off x="3331698" y="4864960"/>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14" name="Picture Placeholder 84">
            <a:extLst>
              <a:ext uri="{FF2B5EF4-FFF2-40B4-BE49-F238E27FC236}">
                <a16:creationId xmlns:a16="http://schemas.microsoft.com/office/drawing/2014/main" id="{EBF83C96-B0F3-81D7-47EB-094BC68B2606}"/>
              </a:ext>
            </a:extLst>
          </p:cNvPr>
          <p:cNvSpPr>
            <a:spLocks noGrp="1"/>
          </p:cNvSpPr>
          <p:nvPr>
            <p:ph type="pic" sz="quarter" idx="62"/>
          </p:nvPr>
        </p:nvSpPr>
        <p:spPr>
          <a:xfrm>
            <a:off x="3331698" y="2724150"/>
            <a:ext cx="720000" cy="720000"/>
          </a:xfrm>
        </p:spPr>
        <p:txBody>
          <a:bodyPr/>
          <a:lstStyle/>
          <a:p>
            <a:r>
              <a:rPr lang="en-US"/>
              <a:t>Click icon to add picture</a:t>
            </a:r>
            <a:endParaRPr lang="en-GB"/>
          </a:p>
        </p:txBody>
      </p:sp>
      <p:sp>
        <p:nvSpPr>
          <p:cNvPr id="15" name="Text Placeholder 28">
            <a:extLst>
              <a:ext uri="{FF2B5EF4-FFF2-40B4-BE49-F238E27FC236}">
                <a16:creationId xmlns:a16="http://schemas.microsoft.com/office/drawing/2014/main" id="{2ED031DD-8546-8BA2-3412-253B26184C8C}"/>
              </a:ext>
            </a:extLst>
          </p:cNvPr>
          <p:cNvSpPr>
            <a:spLocks noGrp="1"/>
          </p:cNvSpPr>
          <p:nvPr>
            <p:ph type="body" sz="quarter" idx="63" hasCustomPrompt="1"/>
          </p:nvPr>
        </p:nvSpPr>
        <p:spPr>
          <a:xfrm>
            <a:off x="6217770" y="3841415"/>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6" name="Text Placeholder 28">
            <a:extLst>
              <a:ext uri="{FF2B5EF4-FFF2-40B4-BE49-F238E27FC236}">
                <a16:creationId xmlns:a16="http://schemas.microsoft.com/office/drawing/2014/main" id="{DEEDF7F9-A656-22BB-E7ED-CAF57EC60370}"/>
              </a:ext>
            </a:extLst>
          </p:cNvPr>
          <p:cNvSpPr>
            <a:spLocks noGrp="1"/>
          </p:cNvSpPr>
          <p:nvPr>
            <p:ph type="body" sz="quarter" idx="64" hasCustomPrompt="1"/>
          </p:nvPr>
        </p:nvSpPr>
        <p:spPr>
          <a:xfrm>
            <a:off x="6217770" y="4153128"/>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7" name="Text Placeholder 28">
            <a:extLst>
              <a:ext uri="{FF2B5EF4-FFF2-40B4-BE49-F238E27FC236}">
                <a16:creationId xmlns:a16="http://schemas.microsoft.com/office/drawing/2014/main" id="{C8952F94-3ACC-A760-C7D0-42E810CA316C}"/>
              </a:ext>
            </a:extLst>
          </p:cNvPr>
          <p:cNvSpPr>
            <a:spLocks noGrp="1"/>
          </p:cNvSpPr>
          <p:nvPr>
            <p:ph type="body" sz="quarter" idx="65" hasCustomPrompt="1"/>
          </p:nvPr>
        </p:nvSpPr>
        <p:spPr>
          <a:xfrm>
            <a:off x="6217770" y="446484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8" name="Text Placeholder 28">
            <a:extLst>
              <a:ext uri="{FF2B5EF4-FFF2-40B4-BE49-F238E27FC236}">
                <a16:creationId xmlns:a16="http://schemas.microsoft.com/office/drawing/2014/main" id="{512ACC08-AA15-C1FF-CF9C-4E6CEE370CF1}"/>
              </a:ext>
            </a:extLst>
          </p:cNvPr>
          <p:cNvSpPr>
            <a:spLocks noGrp="1"/>
          </p:cNvSpPr>
          <p:nvPr>
            <p:ph type="body" sz="quarter" idx="66" hasCustomPrompt="1"/>
          </p:nvPr>
        </p:nvSpPr>
        <p:spPr>
          <a:xfrm>
            <a:off x="6217770" y="47765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9" name="Text Placeholder 66">
            <a:extLst>
              <a:ext uri="{FF2B5EF4-FFF2-40B4-BE49-F238E27FC236}">
                <a16:creationId xmlns:a16="http://schemas.microsoft.com/office/drawing/2014/main" id="{8EF4D6AB-D7DA-5703-6197-A5209F83054E}"/>
              </a:ext>
            </a:extLst>
          </p:cNvPr>
          <p:cNvSpPr>
            <a:spLocks noGrp="1"/>
          </p:cNvSpPr>
          <p:nvPr>
            <p:ph type="body" sz="quarter" idx="67" hasCustomPrompt="1"/>
          </p:nvPr>
        </p:nvSpPr>
        <p:spPr>
          <a:xfrm>
            <a:off x="6214596" y="3571942"/>
            <a:ext cx="2428875" cy="184666"/>
          </a:xfrm>
        </p:spPr>
        <p:txBody>
          <a:bodyPr>
            <a:noAutofit/>
          </a:bodyPr>
          <a:lstStyle>
            <a:lvl1pPr>
              <a:defRPr/>
            </a:lvl1pPr>
            <a:lvl6pPr>
              <a:defRPr sz="1200"/>
            </a:lvl6pPr>
          </a:lstStyle>
          <a:p>
            <a:pPr lvl="5"/>
            <a:r>
              <a:rPr lang="en-US" dirty="0"/>
              <a:t>Insert Name</a:t>
            </a:r>
            <a:endParaRPr lang="en-GB" dirty="0"/>
          </a:p>
        </p:txBody>
      </p:sp>
      <p:sp>
        <p:nvSpPr>
          <p:cNvPr id="20" name="Text Placeholder 66">
            <a:extLst>
              <a:ext uri="{FF2B5EF4-FFF2-40B4-BE49-F238E27FC236}">
                <a16:creationId xmlns:a16="http://schemas.microsoft.com/office/drawing/2014/main" id="{FB87F1B5-24E1-6510-60EC-B65A4B683A4C}"/>
              </a:ext>
            </a:extLst>
          </p:cNvPr>
          <p:cNvSpPr>
            <a:spLocks noGrp="1"/>
          </p:cNvSpPr>
          <p:nvPr>
            <p:ph type="body" sz="quarter" idx="68" hasCustomPrompt="1"/>
          </p:nvPr>
        </p:nvSpPr>
        <p:spPr>
          <a:xfrm>
            <a:off x="6214596" y="3929822"/>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21" name="Text Placeholder 66">
            <a:extLst>
              <a:ext uri="{FF2B5EF4-FFF2-40B4-BE49-F238E27FC236}">
                <a16:creationId xmlns:a16="http://schemas.microsoft.com/office/drawing/2014/main" id="{EEAEFC91-EFD5-07B8-856A-A42B6E193B52}"/>
              </a:ext>
            </a:extLst>
          </p:cNvPr>
          <p:cNvSpPr>
            <a:spLocks noGrp="1"/>
          </p:cNvSpPr>
          <p:nvPr>
            <p:ph type="body" sz="quarter" idx="69" hasCustomPrompt="1"/>
          </p:nvPr>
        </p:nvSpPr>
        <p:spPr>
          <a:xfrm>
            <a:off x="6214596" y="4241535"/>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22" name="Text Placeholder 66">
            <a:extLst>
              <a:ext uri="{FF2B5EF4-FFF2-40B4-BE49-F238E27FC236}">
                <a16:creationId xmlns:a16="http://schemas.microsoft.com/office/drawing/2014/main" id="{204AC6ED-6970-1DDD-C61F-67629209E736}"/>
              </a:ext>
            </a:extLst>
          </p:cNvPr>
          <p:cNvSpPr>
            <a:spLocks noGrp="1"/>
          </p:cNvSpPr>
          <p:nvPr>
            <p:ph type="body" sz="quarter" idx="70" hasCustomPrompt="1"/>
          </p:nvPr>
        </p:nvSpPr>
        <p:spPr>
          <a:xfrm>
            <a:off x="6214596" y="4553248"/>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23" name="Text Placeholder 66">
            <a:extLst>
              <a:ext uri="{FF2B5EF4-FFF2-40B4-BE49-F238E27FC236}">
                <a16:creationId xmlns:a16="http://schemas.microsoft.com/office/drawing/2014/main" id="{681C6DEF-1D11-03F8-5751-98C0ED734B86}"/>
              </a:ext>
            </a:extLst>
          </p:cNvPr>
          <p:cNvSpPr>
            <a:spLocks noGrp="1"/>
          </p:cNvSpPr>
          <p:nvPr>
            <p:ph type="body" sz="quarter" idx="71" hasCustomPrompt="1"/>
          </p:nvPr>
        </p:nvSpPr>
        <p:spPr>
          <a:xfrm>
            <a:off x="6214596" y="4864960"/>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24" name="Picture Placeholder 84">
            <a:extLst>
              <a:ext uri="{FF2B5EF4-FFF2-40B4-BE49-F238E27FC236}">
                <a16:creationId xmlns:a16="http://schemas.microsoft.com/office/drawing/2014/main" id="{2751422A-B68B-E353-0DAF-C8F34D8AE22E}"/>
              </a:ext>
            </a:extLst>
          </p:cNvPr>
          <p:cNvSpPr>
            <a:spLocks noGrp="1"/>
          </p:cNvSpPr>
          <p:nvPr>
            <p:ph type="pic" sz="quarter" idx="72"/>
          </p:nvPr>
        </p:nvSpPr>
        <p:spPr>
          <a:xfrm>
            <a:off x="6214596" y="2724150"/>
            <a:ext cx="720000" cy="720000"/>
          </a:xfrm>
        </p:spPr>
        <p:txBody>
          <a:bodyPr/>
          <a:lstStyle/>
          <a:p>
            <a:r>
              <a:rPr lang="en-US"/>
              <a:t>Click icon to add picture</a:t>
            </a:r>
            <a:endParaRPr lang="en-GB"/>
          </a:p>
        </p:txBody>
      </p:sp>
      <p:sp>
        <p:nvSpPr>
          <p:cNvPr id="25" name="Text Placeholder 28">
            <a:extLst>
              <a:ext uri="{FF2B5EF4-FFF2-40B4-BE49-F238E27FC236}">
                <a16:creationId xmlns:a16="http://schemas.microsoft.com/office/drawing/2014/main" id="{D7D7F154-596E-9BB4-4A7D-A72A874298A8}"/>
              </a:ext>
            </a:extLst>
          </p:cNvPr>
          <p:cNvSpPr>
            <a:spLocks noGrp="1"/>
          </p:cNvSpPr>
          <p:nvPr>
            <p:ph type="body" sz="quarter" idx="73" hasCustomPrompt="1"/>
          </p:nvPr>
        </p:nvSpPr>
        <p:spPr>
          <a:xfrm>
            <a:off x="9090488" y="3841415"/>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6" name="Text Placeholder 28">
            <a:extLst>
              <a:ext uri="{FF2B5EF4-FFF2-40B4-BE49-F238E27FC236}">
                <a16:creationId xmlns:a16="http://schemas.microsoft.com/office/drawing/2014/main" id="{F4C9FD6F-B521-3B8B-ACF4-A0986A63E8DF}"/>
              </a:ext>
            </a:extLst>
          </p:cNvPr>
          <p:cNvSpPr>
            <a:spLocks noGrp="1"/>
          </p:cNvSpPr>
          <p:nvPr>
            <p:ph type="body" sz="quarter" idx="74" hasCustomPrompt="1"/>
          </p:nvPr>
        </p:nvSpPr>
        <p:spPr>
          <a:xfrm>
            <a:off x="9090488" y="4153128"/>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7" name="Text Placeholder 28">
            <a:extLst>
              <a:ext uri="{FF2B5EF4-FFF2-40B4-BE49-F238E27FC236}">
                <a16:creationId xmlns:a16="http://schemas.microsoft.com/office/drawing/2014/main" id="{CD3AAD80-D8D2-7292-2715-127B81BD0F2D}"/>
              </a:ext>
            </a:extLst>
          </p:cNvPr>
          <p:cNvSpPr>
            <a:spLocks noGrp="1"/>
          </p:cNvSpPr>
          <p:nvPr>
            <p:ph type="body" sz="quarter" idx="75" hasCustomPrompt="1"/>
          </p:nvPr>
        </p:nvSpPr>
        <p:spPr>
          <a:xfrm>
            <a:off x="9090488" y="446484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9" name="Text Placeholder 28">
            <a:extLst>
              <a:ext uri="{FF2B5EF4-FFF2-40B4-BE49-F238E27FC236}">
                <a16:creationId xmlns:a16="http://schemas.microsoft.com/office/drawing/2014/main" id="{5B67A770-C5AF-7FF7-B665-E923AB574C10}"/>
              </a:ext>
            </a:extLst>
          </p:cNvPr>
          <p:cNvSpPr>
            <a:spLocks noGrp="1"/>
          </p:cNvSpPr>
          <p:nvPr>
            <p:ph type="body" sz="quarter" idx="76" hasCustomPrompt="1"/>
          </p:nvPr>
        </p:nvSpPr>
        <p:spPr>
          <a:xfrm>
            <a:off x="9090488" y="47765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30" name="Text Placeholder 66">
            <a:extLst>
              <a:ext uri="{FF2B5EF4-FFF2-40B4-BE49-F238E27FC236}">
                <a16:creationId xmlns:a16="http://schemas.microsoft.com/office/drawing/2014/main" id="{E9250431-46F5-EA16-3E40-228C30587CBF}"/>
              </a:ext>
            </a:extLst>
          </p:cNvPr>
          <p:cNvSpPr>
            <a:spLocks noGrp="1"/>
          </p:cNvSpPr>
          <p:nvPr>
            <p:ph type="body" sz="quarter" idx="77" hasCustomPrompt="1"/>
          </p:nvPr>
        </p:nvSpPr>
        <p:spPr>
          <a:xfrm>
            <a:off x="9087314" y="3571942"/>
            <a:ext cx="2428875" cy="184666"/>
          </a:xfrm>
        </p:spPr>
        <p:txBody>
          <a:bodyPr>
            <a:noAutofit/>
          </a:bodyPr>
          <a:lstStyle>
            <a:lvl1pPr>
              <a:defRPr/>
            </a:lvl1pPr>
            <a:lvl6pPr>
              <a:defRPr sz="1200"/>
            </a:lvl6pPr>
          </a:lstStyle>
          <a:p>
            <a:pPr lvl="5"/>
            <a:r>
              <a:rPr lang="en-US" dirty="0"/>
              <a:t>Insert Name</a:t>
            </a:r>
            <a:endParaRPr lang="en-GB" dirty="0"/>
          </a:p>
        </p:txBody>
      </p:sp>
      <p:sp>
        <p:nvSpPr>
          <p:cNvPr id="31" name="Text Placeholder 66">
            <a:extLst>
              <a:ext uri="{FF2B5EF4-FFF2-40B4-BE49-F238E27FC236}">
                <a16:creationId xmlns:a16="http://schemas.microsoft.com/office/drawing/2014/main" id="{738D401E-093F-C1CC-5E9E-A4226A6887CB}"/>
              </a:ext>
            </a:extLst>
          </p:cNvPr>
          <p:cNvSpPr>
            <a:spLocks noGrp="1"/>
          </p:cNvSpPr>
          <p:nvPr>
            <p:ph type="body" sz="quarter" idx="78" hasCustomPrompt="1"/>
          </p:nvPr>
        </p:nvSpPr>
        <p:spPr>
          <a:xfrm>
            <a:off x="9087314" y="3929822"/>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32" name="Text Placeholder 66">
            <a:extLst>
              <a:ext uri="{FF2B5EF4-FFF2-40B4-BE49-F238E27FC236}">
                <a16:creationId xmlns:a16="http://schemas.microsoft.com/office/drawing/2014/main" id="{1E7C2784-3DD6-1748-139A-657A910CEA41}"/>
              </a:ext>
            </a:extLst>
          </p:cNvPr>
          <p:cNvSpPr>
            <a:spLocks noGrp="1"/>
          </p:cNvSpPr>
          <p:nvPr>
            <p:ph type="body" sz="quarter" idx="79" hasCustomPrompt="1"/>
          </p:nvPr>
        </p:nvSpPr>
        <p:spPr>
          <a:xfrm>
            <a:off x="9087314" y="4241535"/>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33" name="Text Placeholder 66">
            <a:extLst>
              <a:ext uri="{FF2B5EF4-FFF2-40B4-BE49-F238E27FC236}">
                <a16:creationId xmlns:a16="http://schemas.microsoft.com/office/drawing/2014/main" id="{2017DF7F-57FD-727B-364D-3B7E32CC2125}"/>
              </a:ext>
            </a:extLst>
          </p:cNvPr>
          <p:cNvSpPr>
            <a:spLocks noGrp="1"/>
          </p:cNvSpPr>
          <p:nvPr>
            <p:ph type="body" sz="quarter" idx="80" hasCustomPrompt="1"/>
          </p:nvPr>
        </p:nvSpPr>
        <p:spPr>
          <a:xfrm>
            <a:off x="9087314" y="4553248"/>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34" name="Text Placeholder 66">
            <a:extLst>
              <a:ext uri="{FF2B5EF4-FFF2-40B4-BE49-F238E27FC236}">
                <a16:creationId xmlns:a16="http://schemas.microsoft.com/office/drawing/2014/main" id="{23EE4018-9363-61DC-6EE4-A98D860AADE6}"/>
              </a:ext>
            </a:extLst>
          </p:cNvPr>
          <p:cNvSpPr>
            <a:spLocks noGrp="1"/>
          </p:cNvSpPr>
          <p:nvPr>
            <p:ph type="body" sz="quarter" idx="81" hasCustomPrompt="1"/>
          </p:nvPr>
        </p:nvSpPr>
        <p:spPr>
          <a:xfrm>
            <a:off x="9087314" y="4864960"/>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35" name="Picture Placeholder 84">
            <a:extLst>
              <a:ext uri="{FF2B5EF4-FFF2-40B4-BE49-F238E27FC236}">
                <a16:creationId xmlns:a16="http://schemas.microsoft.com/office/drawing/2014/main" id="{0176A95D-F278-9D87-C8DD-BCD1E86EE0AC}"/>
              </a:ext>
            </a:extLst>
          </p:cNvPr>
          <p:cNvSpPr>
            <a:spLocks noGrp="1"/>
          </p:cNvSpPr>
          <p:nvPr>
            <p:ph type="pic" sz="quarter" idx="82"/>
          </p:nvPr>
        </p:nvSpPr>
        <p:spPr>
          <a:xfrm>
            <a:off x="9087314" y="2724150"/>
            <a:ext cx="720000" cy="720000"/>
          </a:xfrm>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9417714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act details x4 white with image">
    <p:bg>
      <p:bgRef idx="1001">
        <a:schemeClr val="bg2"/>
      </p:bgRef>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895D6066-F63C-9820-C04D-FB749592729B}"/>
              </a:ext>
            </a:extLst>
          </p:cNvPr>
          <p:cNvSpPr>
            <a:spLocks noGrp="1" noRot="1" noMove="1" noResize="1" noEditPoints="1" noAdjustHandles="1" noChangeArrowheads="1" noChangeShapeType="1"/>
          </p:cNvSpPr>
          <p:nvPr userDrawn="1"/>
        </p:nvSpPr>
        <p:spPr>
          <a:xfrm>
            <a:off x="0" y="0"/>
            <a:ext cx="12192000" cy="6858000"/>
          </a:xfrm>
          <a:prstGeom prst="rect">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1CF7359E-8D9D-F79F-9A84-3D34BC984F5C}"/>
              </a:ext>
            </a:extLst>
          </p:cNvPr>
          <p:cNvGrpSpPr/>
          <p:nvPr userDrawn="1"/>
        </p:nvGrpSpPr>
        <p:grpSpPr>
          <a:xfrm>
            <a:off x="12287572" y="0"/>
            <a:ext cx="2175021" cy="4839558"/>
            <a:chOff x="838200" y="1150069"/>
            <a:chExt cx="2175021" cy="4839558"/>
          </a:xfrm>
        </p:grpSpPr>
        <p:sp>
          <p:nvSpPr>
            <p:cNvPr id="10" name="Rectangle 9">
              <a:extLst>
                <a:ext uri="{FF2B5EF4-FFF2-40B4-BE49-F238E27FC236}">
                  <a16:creationId xmlns:a16="http://schemas.microsoft.com/office/drawing/2014/main" id="{2BC84F02-6179-AB01-158E-53E91D3F9B8C}"/>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33333"/>
                </a:solidFill>
              </a:endParaRPr>
            </a:p>
          </p:txBody>
        </p:sp>
        <p:sp>
          <p:nvSpPr>
            <p:cNvPr id="12" name="Rectangle 11">
              <a:extLst>
                <a:ext uri="{FF2B5EF4-FFF2-40B4-BE49-F238E27FC236}">
                  <a16:creationId xmlns:a16="http://schemas.microsoft.com/office/drawing/2014/main" id="{40226587-76DF-D6D3-C081-E179FFF79E45}"/>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28" name="TextBox 27">
              <a:extLst>
                <a:ext uri="{FF2B5EF4-FFF2-40B4-BE49-F238E27FC236}">
                  <a16:creationId xmlns:a16="http://schemas.microsoft.com/office/drawing/2014/main" id="{A2C83EF6-7147-AEDC-FB39-9FF672A4A49C}"/>
                </a:ext>
              </a:extLst>
            </p:cNvPr>
            <p:cNvSpPr txBox="1"/>
            <p:nvPr/>
          </p:nvSpPr>
          <p:spPr>
            <a:xfrm>
              <a:off x="866775" y="2189496"/>
              <a:ext cx="2087197" cy="707886"/>
            </a:xfrm>
            <a:prstGeom prst="rect">
              <a:avLst/>
            </a:prstGeom>
            <a:noFill/>
          </p:spPr>
          <p:txBody>
            <a:bodyPr wrap="square" rtlCol="0">
              <a:sp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44" name="TextBox 43">
              <a:extLst>
                <a:ext uri="{FF2B5EF4-FFF2-40B4-BE49-F238E27FC236}">
                  <a16:creationId xmlns:a16="http://schemas.microsoft.com/office/drawing/2014/main" id="{FBF826C3-A3BF-7947-D49C-70AF0F37FE72}"/>
                </a:ext>
              </a:extLst>
            </p:cNvPr>
            <p:cNvSpPr txBox="1"/>
            <p:nvPr/>
          </p:nvSpPr>
          <p:spPr>
            <a:xfrm>
              <a:off x="866774" y="2943679"/>
              <a:ext cx="2146447" cy="553998"/>
            </a:xfrm>
            <a:prstGeom prst="rect">
              <a:avLst/>
            </a:prstGeom>
            <a:noFill/>
          </p:spPr>
          <p:txBody>
            <a:bodyPr wrap="square" rtlCol="0">
              <a:sp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45" name="TextBox 44">
              <a:extLst>
                <a:ext uri="{FF2B5EF4-FFF2-40B4-BE49-F238E27FC236}">
                  <a16:creationId xmlns:a16="http://schemas.microsoft.com/office/drawing/2014/main" id="{1D7EE149-7912-B850-0C01-10E8F4E0AA5C}"/>
                </a:ext>
              </a:extLst>
            </p:cNvPr>
            <p:cNvSpPr txBox="1"/>
            <p:nvPr/>
          </p:nvSpPr>
          <p:spPr>
            <a:xfrm>
              <a:off x="866773" y="3543974"/>
              <a:ext cx="2146447" cy="1169551"/>
            </a:xfrm>
            <a:prstGeom prst="rect">
              <a:avLst/>
            </a:prstGeom>
            <a:noFill/>
          </p:spPr>
          <p:txBody>
            <a:bodyPr wrap="square" rtlCol="0">
              <a:sp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46" name="TextBox 45">
              <a:extLst>
                <a:ext uri="{FF2B5EF4-FFF2-40B4-BE49-F238E27FC236}">
                  <a16:creationId xmlns:a16="http://schemas.microsoft.com/office/drawing/2014/main" id="{BAD2AB4F-6A32-8A21-FD86-7F23B76513F3}"/>
                </a:ext>
              </a:extLst>
            </p:cNvPr>
            <p:cNvSpPr txBox="1"/>
            <p:nvPr/>
          </p:nvSpPr>
          <p:spPr>
            <a:xfrm>
              <a:off x="866774" y="4759822"/>
              <a:ext cx="2146447" cy="553998"/>
            </a:xfrm>
            <a:prstGeom prst="rect">
              <a:avLst/>
            </a:prstGeom>
            <a:noFill/>
          </p:spPr>
          <p:txBody>
            <a:bodyPr wrap="square" rtlCol="0">
              <a:sp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47" name="TextBox 46">
              <a:extLst>
                <a:ext uri="{FF2B5EF4-FFF2-40B4-BE49-F238E27FC236}">
                  <a16:creationId xmlns:a16="http://schemas.microsoft.com/office/drawing/2014/main" id="{7A065520-653F-0D69-CB42-83296CF7BDB2}"/>
                </a:ext>
              </a:extLst>
            </p:cNvPr>
            <p:cNvSpPr txBox="1"/>
            <p:nvPr/>
          </p:nvSpPr>
          <p:spPr>
            <a:xfrm>
              <a:off x="866774" y="5360117"/>
              <a:ext cx="2146447" cy="553998"/>
            </a:xfrm>
            <a:prstGeom prst="rect">
              <a:avLst/>
            </a:prstGeom>
            <a:noFill/>
          </p:spPr>
          <p:txBody>
            <a:bodyPr wrap="square" rtlCol="0">
              <a:sp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48" name="TextBox 47">
              <a:extLst>
                <a:ext uri="{FF2B5EF4-FFF2-40B4-BE49-F238E27FC236}">
                  <a16:creationId xmlns:a16="http://schemas.microsoft.com/office/drawing/2014/main" id="{B1D37F16-772F-3017-BB4D-4B004B493FA6}"/>
                </a:ext>
              </a:extLst>
            </p:cNvPr>
            <p:cNvSpPr txBox="1"/>
            <p:nvPr/>
          </p:nvSpPr>
          <p:spPr>
            <a:xfrm>
              <a:off x="1072610" y="1179173"/>
              <a:ext cx="1734772" cy="461665"/>
            </a:xfrm>
            <a:prstGeom prst="rect">
              <a:avLst/>
            </a:prstGeom>
            <a:noFill/>
          </p:spPr>
          <p:txBody>
            <a:bodyPr wrap="square" rtlCol="0">
              <a:spAutoFit/>
            </a:bodyPr>
            <a:lstStyle/>
            <a:p>
              <a:pPr algn="ctr"/>
              <a:r>
                <a:rPr lang="en-GB" sz="1200" dirty="0">
                  <a:solidFill>
                    <a:srgbClr val="333333"/>
                  </a:solidFill>
                  <a:latin typeface="+mn-lt"/>
                </a:rPr>
                <a:t>HOW TO INSERT AN IMAGE</a:t>
              </a:r>
            </a:p>
          </p:txBody>
        </p:sp>
        <p:sp>
          <p:nvSpPr>
            <p:cNvPr id="49" name="TextBox 48">
              <a:extLst>
                <a:ext uri="{FF2B5EF4-FFF2-40B4-BE49-F238E27FC236}">
                  <a16:creationId xmlns:a16="http://schemas.microsoft.com/office/drawing/2014/main" id="{65964AA3-2585-6FA9-B5BE-A64F8E23D865}"/>
                </a:ext>
              </a:extLst>
            </p:cNvPr>
            <p:cNvSpPr txBox="1"/>
            <p:nvPr userDrawn="1"/>
          </p:nvSpPr>
          <p:spPr>
            <a:xfrm>
              <a:off x="866775" y="1759910"/>
              <a:ext cx="2087197" cy="400110"/>
            </a:xfrm>
            <a:prstGeom prst="rect">
              <a:avLst/>
            </a:prstGeom>
            <a:noFill/>
          </p:spPr>
          <p:txBody>
            <a:bodyPr wrap="square" rtlCol="0">
              <a:sp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pic>
        <p:nvPicPr>
          <p:cNvPr id="51" name="Graphic 50">
            <a:extLst>
              <a:ext uri="{FF2B5EF4-FFF2-40B4-BE49-F238E27FC236}">
                <a16:creationId xmlns:a16="http://schemas.microsoft.com/office/drawing/2014/main" id="{CB604602-54FC-0D01-E989-7F139BBA5151}"/>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10672187" y="448687"/>
            <a:ext cx="1072138" cy="1072138"/>
          </a:xfrm>
          <a:prstGeom prst="rect">
            <a:avLst/>
          </a:prstGeom>
        </p:spPr>
      </p:pic>
      <p:sp>
        <p:nvSpPr>
          <p:cNvPr id="53" name="TextBox 52">
            <a:extLst>
              <a:ext uri="{FF2B5EF4-FFF2-40B4-BE49-F238E27FC236}">
                <a16:creationId xmlns:a16="http://schemas.microsoft.com/office/drawing/2014/main" id="{AD839ADA-6226-6F74-FB73-BD6B9AE54734}"/>
              </a:ext>
            </a:extLst>
          </p:cNvPr>
          <p:cNvSpPr txBox="1"/>
          <p:nvPr userDrawn="1"/>
        </p:nvSpPr>
        <p:spPr>
          <a:xfrm>
            <a:off x="450849" y="5628640"/>
            <a:ext cx="829805" cy="203133"/>
          </a:xfrm>
          <a:prstGeom prst="rect">
            <a:avLst/>
          </a:prstGeom>
          <a:noFill/>
        </p:spPr>
        <p:txBody>
          <a:bodyPr wrap="square" lIns="0" tIns="0" rIns="0" bIns="0" rtlCol="0">
            <a:spAutoFit/>
          </a:bodyPr>
          <a:lstStyle/>
          <a:p>
            <a:pPr algn="l">
              <a:lnSpc>
                <a:spcPct val="120000"/>
              </a:lnSpc>
              <a:spcAft>
                <a:spcPts val="1000"/>
              </a:spcAft>
            </a:pPr>
            <a:r>
              <a:rPr lang="en-GB" sz="1200" dirty="0">
                <a:latin typeface="Gotham Medium" panose="02000604030000020004" pitchFamily="50" charset="0"/>
              </a:rPr>
              <a:t>savills.com</a:t>
            </a:r>
          </a:p>
        </p:txBody>
      </p:sp>
      <p:sp>
        <p:nvSpPr>
          <p:cNvPr id="54" name="TextBox 53">
            <a:extLst>
              <a:ext uri="{FF2B5EF4-FFF2-40B4-BE49-F238E27FC236}">
                <a16:creationId xmlns:a16="http://schemas.microsoft.com/office/drawing/2014/main" id="{D567FA3A-9F88-DDEA-6C81-D1E8BAE83B9B}"/>
              </a:ext>
            </a:extLst>
          </p:cNvPr>
          <p:cNvSpPr txBox="1"/>
          <p:nvPr userDrawn="1"/>
        </p:nvSpPr>
        <p:spPr>
          <a:xfrm>
            <a:off x="450849" y="5949950"/>
            <a:ext cx="11069639" cy="470129"/>
          </a:xfrm>
          <a:prstGeom prst="rect">
            <a:avLst/>
          </a:prstGeom>
          <a:noFill/>
        </p:spPr>
        <p:txBody>
          <a:bodyPr wrap="square" lIns="0" tIns="0" rIns="0" bIns="0">
            <a:spAutoFit/>
          </a:bodyPr>
          <a:lstStyle/>
          <a:p>
            <a:pPr>
              <a:lnSpc>
                <a:spcPct val="120000"/>
              </a:lnSpc>
            </a:pPr>
            <a:r>
              <a:rPr lang="en-GB" sz="650" dirty="0"/>
              <a:t>Disclaimer: 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sp>
        <p:nvSpPr>
          <p:cNvPr id="2" name="Text Placeholder 28">
            <a:extLst>
              <a:ext uri="{FF2B5EF4-FFF2-40B4-BE49-F238E27FC236}">
                <a16:creationId xmlns:a16="http://schemas.microsoft.com/office/drawing/2014/main" id="{95CE4FB6-558E-BB9E-8275-DEB0F824692A}"/>
              </a:ext>
            </a:extLst>
          </p:cNvPr>
          <p:cNvSpPr>
            <a:spLocks noGrp="1"/>
          </p:cNvSpPr>
          <p:nvPr>
            <p:ph type="body" sz="quarter" idx="25" hasCustomPrompt="1"/>
          </p:nvPr>
        </p:nvSpPr>
        <p:spPr>
          <a:xfrm>
            <a:off x="450849" y="3841415"/>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4" name="Text Placeholder 28">
            <a:extLst>
              <a:ext uri="{FF2B5EF4-FFF2-40B4-BE49-F238E27FC236}">
                <a16:creationId xmlns:a16="http://schemas.microsoft.com/office/drawing/2014/main" id="{ACF02115-AD31-C11C-582F-A101D0C04569}"/>
              </a:ext>
            </a:extLst>
          </p:cNvPr>
          <p:cNvSpPr>
            <a:spLocks noGrp="1"/>
          </p:cNvSpPr>
          <p:nvPr>
            <p:ph type="body" sz="quarter" idx="26" hasCustomPrompt="1"/>
          </p:nvPr>
        </p:nvSpPr>
        <p:spPr>
          <a:xfrm>
            <a:off x="450849" y="4153128"/>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5" name="Text Placeholder 28">
            <a:extLst>
              <a:ext uri="{FF2B5EF4-FFF2-40B4-BE49-F238E27FC236}">
                <a16:creationId xmlns:a16="http://schemas.microsoft.com/office/drawing/2014/main" id="{326012C4-27D7-8B9F-5C68-D760ADEA25EB}"/>
              </a:ext>
            </a:extLst>
          </p:cNvPr>
          <p:cNvSpPr>
            <a:spLocks noGrp="1"/>
          </p:cNvSpPr>
          <p:nvPr>
            <p:ph type="body" sz="quarter" idx="27" hasCustomPrompt="1"/>
          </p:nvPr>
        </p:nvSpPr>
        <p:spPr>
          <a:xfrm>
            <a:off x="450849" y="446484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6" name="Text Placeholder 28">
            <a:extLst>
              <a:ext uri="{FF2B5EF4-FFF2-40B4-BE49-F238E27FC236}">
                <a16:creationId xmlns:a16="http://schemas.microsoft.com/office/drawing/2014/main" id="{C4179706-1498-16A5-7833-2A1CC8C8C7B3}"/>
              </a:ext>
            </a:extLst>
          </p:cNvPr>
          <p:cNvSpPr>
            <a:spLocks noGrp="1"/>
          </p:cNvSpPr>
          <p:nvPr>
            <p:ph type="body" sz="quarter" idx="28" hasCustomPrompt="1"/>
          </p:nvPr>
        </p:nvSpPr>
        <p:spPr>
          <a:xfrm>
            <a:off x="450849" y="47765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7" name="Title 64">
            <a:extLst>
              <a:ext uri="{FF2B5EF4-FFF2-40B4-BE49-F238E27FC236}">
                <a16:creationId xmlns:a16="http://schemas.microsoft.com/office/drawing/2014/main" id="{A988CDC4-F296-87BC-757E-2CD0CEF91D75}"/>
              </a:ext>
            </a:extLst>
          </p:cNvPr>
          <p:cNvSpPr>
            <a:spLocks noGrp="1"/>
          </p:cNvSpPr>
          <p:nvPr>
            <p:ph type="title" hasCustomPrompt="1"/>
          </p:nvPr>
        </p:nvSpPr>
        <p:spPr>
          <a:xfrm>
            <a:off x="450850" y="1532427"/>
            <a:ext cx="8188325" cy="830997"/>
          </a:xfrm>
        </p:spPr>
        <p:txBody>
          <a:bodyPr/>
          <a:lstStyle>
            <a:lvl1pPr>
              <a:defRPr sz="6000">
                <a:latin typeface="+mn-lt"/>
              </a:defRPr>
            </a:lvl1pPr>
          </a:lstStyle>
          <a:p>
            <a:r>
              <a:rPr lang="en-US" dirty="0"/>
              <a:t>Contact us</a:t>
            </a:r>
            <a:endParaRPr lang="en-GB" dirty="0"/>
          </a:p>
        </p:txBody>
      </p:sp>
      <p:sp>
        <p:nvSpPr>
          <p:cNvPr id="8" name="Text Placeholder 66">
            <a:extLst>
              <a:ext uri="{FF2B5EF4-FFF2-40B4-BE49-F238E27FC236}">
                <a16:creationId xmlns:a16="http://schemas.microsoft.com/office/drawing/2014/main" id="{C57C98E8-0CC7-0BF2-0B91-FAE533338F25}"/>
              </a:ext>
            </a:extLst>
          </p:cNvPr>
          <p:cNvSpPr>
            <a:spLocks noGrp="1"/>
          </p:cNvSpPr>
          <p:nvPr>
            <p:ph type="body" sz="quarter" idx="29" hasCustomPrompt="1"/>
          </p:nvPr>
        </p:nvSpPr>
        <p:spPr>
          <a:xfrm>
            <a:off x="447675" y="3571942"/>
            <a:ext cx="2428875" cy="184666"/>
          </a:xfrm>
        </p:spPr>
        <p:txBody>
          <a:bodyPr>
            <a:noAutofit/>
          </a:bodyPr>
          <a:lstStyle>
            <a:lvl1pPr>
              <a:defRPr/>
            </a:lvl1pPr>
            <a:lvl6pPr>
              <a:defRPr sz="1200"/>
            </a:lvl6pPr>
          </a:lstStyle>
          <a:p>
            <a:pPr lvl="5"/>
            <a:r>
              <a:rPr lang="en-US" dirty="0"/>
              <a:t>Insert Name</a:t>
            </a:r>
            <a:endParaRPr lang="en-GB" dirty="0"/>
          </a:p>
        </p:txBody>
      </p:sp>
      <p:sp>
        <p:nvSpPr>
          <p:cNvPr id="9" name="Text Placeholder 66">
            <a:extLst>
              <a:ext uri="{FF2B5EF4-FFF2-40B4-BE49-F238E27FC236}">
                <a16:creationId xmlns:a16="http://schemas.microsoft.com/office/drawing/2014/main" id="{34E415F3-8B44-FABF-835E-0201B3FA743F}"/>
              </a:ext>
            </a:extLst>
          </p:cNvPr>
          <p:cNvSpPr>
            <a:spLocks noGrp="1"/>
          </p:cNvSpPr>
          <p:nvPr>
            <p:ph type="body" sz="quarter" idx="30" hasCustomPrompt="1"/>
          </p:nvPr>
        </p:nvSpPr>
        <p:spPr>
          <a:xfrm>
            <a:off x="447675" y="3929822"/>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11" name="Text Placeholder 66">
            <a:extLst>
              <a:ext uri="{FF2B5EF4-FFF2-40B4-BE49-F238E27FC236}">
                <a16:creationId xmlns:a16="http://schemas.microsoft.com/office/drawing/2014/main" id="{6CD9D098-5A44-8F16-2887-5D9D29228E06}"/>
              </a:ext>
            </a:extLst>
          </p:cNvPr>
          <p:cNvSpPr>
            <a:spLocks noGrp="1"/>
          </p:cNvSpPr>
          <p:nvPr>
            <p:ph type="body" sz="quarter" idx="31" hasCustomPrompt="1"/>
          </p:nvPr>
        </p:nvSpPr>
        <p:spPr>
          <a:xfrm>
            <a:off x="447675" y="4241535"/>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13" name="Text Placeholder 66">
            <a:extLst>
              <a:ext uri="{FF2B5EF4-FFF2-40B4-BE49-F238E27FC236}">
                <a16:creationId xmlns:a16="http://schemas.microsoft.com/office/drawing/2014/main" id="{725F6B33-1BEA-7C8E-79CE-8CC92C7F7CF5}"/>
              </a:ext>
            </a:extLst>
          </p:cNvPr>
          <p:cNvSpPr>
            <a:spLocks noGrp="1"/>
          </p:cNvSpPr>
          <p:nvPr>
            <p:ph type="body" sz="quarter" idx="32" hasCustomPrompt="1"/>
          </p:nvPr>
        </p:nvSpPr>
        <p:spPr>
          <a:xfrm>
            <a:off x="447675" y="4553248"/>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14" name="Text Placeholder 66">
            <a:extLst>
              <a:ext uri="{FF2B5EF4-FFF2-40B4-BE49-F238E27FC236}">
                <a16:creationId xmlns:a16="http://schemas.microsoft.com/office/drawing/2014/main" id="{8002EA47-3E84-426B-7D7B-6FF80BFE49F4}"/>
              </a:ext>
            </a:extLst>
          </p:cNvPr>
          <p:cNvSpPr>
            <a:spLocks noGrp="1"/>
          </p:cNvSpPr>
          <p:nvPr>
            <p:ph type="body" sz="quarter" idx="33" hasCustomPrompt="1"/>
          </p:nvPr>
        </p:nvSpPr>
        <p:spPr>
          <a:xfrm>
            <a:off x="447675" y="4864960"/>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15" name="Picture Placeholder 84">
            <a:extLst>
              <a:ext uri="{FF2B5EF4-FFF2-40B4-BE49-F238E27FC236}">
                <a16:creationId xmlns:a16="http://schemas.microsoft.com/office/drawing/2014/main" id="{0977F2AC-F6AA-C0D4-B5AD-FC364CE29A97}"/>
              </a:ext>
            </a:extLst>
          </p:cNvPr>
          <p:cNvSpPr>
            <a:spLocks noGrp="1"/>
          </p:cNvSpPr>
          <p:nvPr>
            <p:ph type="pic" sz="quarter" idx="52"/>
          </p:nvPr>
        </p:nvSpPr>
        <p:spPr>
          <a:xfrm>
            <a:off x="447675" y="2724150"/>
            <a:ext cx="720000" cy="720000"/>
          </a:xfrm>
        </p:spPr>
        <p:txBody>
          <a:bodyPr/>
          <a:lstStyle/>
          <a:p>
            <a:r>
              <a:rPr lang="en-US"/>
              <a:t>Click icon to add picture</a:t>
            </a:r>
            <a:endParaRPr lang="en-GB"/>
          </a:p>
        </p:txBody>
      </p:sp>
      <p:sp>
        <p:nvSpPr>
          <p:cNvPr id="16" name="Text Placeholder 28">
            <a:extLst>
              <a:ext uri="{FF2B5EF4-FFF2-40B4-BE49-F238E27FC236}">
                <a16:creationId xmlns:a16="http://schemas.microsoft.com/office/drawing/2014/main" id="{83526888-5411-4F9D-1FD5-647F2B4959C0}"/>
              </a:ext>
            </a:extLst>
          </p:cNvPr>
          <p:cNvSpPr>
            <a:spLocks noGrp="1"/>
          </p:cNvSpPr>
          <p:nvPr>
            <p:ph type="body" sz="quarter" idx="53" hasCustomPrompt="1"/>
          </p:nvPr>
        </p:nvSpPr>
        <p:spPr>
          <a:xfrm>
            <a:off x="3334872" y="3841415"/>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7" name="Text Placeholder 28">
            <a:extLst>
              <a:ext uri="{FF2B5EF4-FFF2-40B4-BE49-F238E27FC236}">
                <a16:creationId xmlns:a16="http://schemas.microsoft.com/office/drawing/2014/main" id="{F8C0A066-91C2-7430-B5EF-9C76FA5469CD}"/>
              </a:ext>
            </a:extLst>
          </p:cNvPr>
          <p:cNvSpPr>
            <a:spLocks noGrp="1"/>
          </p:cNvSpPr>
          <p:nvPr>
            <p:ph type="body" sz="quarter" idx="54" hasCustomPrompt="1"/>
          </p:nvPr>
        </p:nvSpPr>
        <p:spPr>
          <a:xfrm>
            <a:off x="3334872" y="4153128"/>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8" name="Text Placeholder 28">
            <a:extLst>
              <a:ext uri="{FF2B5EF4-FFF2-40B4-BE49-F238E27FC236}">
                <a16:creationId xmlns:a16="http://schemas.microsoft.com/office/drawing/2014/main" id="{D0755BDE-58AB-8362-3035-B6D8EC733D28}"/>
              </a:ext>
            </a:extLst>
          </p:cNvPr>
          <p:cNvSpPr>
            <a:spLocks noGrp="1"/>
          </p:cNvSpPr>
          <p:nvPr>
            <p:ph type="body" sz="quarter" idx="55" hasCustomPrompt="1"/>
          </p:nvPr>
        </p:nvSpPr>
        <p:spPr>
          <a:xfrm>
            <a:off x="3334872" y="446484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19" name="Text Placeholder 28">
            <a:extLst>
              <a:ext uri="{FF2B5EF4-FFF2-40B4-BE49-F238E27FC236}">
                <a16:creationId xmlns:a16="http://schemas.microsoft.com/office/drawing/2014/main" id="{36E44912-370E-BA7B-EE00-DFEE3A488F85}"/>
              </a:ext>
            </a:extLst>
          </p:cNvPr>
          <p:cNvSpPr>
            <a:spLocks noGrp="1"/>
          </p:cNvSpPr>
          <p:nvPr>
            <p:ph type="body" sz="quarter" idx="56" hasCustomPrompt="1"/>
          </p:nvPr>
        </p:nvSpPr>
        <p:spPr>
          <a:xfrm>
            <a:off x="3334872" y="47765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0" name="Text Placeholder 66">
            <a:extLst>
              <a:ext uri="{FF2B5EF4-FFF2-40B4-BE49-F238E27FC236}">
                <a16:creationId xmlns:a16="http://schemas.microsoft.com/office/drawing/2014/main" id="{32903073-42EA-ADAE-0575-B6D687BB30E3}"/>
              </a:ext>
            </a:extLst>
          </p:cNvPr>
          <p:cNvSpPr>
            <a:spLocks noGrp="1"/>
          </p:cNvSpPr>
          <p:nvPr>
            <p:ph type="body" sz="quarter" idx="57" hasCustomPrompt="1"/>
          </p:nvPr>
        </p:nvSpPr>
        <p:spPr>
          <a:xfrm>
            <a:off x="3331698" y="3571942"/>
            <a:ext cx="2428875" cy="184666"/>
          </a:xfrm>
        </p:spPr>
        <p:txBody>
          <a:bodyPr>
            <a:noAutofit/>
          </a:bodyPr>
          <a:lstStyle>
            <a:lvl1pPr>
              <a:defRPr/>
            </a:lvl1pPr>
            <a:lvl6pPr>
              <a:defRPr sz="1200"/>
            </a:lvl6pPr>
          </a:lstStyle>
          <a:p>
            <a:pPr lvl="5"/>
            <a:r>
              <a:rPr lang="en-US" dirty="0"/>
              <a:t>Insert Name</a:t>
            </a:r>
            <a:endParaRPr lang="en-GB" dirty="0"/>
          </a:p>
        </p:txBody>
      </p:sp>
      <p:sp>
        <p:nvSpPr>
          <p:cNvPr id="21" name="Text Placeholder 66">
            <a:extLst>
              <a:ext uri="{FF2B5EF4-FFF2-40B4-BE49-F238E27FC236}">
                <a16:creationId xmlns:a16="http://schemas.microsoft.com/office/drawing/2014/main" id="{CB670AA0-3D03-DBCE-2DC8-439F517814C0}"/>
              </a:ext>
            </a:extLst>
          </p:cNvPr>
          <p:cNvSpPr>
            <a:spLocks noGrp="1"/>
          </p:cNvSpPr>
          <p:nvPr>
            <p:ph type="body" sz="quarter" idx="58" hasCustomPrompt="1"/>
          </p:nvPr>
        </p:nvSpPr>
        <p:spPr>
          <a:xfrm>
            <a:off x="3331698" y="3929822"/>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22" name="Text Placeholder 66">
            <a:extLst>
              <a:ext uri="{FF2B5EF4-FFF2-40B4-BE49-F238E27FC236}">
                <a16:creationId xmlns:a16="http://schemas.microsoft.com/office/drawing/2014/main" id="{F2BF5D57-387C-F567-0BF6-8C81FA280F9E}"/>
              </a:ext>
            </a:extLst>
          </p:cNvPr>
          <p:cNvSpPr>
            <a:spLocks noGrp="1"/>
          </p:cNvSpPr>
          <p:nvPr>
            <p:ph type="body" sz="quarter" idx="59" hasCustomPrompt="1"/>
          </p:nvPr>
        </p:nvSpPr>
        <p:spPr>
          <a:xfrm>
            <a:off x="3331698" y="4241535"/>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23" name="Text Placeholder 66">
            <a:extLst>
              <a:ext uri="{FF2B5EF4-FFF2-40B4-BE49-F238E27FC236}">
                <a16:creationId xmlns:a16="http://schemas.microsoft.com/office/drawing/2014/main" id="{2D0ABAA7-E9B6-7DA9-3D57-9089B99DCB3F}"/>
              </a:ext>
            </a:extLst>
          </p:cNvPr>
          <p:cNvSpPr>
            <a:spLocks noGrp="1"/>
          </p:cNvSpPr>
          <p:nvPr>
            <p:ph type="body" sz="quarter" idx="60" hasCustomPrompt="1"/>
          </p:nvPr>
        </p:nvSpPr>
        <p:spPr>
          <a:xfrm>
            <a:off x="3331698" y="4553248"/>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24" name="Text Placeholder 66">
            <a:extLst>
              <a:ext uri="{FF2B5EF4-FFF2-40B4-BE49-F238E27FC236}">
                <a16:creationId xmlns:a16="http://schemas.microsoft.com/office/drawing/2014/main" id="{D7E0B7CE-2E97-3ACE-3130-DA9455A37D41}"/>
              </a:ext>
            </a:extLst>
          </p:cNvPr>
          <p:cNvSpPr>
            <a:spLocks noGrp="1"/>
          </p:cNvSpPr>
          <p:nvPr>
            <p:ph type="body" sz="quarter" idx="61" hasCustomPrompt="1"/>
          </p:nvPr>
        </p:nvSpPr>
        <p:spPr>
          <a:xfrm>
            <a:off x="3331698" y="4864960"/>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25" name="Picture Placeholder 84">
            <a:extLst>
              <a:ext uri="{FF2B5EF4-FFF2-40B4-BE49-F238E27FC236}">
                <a16:creationId xmlns:a16="http://schemas.microsoft.com/office/drawing/2014/main" id="{1B97D961-D6ED-4164-BDFC-93AB7F07D046}"/>
              </a:ext>
            </a:extLst>
          </p:cNvPr>
          <p:cNvSpPr>
            <a:spLocks noGrp="1"/>
          </p:cNvSpPr>
          <p:nvPr>
            <p:ph type="pic" sz="quarter" idx="62"/>
          </p:nvPr>
        </p:nvSpPr>
        <p:spPr>
          <a:xfrm>
            <a:off x="3331698" y="2724150"/>
            <a:ext cx="720000" cy="720000"/>
          </a:xfrm>
        </p:spPr>
        <p:txBody>
          <a:bodyPr/>
          <a:lstStyle/>
          <a:p>
            <a:r>
              <a:rPr lang="en-US"/>
              <a:t>Click icon to add picture</a:t>
            </a:r>
            <a:endParaRPr lang="en-GB"/>
          </a:p>
        </p:txBody>
      </p:sp>
      <p:sp>
        <p:nvSpPr>
          <p:cNvPr id="26" name="Text Placeholder 28">
            <a:extLst>
              <a:ext uri="{FF2B5EF4-FFF2-40B4-BE49-F238E27FC236}">
                <a16:creationId xmlns:a16="http://schemas.microsoft.com/office/drawing/2014/main" id="{CDFEFCCD-38D8-43DE-A0FB-DABE2CC2BD08}"/>
              </a:ext>
            </a:extLst>
          </p:cNvPr>
          <p:cNvSpPr>
            <a:spLocks noGrp="1"/>
          </p:cNvSpPr>
          <p:nvPr>
            <p:ph type="body" sz="quarter" idx="63" hasCustomPrompt="1"/>
          </p:nvPr>
        </p:nvSpPr>
        <p:spPr>
          <a:xfrm>
            <a:off x="6217770" y="3841415"/>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7" name="Text Placeholder 28">
            <a:extLst>
              <a:ext uri="{FF2B5EF4-FFF2-40B4-BE49-F238E27FC236}">
                <a16:creationId xmlns:a16="http://schemas.microsoft.com/office/drawing/2014/main" id="{DD2E4571-4C99-CE0B-F1DE-00FC6AD1055B}"/>
              </a:ext>
            </a:extLst>
          </p:cNvPr>
          <p:cNvSpPr>
            <a:spLocks noGrp="1"/>
          </p:cNvSpPr>
          <p:nvPr>
            <p:ph type="body" sz="quarter" idx="64" hasCustomPrompt="1"/>
          </p:nvPr>
        </p:nvSpPr>
        <p:spPr>
          <a:xfrm>
            <a:off x="6217770" y="4153128"/>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29" name="Text Placeholder 28">
            <a:extLst>
              <a:ext uri="{FF2B5EF4-FFF2-40B4-BE49-F238E27FC236}">
                <a16:creationId xmlns:a16="http://schemas.microsoft.com/office/drawing/2014/main" id="{D1F48C2A-A7E4-5DC1-99E0-0885790CA258}"/>
              </a:ext>
            </a:extLst>
          </p:cNvPr>
          <p:cNvSpPr>
            <a:spLocks noGrp="1"/>
          </p:cNvSpPr>
          <p:nvPr>
            <p:ph type="body" sz="quarter" idx="65" hasCustomPrompt="1"/>
          </p:nvPr>
        </p:nvSpPr>
        <p:spPr>
          <a:xfrm>
            <a:off x="6217770" y="446484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30" name="Text Placeholder 28">
            <a:extLst>
              <a:ext uri="{FF2B5EF4-FFF2-40B4-BE49-F238E27FC236}">
                <a16:creationId xmlns:a16="http://schemas.microsoft.com/office/drawing/2014/main" id="{401780E9-766A-88F0-99A9-019162105618}"/>
              </a:ext>
            </a:extLst>
          </p:cNvPr>
          <p:cNvSpPr>
            <a:spLocks noGrp="1"/>
          </p:cNvSpPr>
          <p:nvPr>
            <p:ph type="body" sz="quarter" idx="66" hasCustomPrompt="1"/>
          </p:nvPr>
        </p:nvSpPr>
        <p:spPr>
          <a:xfrm>
            <a:off x="6217770" y="47765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31" name="Text Placeholder 66">
            <a:extLst>
              <a:ext uri="{FF2B5EF4-FFF2-40B4-BE49-F238E27FC236}">
                <a16:creationId xmlns:a16="http://schemas.microsoft.com/office/drawing/2014/main" id="{20D2A06F-FB92-DB28-8888-FE14DFAA82FF}"/>
              </a:ext>
            </a:extLst>
          </p:cNvPr>
          <p:cNvSpPr>
            <a:spLocks noGrp="1"/>
          </p:cNvSpPr>
          <p:nvPr>
            <p:ph type="body" sz="quarter" idx="67" hasCustomPrompt="1"/>
          </p:nvPr>
        </p:nvSpPr>
        <p:spPr>
          <a:xfrm>
            <a:off x="6214596" y="3571942"/>
            <a:ext cx="2428875" cy="184666"/>
          </a:xfrm>
        </p:spPr>
        <p:txBody>
          <a:bodyPr>
            <a:noAutofit/>
          </a:bodyPr>
          <a:lstStyle>
            <a:lvl1pPr>
              <a:defRPr/>
            </a:lvl1pPr>
            <a:lvl6pPr>
              <a:defRPr sz="1200"/>
            </a:lvl6pPr>
          </a:lstStyle>
          <a:p>
            <a:pPr lvl="5"/>
            <a:r>
              <a:rPr lang="en-US" dirty="0"/>
              <a:t>Insert Name</a:t>
            </a:r>
            <a:endParaRPr lang="en-GB" dirty="0"/>
          </a:p>
        </p:txBody>
      </p:sp>
      <p:sp>
        <p:nvSpPr>
          <p:cNvPr id="32" name="Text Placeholder 66">
            <a:extLst>
              <a:ext uri="{FF2B5EF4-FFF2-40B4-BE49-F238E27FC236}">
                <a16:creationId xmlns:a16="http://schemas.microsoft.com/office/drawing/2014/main" id="{8DF928AB-8247-69FD-7B43-625EA0EEA59B}"/>
              </a:ext>
            </a:extLst>
          </p:cNvPr>
          <p:cNvSpPr>
            <a:spLocks noGrp="1"/>
          </p:cNvSpPr>
          <p:nvPr>
            <p:ph type="body" sz="quarter" idx="68" hasCustomPrompt="1"/>
          </p:nvPr>
        </p:nvSpPr>
        <p:spPr>
          <a:xfrm>
            <a:off x="6214596" y="3929822"/>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33" name="Text Placeholder 66">
            <a:extLst>
              <a:ext uri="{FF2B5EF4-FFF2-40B4-BE49-F238E27FC236}">
                <a16:creationId xmlns:a16="http://schemas.microsoft.com/office/drawing/2014/main" id="{135A4E77-F0A0-972A-192C-64ABBCDDB451}"/>
              </a:ext>
            </a:extLst>
          </p:cNvPr>
          <p:cNvSpPr>
            <a:spLocks noGrp="1"/>
          </p:cNvSpPr>
          <p:nvPr>
            <p:ph type="body" sz="quarter" idx="69" hasCustomPrompt="1"/>
          </p:nvPr>
        </p:nvSpPr>
        <p:spPr>
          <a:xfrm>
            <a:off x="6214596" y="4241535"/>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34" name="Text Placeholder 66">
            <a:extLst>
              <a:ext uri="{FF2B5EF4-FFF2-40B4-BE49-F238E27FC236}">
                <a16:creationId xmlns:a16="http://schemas.microsoft.com/office/drawing/2014/main" id="{D45BA127-F4BB-1503-629E-4EA3E9F0D0A4}"/>
              </a:ext>
            </a:extLst>
          </p:cNvPr>
          <p:cNvSpPr>
            <a:spLocks noGrp="1"/>
          </p:cNvSpPr>
          <p:nvPr>
            <p:ph type="body" sz="quarter" idx="70" hasCustomPrompt="1"/>
          </p:nvPr>
        </p:nvSpPr>
        <p:spPr>
          <a:xfrm>
            <a:off x="6214596" y="4553248"/>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35" name="Text Placeholder 66">
            <a:extLst>
              <a:ext uri="{FF2B5EF4-FFF2-40B4-BE49-F238E27FC236}">
                <a16:creationId xmlns:a16="http://schemas.microsoft.com/office/drawing/2014/main" id="{CC5109A5-A087-CA36-D4B7-4F1416D15651}"/>
              </a:ext>
            </a:extLst>
          </p:cNvPr>
          <p:cNvSpPr>
            <a:spLocks noGrp="1"/>
          </p:cNvSpPr>
          <p:nvPr>
            <p:ph type="body" sz="quarter" idx="71" hasCustomPrompt="1"/>
          </p:nvPr>
        </p:nvSpPr>
        <p:spPr>
          <a:xfrm>
            <a:off x="6214596" y="4864960"/>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36" name="Picture Placeholder 84">
            <a:extLst>
              <a:ext uri="{FF2B5EF4-FFF2-40B4-BE49-F238E27FC236}">
                <a16:creationId xmlns:a16="http://schemas.microsoft.com/office/drawing/2014/main" id="{F9776895-A18C-51BB-4ED1-FC04B86F40F4}"/>
              </a:ext>
            </a:extLst>
          </p:cNvPr>
          <p:cNvSpPr>
            <a:spLocks noGrp="1"/>
          </p:cNvSpPr>
          <p:nvPr>
            <p:ph type="pic" sz="quarter" idx="72"/>
          </p:nvPr>
        </p:nvSpPr>
        <p:spPr>
          <a:xfrm>
            <a:off x="6214596" y="2724150"/>
            <a:ext cx="720000" cy="720000"/>
          </a:xfrm>
        </p:spPr>
        <p:txBody>
          <a:bodyPr/>
          <a:lstStyle/>
          <a:p>
            <a:r>
              <a:rPr lang="en-US"/>
              <a:t>Click icon to add picture</a:t>
            </a:r>
            <a:endParaRPr lang="en-GB"/>
          </a:p>
        </p:txBody>
      </p:sp>
      <p:sp>
        <p:nvSpPr>
          <p:cNvPr id="37" name="Text Placeholder 28">
            <a:extLst>
              <a:ext uri="{FF2B5EF4-FFF2-40B4-BE49-F238E27FC236}">
                <a16:creationId xmlns:a16="http://schemas.microsoft.com/office/drawing/2014/main" id="{B5B6F2D1-C0A3-1874-C8D9-9618EF25D027}"/>
              </a:ext>
            </a:extLst>
          </p:cNvPr>
          <p:cNvSpPr>
            <a:spLocks noGrp="1"/>
          </p:cNvSpPr>
          <p:nvPr>
            <p:ph type="body" sz="quarter" idx="73" hasCustomPrompt="1"/>
          </p:nvPr>
        </p:nvSpPr>
        <p:spPr>
          <a:xfrm>
            <a:off x="9090488" y="3841415"/>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38" name="Text Placeholder 28">
            <a:extLst>
              <a:ext uri="{FF2B5EF4-FFF2-40B4-BE49-F238E27FC236}">
                <a16:creationId xmlns:a16="http://schemas.microsoft.com/office/drawing/2014/main" id="{58AB0E45-50EC-3BC0-7BFA-B23FA4A089DA}"/>
              </a:ext>
            </a:extLst>
          </p:cNvPr>
          <p:cNvSpPr>
            <a:spLocks noGrp="1"/>
          </p:cNvSpPr>
          <p:nvPr>
            <p:ph type="body" sz="quarter" idx="74" hasCustomPrompt="1"/>
          </p:nvPr>
        </p:nvSpPr>
        <p:spPr>
          <a:xfrm>
            <a:off x="9090488" y="4153128"/>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39" name="Text Placeholder 28">
            <a:extLst>
              <a:ext uri="{FF2B5EF4-FFF2-40B4-BE49-F238E27FC236}">
                <a16:creationId xmlns:a16="http://schemas.microsoft.com/office/drawing/2014/main" id="{B8B9B382-D5E1-FE1B-2F76-75F35539C3E0}"/>
              </a:ext>
            </a:extLst>
          </p:cNvPr>
          <p:cNvSpPr>
            <a:spLocks noGrp="1"/>
          </p:cNvSpPr>
          <p:nvPr>
            <p:ph type="body" sz="quarter" idx="75" hasCustomPrompt="1"/>
          </p:nvPr>
        </p:nvSpPr>
        <p:spPr>
          <a:xfrm>
            <a:off x="9090488" y="4464841"/>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40" name="Text Placeholder 28">
            <a:extLst>
              <a:ext uri="{FF2B5EF4-FFF2-40B4-BE49-F238E27FC236}">
                <a16:creationId xmlns:a16="http://schemas.microsoft.com/office/drawing/2014/main" id="{E6B62B04-F7A5-3EE7-5B15-CD75F8583763}"/>
              </a:ext>
            </a:extLst>
          </p:cNvPr>
          <p:cNvSpPr>
            <a:spLocks noGrp="1"/>
          </p:cNvSpPr>
          <p:nvPr>
            <p:ph type="body" sz="quarter" idx="76" hasCustomPrompt="1"/>
          </p:nvPr>
        </p:nvSpPr>
        <p:spPr>
          <a:xfrm>
            <a:off x="9090488" y="4776554"/>
            <a:ext cx="2430000" cy="3600"/>
          </a:xfrm>
          <a:solidFill>
            <a:schemeClr val="tx2"/>
          </a:solidFill>
        </p:spPr>
        <p:txBody>
          <a:bodyPr>
            <a:noAutofit/>
          </a:bodyPr>
          <a:lstStyle>
            <a:lvl1pPr>
              <a:defRPr>
                <a:solidFill>
                  <a:schemeClr val="tx1"/>
                </a:solidFill>
              </a:defRPr>
            </a:lvl1pPr>
          </a:lstStyle>
          <a:p>
            <a:pPr lvl="0"/>
            <a:r>
              <a:rPr lang="en-GB"/>
              <a:t> </a:t>
            </a:r>
            <a:endParaRPr lang="en-GB" dirty="0"/>
          </a:p>
        </p:txBody>
      </p:sp>
      <p:sp>
        <p:nvSpPr>
          <p:cNvPr id="41" name="Text Placeholder 66">
            <a:extLst>
              <a:ext uri="{FF2B5EF4-FFF2-40B4-BE49-F238E27FC236}">
                <a16:creationId xmlns:a16="http://schemas.microsoft.com/office/drawing/2014/main" id="{848BE007-0963-45E4-506B-7D50499F74C0}"/>
              </a:ext>
            </a:extLst>
          </p:cNvPr>
          <p:cNvSpPr>
            <a:spLocks noGrp="1"/>
          </p:cNvSpPr>
          <p:nvPr>
            <p:ph type="body" sz="quarter" idx="77" hasCustomPrompt="1"/>
          </p:nvPr>
        </p:nvSpPr>
        <p:spPr>
          <a:xfrm>
            <a:off x="9087314" y="3571942"/>
            <a:ext cx="2428875" cy="184666"/>
          </a:xfrm>
        </p:spPr>
        <p:txBody>
          <a:bodyPr>
            <a:noAutofit/>
          </a:bodyPr>
          <a:lstStyle>
            <a:lvl1pPr>
              <a:defRPr/>
            </a:lvl1pPr>
            <a:lvl6pPr>
              <a:defRPr sz="1200"/>
            </a:lvl6pPr>
          </a:lstStyle>
          <a:p>
            <a:pPr lvl="5"/>
            <a:r>
              <a:rPr lang="en-US" dirty="0"/>
              <a:t>Insert Name</a:t>
            </a:r>
            <a:endParaRPr lang="en-GB" dirty="0"/>
          </a:p>
        </p:txBody>
      </p:sp>
      <p:sp>
        <p:nvSpPr>
          <p:cNvPr id="42" name="Text Placeholder 66">
            <a:extLst>
              <a:ext uri="{FF2B5EF4-FFF2-40B4-BE49-F238E27FC236}">
                <a16:creationId xmlns:a16="http://schemas.microsoft.com/office/drawing/2014/main" id="{6F46389E-D48E-F929-4C33-99AC7E1FCD42}"/>
              </a:ext>
            </a:extLst>
          </p:cNvPr>
          <p:cNvSpPr>
            <a:spLocks noGrp="1"/>
          </p:cNvSpPr>
          <p:nvPr>
            <p:ph type="body" sz="quarter" idx="78" hasCustomPrompt="1"/>
          </p:nvPr>
        </p:nvSpPr>
        <p:spPr>
          <a:xfrm>
            <a:off x="9087314" y="3929822"/>
            <a:ext cx="2428875" cy="138499"/>
          </a:xfrm>
        </p:spPr>
        <p:txBody>
          <a:bodyPr wrap="square">
            <a:noAutofit/>
          </a:bodyPr>
          <a:lstStyle>
            <a:lvl1pPr>
              <a:defRPr sz="1100"/>
            </a:lvl1pPr>
            <a:lvl9pPr>
              <a:defRPr sz="900"/>
            </a:lvl9pPr>
          </a:lstStyle>
          <a:p>
            <a:pPr lvl="8"/>
            <a:r>
              <a:rPr lang="en-US" dirty="0"/>
              <a:t>Insert job title </a:t>
            </a:r>
            <a:endParaRPr lang="en-GB" dirty="0"/>
          </a:p>
        </p:txBody>
      </p:sp>
      <p:sp>
        <p:nvSpPr>
          <p:cNvPr id="43" name="Text Placeholder 66">
            <a:extLst>
              <a:ext uri="{FF2B5EF4-FFF2-40B4-BE49-F238E27FC236}">
                <a16:creationId xmlns:a16="http://schemas.microsoft.com/office/drawing/2014/main" id="{CBB9EC8A-7DAE-D47B-960C-635228494532}"/>
              </a:ext>
            </a:extLst>
          </p:cNvPr>
          <p:cNvSpPr>
            <a:spLocks noGrp="1"/>
          </p:cNvSpPr>
          <p:nvPr>
            <p:ph type="body" sz="quarter" idx="79" hasCustomPrompt="1"/>
          </p:nvPr>
        </p:nvSpPr>
        <p:spPr>
          <a:xfrm>
            <a:off x="9087314" y="4241535"/>
            <a:ext cx="2428875" cy="138499"/>
          </a:xfrm>
        </p:spPr>
        <p:txBody>
          <a:bodyPr wrap="square">
            <a:noAutofit/>
          </a:bodyPr>
          <a:lstStyle>
            <a:lvl1pPr>
              <a:defRPr sz="1100"/>
            </a:lvl1pPr>
            <a:lvl9pPr>
              <a:defRPr sz="900"/>
            </a:lvl9pPr>
          </a:lstStyle>
          <a:p>
            <a:pPr lvl="8"/>
            <a:r>
              <a:rPr lang="en-US" dirty="0"/>
              <a:t>Insert location</a:t>
            </a:r>
            <a:endParaRPr lang="en-GB" dirty="0"/>
          </a:p>
        </p:txBody>
      </p:sp>
      <p:sp>
        <p:nvSpPr>
          <p:cNvPr id="50" name="Text Placeholder 66">
            <a:extLst>
              <a:ext uri="{FF2B5EF4-FFF2-40B4-BE49-F238E27FC236}">
                <a16:creationId xmlns:a16="http://schemas.microsoft.com/office/drawing/2014/main" id="{2493910B-E2A1-B369-349D-2201781BBC9E}"/>
              </a:ext>
            </a:extLst>
          </p:cNvPr>
          <p:cNvSpPr>
            <a:spLocks noGrp="1"/>
          </p:cNvSpPr>
          <p:nvPr>
            <p:ph type="body" sz="quarter" idx="80" hasCustomPrompt="1"/>
          </p:nvPr>
        </p:nvSpPr>
        <p:spPr>
          <a:xfrm>
            <a:off x="9087314" y="4553248"/>
            <a:ext cx="2428875" cy="138499"/>
          </a:xfrm>
        </p:spPr>
        <p:txBody>
          <a:bodyPr wrap="square">
            <a:noAutofit/>
          </a:bodyPr>
          <a:lstStyle>
            <a:lvl1pPr>
              <a:defRPr sz="1100"/>
            </a:lvl1pPr>
            <a:lvl9pPr>
              <a:defRPr sz="900"/>
            </a:lvl9pPr>
          </a:lstStyle>
          <a:p>
            <a:pPr lvl="8"/>
            <a:r>
              <a:rPr lang="en-US" dirty="0"/>
              <a:t>Insert phone number</a:t>
            </a:r>
            <a:endParaRPr lang="en-GB" dirty="0"/>
          </a:p>
        </p:txBody>
      </p:sp>
      <p:sp>
        <p:nvSpPr>
          <p:cNvPr id="86" name="Text Placeholder 66">
            <a:extLst>
              <a:ext uri="{FF2B5EF4-FFF2-40B4-BE49-F238E27FC236}">
                <a16:creationId xmlns:a16="http://schemas.microsoft.com/office/drawing/2014/main" id="{33EF3DEE-2500-44ED-7CA1-E6E24E5363C8}"/>
              </a:ext>
            </a:extLst>
          </p:cNvPr>
          <p:cNvSpPr>
            <a:spLocks noGrp="1"/>
          </p:cNvSpPr>
          <p:nvPr>
            <p:ph type="body" sz="quarter" idx="81" hasCustomPrompt="1"/>
          </p:nvPr>
        </p:nvSpPr>
        <p:spPr>
          <a:xfrm>
            <a:off x="9087314" y="4864960"/>
            <a:ext cx="2428875" cy="138499"/>
          </a:xfrm>
        </p:spPr>
        <p:txBody>
          <a:bodyPr wrap="square">
            <a:noAutofit/>
          </a:bodyPr>
          <a:lstStyle>
            <a:lvl1pPr>
              <a:defRPr sz="1100"/>
            </a:lvl1pPr>
            <a:lvl9pPr>
              <a:defRPr sz="900"/>
            </a:lvl9pPr>
          </a:lstStyle>
          <a:p>
            <a:pPr lvl="8"/>
            <a:r>
              <a:rPr lang="en-US" dirty="0"/>
              <a:t>Insert email address</a:t>
            </a:r>
            <a:endParaRPr lang="en-GB" dirty="0"/>
          </a:p>
        </p:txBody>
      </p:sp>
      <p:sp>
        <p:nvSpPr>
          <p:cNvPr id="87" name="Picture Placeholder 84">
            <a:extLst>
              <a:ext uri="{FF2B5EF4-FFF2-40B4-BE49-F238E27FC236}">
                <a16:creationId xmlns:a16="http://schemas.microsoft.com/office/drawing/2014/main" id="{FE5BC598-33C4-E8AA-54AF-73356C62606F}"/>
              </a:ext>
            </a:extLst>
          </p:cNvPr>
          <p:cNvSpPr>
            <a:spLocks noGrp="1"/>
          </p:cNvSpPr>
          <p:nvPr>
            <p:ph type="pic" sz="quarter" idx="82"/>
          </p:nvPr>
        </p:nvSpPr>
        <p:spPr>
          <a:xfrm>
            <a:off x="9087314" y="2724150"/>
            <a:ext cx="720000" cy="720000"/>
          </a:xfrm>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638404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hank you image">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13B3D1F2-C4EB-7763-BF25-5E5B9109D877}"/>
              </a:ext>
            </a:extLst>
          </p:cNvPr>
          <p:cNvSpPr>
            <a:spLocks noGrp="1"/>
          </p:cNvSpPr>
          <p:nvPr>
            <p:ph type="body" sz="quarter" idx="13" hasCustomPrompt="1"/>
          </p:nvPr>
        </p:nvSpPr>
        <p:spPr>
          <a:xfrm rot="5400000">
            <a:off x="8652295" y="3318725"/>
            <a:ext cx="6858430" cy="220980"/>
          </a:xfrm>
          <a:solidFill>
            <a:schemeClr val="accent1"/>
          </a:solidFill>
        </p:spPr>
        <p:txBody>
          <a:bodyPr anchor="ctr">
            <a:noAutofit/>
          </a:bodyPr>
          <a:lstStyle>
            <a:lvl1pPr algn="ctr">
              <a:defRPr sz="900" cap="all" spc="100" baseline="0"/>
            </a:lvl1pPr>
          </a:lstStyle>
          <a:p>
            <a:pPr lvl="0"/>
            <a:r>
              <a:rPr lang="en-GB"/>
              <a:t>Section Title</a:t>
            </a:r>
            <a:endParaRPr lang="en-GB" dirty="0"/>
          </a:p>
        </p:txBody>
      </p:sp>
      <p:sp>
        <p:nvSpPr>
          <p:cNvPr id="8" name="Picture Placeholder 7">
            <a:extLst>
              <a:ext uri="{FF2B5EF4-FFF2-40B4-BE49-F238E27FC236}">
                <a16:creationId xmlns:a16="http://schemas.microsoft.com/office/drawing/2014/main" id="{B2731548-BDDF-E014-DFF1-7F148FC75D74}"/>
              </a:ext>
            </a:extLst>
          </p:cNvPr>
          <p:cNvSpPr>
            <a:spLocks noGrp="1"/>
          </p:cNvSpPr>
          <p:nvPr>
            <p:ph type="pic" sz="quarter" idx="10" hasCustomPrompt="1"/>
          </p:nvPr>
        </p:nvSpPr>
        <p:spPr>
          <a:xfrm>
            <a:off x="6210300" y="447675"/>
            <a:ext cx="5310188" cy="5502275"/>
          </a:xfrm>
        </p:spPr>
        <p:txBody>
          <a:bodyPr/>
          <a:lstStyle>
            <a:lvl1pPr algn="ctr">
              <a:defRPr/>
            </a:lvl1pPr>
          </a:lstStyle>
          <a:p>
            <a:r>
              <a:rPr lang="en-GB" dirty="0"/>
              <a:t>Click icon to insert image</a:t>
            </a:r>
          </a:p>
        </p:txBody>
      </p:sp>
      <p:sp>
        <p:nvSpPr>
          <p:cNvPr id="10" name="Text Placeholder 10">
            <a:extLst>
              <a:ext uri="{FF2B5EF4-FFF2-40B4-BE49-F238E27FC236}">
                <a16:creationId xmlns:a16="http://schemas.microsoft.com/office/drawing/2014/main" id="{560F8C15-6A79-9A85-6060-F9DBDF62FB45}"/>
              </a:ext>
            </a:extLst>
          </p:cNvPr>
          <p:cNvSpPr>
            <a:spLocks noGrp="1"/>
          </p:cNvSpPr>
          <p:nvPr>
            <p:ph type="body" sz="quarter" idx="30" hasCustomPrompt="1"/>
          </p:nvPr>
        </p:nvSpPr>
        <p:spPr>
          <a:xfrm>
            <a:off x="5757863" y="4528800"/>
            <a:ext cx="1872000" cy="1872000"/>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a:defRPr/>
            </a:lvl1pPr>
          </a:lstStyle>
          <a:p>
            <a:pPr lvl="0"/>
            <a:r>
              <a:rPr lang="en-GB"/>
              <a:t> </a:t>
            </a:r>
            <a:endParaRPr lang="en-GB" dirty="0"/>
          </a:p>
        </p:txBody>
      </p:sp>
      <p:sp>
        <p:nvSpPr>
          <p:cNvPr id="32" name="Date Placeholder 31">
            <a:extLst>
              <a:ext uri="{FF2B5EF4-FFF2-40B4-BE49-F238E27FC236}">
                <a16:creationId xmlns:a16="http://schemas.microsoft.com/office/drawing/2014/main" id="{437B764D-9853-2AE2-F95B-7A7582F68BD7}"/>
              </a:ext>
            </a:extLst>
          </p:cNvPr>
          <p:cNvSpPr>
            <a:spLocks noGrp="1"/>
          </p:cNvSpPr>
          <p:nvPr>
            <p:ph type="dt" sz="half" idx="31"/>
          </p:nvPr>
        </p:nvSpPr>
        <p:spPr/>
        <p:txBody>
          <a:bodyPr>
            <a:noAutofit/>
          </a:bodyPr>
          <a:lstStyle/>
          <a:p>
            <a:endParaRPr lang="en-GB" dirty="0"/>
          </a:p>
        </p:txBody>
      </p:sp>
      <p:sp>
        <p:nvSpPr>
          <p:cNvPr id="34" name="Slide Number Placeholder 33">
            <a:extLst>
              <a:ext uri="{FF2B5EF4-FFF2-40B4-BE49-F238E27FC236}">
                <a16:creationId xmlns:a16="http://schemas.microsoft.com/office/drawing/2014/main" id="{F3D40397-AEF1-8F7C-5437-81A46BFFBB5C}"/>
              </a:ext>
            </a:extLst>
          </p:cNvPr>
          <p:cNvSpPr>
            <a:spLocks noGrp="1"/>
          </p:cNvSpPr>
          <p:nvPr>
            <p:ph type="sldNum" sz="quarter" idx="33"/>
          </p:nvPr>
        </p:nvSpPr>
        <p:spPr/>
        <p:txBody>
          <a:bodyPr>
            <a:noAutofit/>
          </a:bodyPr>
          <a:lstStyle/>
          <a:p>
            <a:fld id="{BB07EAE1-021A-493C-B07F-6FE9E5D11BEB}" type="slidenum">
              <a:rPr lang="en-GB" smtClean="0"/>
              <a:pPr/>
              <a:t>‹#›</a:t>
            </a:fld>
            <a:endParaRPr lang="en-GB" dirty="0"/>
          </a:p>
        </p:txBody>
      </p:sp>
      <p:sp>
        <p:nvSpPr>
          <p:cNvPr id="2" name="Title 2">
            <a:extLst>
              <a:ext uri="{FF2B5EF4-FFF2-40B4-BE49-F238E27FC236}">
                <a16:creationId xmlns:a16="http://schemas.microsoft.com/office/drawing/2014/main" id="{AEC3919B-9541-9715-35AE-6A42AB61413A}"/>
              </a:ext>
            </a:extLst>
          </p:cNvPr>
          <p:cNvSpPr>
            <a:spLocks noGrp="1"/>
          </p:cNvSpPr>
          <p:nvPr>
            <p:ph type="title" hasCustomPrompt="1"/>
          </p:nvPr>
        </p:nvSpPr>
        <p:spPr>
          <a:xfrm>
            <a:off x="450850" y="2506980"/>
            <a:ext cx="5307013" cy="1109663"/>
          </a:xfrm>
        </p:spPr>
        <p:txBody>
          <a:bodyPr/>
          <a:lstStyle>
            <a:lvl1pPr>
              <a:defRPr sz="6000">
                <a:latin typeface="+mn-lt"/>
              </a:defRPr>
            </a:lvl1pPr>
          </a:lstStyle>
          <a:p>
            <a:r>
              <a:rPr lang="en-GB" dirty="0"/>
              <a:t>Thank you</a:t>
            </a:r>
          </a:p>
        </p:txBody>
      </p:sp>
      <p:grpSp>
        <p:nvGrpSpPr>
          <p:cNvPr id="52" name="Group 51">
            <a:extLst>
              <a:ext uri="{FF2B5EF4-FFF2-40B4-BE49-F238E27FC236}">
                <a16:creationId xmlns:a16="http://schemas.microsoft.com/office/drawing/2014/main" id="{46C3EC53-9A57-9FA8-0270-A065CE03C3BB}"/>
              </a:ext>
            </a:extLst>
          </p:cNvPr>
          <p:cNvGrpSpPr/>
          <p:nvPr userDrawn="1"/>
        </p:nvGrpSpPr>
        <p:grpSpPr>
          <a:xfrm>
            <a:off x="12287572" y="0"/>
            <a:ext cx="2175021" cy="5486150"/>
            <a:chOff x="12287572" y="0"/>
            <a:chExt cx="2175021" cy="5486150"/>
          </a:xfrm>
        </p:grpSpPr>
        <p:grpSp>
          <p:nvGrpSpPr>
            <p:cNvPr id="53" name="Group 52">
              <a:extLst>
                <a:ext uri="{FF2B5EF4-FFF2-40B4-BE49-F238E27FC236}">
                  <a16:creationId xmlns:a16="http://schemas.microsoft.com/office/drawing/2014/main" id="{607A2480-E6D3-BF83-B7D5-7049359C0691}"/>
                </a:ext>
              </a:extLst>
            </p:cNvPr>
            <p:cNvGrpSpPr/>
            <p:nvPr/>
          </p:nvGrpSpPr>
          <p:grpSpPr>
            <a:xfrm>
              <a:off x="12287572" y="0"/>
              <a:ext cx="2175021" cy="4839558"/>
              <a:chOff x="838200" y="1150069"/>
              <a:chExt cx="2175021" cy="4839558"/>
            </a:xfrm>
          </p:grpSpPr>
          <p:sp>
            <p:nvSpPr>
              <p:cNvPr id="65" name="Rectangle 64">
                <a:extLst>
                  <a:ext uri="{FF2B5EF4-FFF2-40B4-BE49-F238E27FC236}">
                    <a16:creationId xmlns:a16="http://schemas.microsoft.com/office/drawing/2014/main" id="{E90597EF-93EA-2DAA-7753-10CA65A972FB}"/>
                  </a:ext>
                </a:extLst>
              </p:cNvPr>
              <p:cNvSpPr/>
              <p:nvPr/>
            </p:nvSpPr>
            <p:spPr>
              <a:xfrm>
                <a:off x="838200" y="1150069"/>
                <a:ext cx="2146445" cy="483955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rgbClr val="333333"/>
                  </a:solidFill>
                </a:endParaRPr>
              </a:p>
            </p:txBody>
          </p:sp>
          <p:sp>
            <p:nvSpPr>
              <p:cNvPr id="66" name="Rectangle 65">
                <a:extLst>
                  <a:ext uri="{FF2B5EF4-FFF2-40B4-BE49-F238E27FC236}">
                    <a16:creationId xmlns:a16="http://schemas.microsoft.com/office/drawing/2014/main" id="{9340E9F2-B8AD-34AE-1344-37525290718F}"/>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67" name="TextBox 66">
                <a:extLst>
                  <a:ext uri="{FF2B5EF4-FFF2-40B4-BE49-F238E27FC236}">
                    <a16:creationId xmlns:a16="http://schemas.microsoft.com/office/drawing/2014/main" id="{0D5D3908-CE42-D889-979F-FF0268ACD81B}"/>
                  </a:ext>
                </a:extLst>
              </p:cNvPr>
              <p:cNvSpPr txBox="1"/>
              <p:nvPr/>
            </p:nvSpPr>
            <p:spPr>
              <a:xfrm>
                <a:off x="866775" y="2189496"/>
                <a:ext cx="2087197" cy="707886"/>
              </a:xfrm>
              <a:prstGeom prst="rect">
                <a:avLst/>
              </a:prstGeom>
              <a:noFill/>
            </p:spPr>
            <p:txBody>
              <a:bodyPr wrap="square" rtlCol="0">
                <a:no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68" name="TextBox 67">
                <a:extLst>
                  <a:ext uri="{FF2B5EF4-FFF2-40B4-BE49-F238E27FC236}">
                    <a16:creationId xmlns:a16="http://schemas.microsoft.com/office/drawing/2014/main" id="{33E532E4-582E-9890-452C-5473A9392BB7}"/>
                  </a:ext>
                </a:extLst>
              </p:cNvPr>
              <p:cNvSpPr txBox="1"/>
              <p:nvPr/>
            </p:nvSpPr>
            <p:spPr>
              <a:xfrm>
                <a:off x="866774" y="2943679"/>
                <a:ext cx="2146447" cy="553998"/>
              </a:xfrm>
              <a:prstGeom prst="rect">
                <a:avLst/>
              </a:prstGeom>
              <a:noFill/>
            </p:spPr>
            <p:txBody>
              <a:bodyPr wrap="square" rtlCol="0">
                <a:no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69" name="TextBox 68">
                <a:extLst>
                  <a:ext uri="{FF2B5EF4-FFF2-40B4-BE49-F238E27FC236}">
                    <a16:creationId xmlns:a16="http://schemas.microsoft.com/office/drawing/2014/main" id="{6EA0206A-2293-618E-7A4E-85650DEC68AF}"/>
                  </a:ext>
                </a:extLst>
              </p:cNvPr>
              <p:cNvSpPr txBox="1"/>
              <p:nvPr/>
            </p:nvSpPr>
            <p:spPr>
              <a:xfrm>
                <a:off x="866773" y="3543974"/>
                <a:ext cx="2146447" cy="1169551"/>
              </a:xfrm>
              <a:prstGeom prst="rect">
                <a:avLst/>
              </a:prstGeom>
              <a:noFill/>
            </p:spPr>
            <p:txBody>
              <a:bodyPr wrap="square" rtlCol="0">
                <a:no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70" name="TextBox 69">
                <a:extLst>
                  <a:ext uri="{FF2B5EF4-FFF2-40B4-BE49-F238E27FC236}">
                    <a16:creationId xmlns:a16="http://schemas.microsoft.com/office/drawing/2014/main" id="{E94DEE6F-DA43-A8C4-2659-8FD69B8C1128}"/>
                  </a:ext>
                </a:extLst>
              </p:cNvPr>
              <p:cNvSpPr txBox="1"/>
              <p:nvPr/>
            </p:nvSpPr>
            <p:spPr>
              <a:xfrm>
                <a:off x="866774" y="4759822"/>
                <a:ext cx="2146447" cy="553998"/>
              </a:xfrm>
              <a:prstGeom prst="rect">
                <a:avLst/>
              </a:prstGeom>
              <a:noFill/>
            </p:spPr>
            <p:txBody>
              <a:bodyPr wrap="square" rtlCol="0">
                <a:no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71" name="TextBox 70">
                <a:extLst>
                  <a:ext uri="{FF2B5EF4-FFF2-40B4-BE49-F238E27FC236}">
                    <a16:creationId xmlns:a16="http://schemas.microsoft.com/office/drawing/2014/main" id="{5C21CE30-B43A-1509-D524-24BD76EC3C78}"/>
                  </a:ext>
                </a:extLst>
              </p:cNvPr>
              <p:cNvSpPr txBox="1"/>
              <p:nvPr/>
            </p:nvSpPr>
            <p:spPr>
              <a:xfrm>
                <a:off x="866774" y="5360117"/>
                <a:ext cx="2146447" cy="553998"/>
              </a:xfrm>
              <a:prstGeom prst="rect">
                <a:avLst/>
              </a:prstGeom>
              <a:noFill/>
            </p:spPr>
            <p:txBody>
              <a:bodyPr wrap="square" rtlCol="0">
                <a:no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p:txBody>
          </p:sp>
          <p:sp>
            <p:nvSpPr>
              <p:cNvPr id="72" name="TextBox 71">
                <a:extLst>
                  <a:ext uri="{FF2B5EF4-FFF2-40B4-BE49-F238E27FC236}">
                    <a16:creationId xmlns:a16="http://schemas.microsoft.com/office/drawing/2014/main" id="{EB8705D8-4693-C8A2-7703-0B10CAAC9EE5}"/>
                  </a:ext>
                </a:extLst>
              </p:cNvPr>
              <p:cNvSpPr txBox="1"/>
              <p:nvPr/>
            </p:nvSpPr>
            <p:spPr>
              <a:xfrm>
                <a:off x="1072610" y="1179173"/>
                <a:ext cx="1734772" cy="461665"/>
              </a:xfrm>
              <a:prstGeom prst="rect">
                <a:avLst/>
              </a:prstGeom>
              <a:noFill/>
            </p:spPr>
            <p:txBody>
              <a:bodyPr wrap="square" rtlCol="0">
                <a:noAutofit/>
              </a:bodyPr>
              <a:lstStyle/>
              <a:p>
                <a:pPr algn="ctr"/>
                <a:r>
                  <a:rPr lang="en-GB" sz="1200" dirty="0">
                    <a:solidFill>
                      <a:srgbClr val="333333"/>
                    </a:solidFill>
                    <a:latin typeface="+mn-lt"/>
                  </a:rPr>
                  <a:t>HOW TO INSERT AN IMAGE</a:t>
                </a:r>
              </a:p>
            </p:txBody>
          </p:sp>
          <p:sp>
            <p:nvSpPr>
              <p:cNvPr id="73" name="TextBox 72">
                <a:extLst>
                  <a:ext uri="{FF2B5EF4-FFF2-40B4-BE49-F238E27FC236}">
                    <a16:creationId xmlns:a16="http://schemas.microsoft.com/office/drawing/2014/main" id="{D534C44E-3B70-49F7-7123-D78E7286F135}"/>
                  </a:ext>
                </a:extLst>
              </p:cNvPr>
              <p:cNvSpPr txBox="1"/>
              <p:nvPr/>
            </p:nvSpPr>
            <p:spPr>
              <a:xfrm>
                <a:off x="866775" y="1759910"/>
                <a:ext cx="2087197" cy="400110"/>
              </a:xfrm>
              <a:prstGeom prst="rect">
                <a:avLst/>
              </a:prstGeom>
              <a:noFill/>
            </p:spPr>
            <p:txBody>
              <a:bodyPr wrap="square" rtlCol="0">
                <a:no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grpSp>
          <p:nvGrpSpPr>
            <p:cNvPr id="54" name="Group 53">
              <a:extLst>
                <a:ext uri="{FF2B5EF4-FFF2-40B4-BE49-F238E27FC236}">
                  <a16:creationId xmlns:a16="http://schemas.microsoft.com/office/drawing/2014/main" id="{19CC93EE-8006-5B6E-756C-848B3D63A35F}"/>
                </a:ext>
              </a:extLst>
            </p:cNvPr>
            <p:cNvGrpSpPr/>
            <p:nvPr userDrawn="1"/>
          </p:nvGrpSpPr>
          <p:grpSpPr>
            <a:xfrm>
              <a:off x="12287572" y="0"/>
              <a:ext cx="2175021" cy="5486150"/>
              <a:chOff x="838200" y="1150069"/>
              <a:chExt cx="2175021" cy="5486150"/>
            </a:xfrm>
          </p:grpSpPr>
          <p:sp>
            <p:nvSpPr>
              <p:cNvPr id="56" name="Rectangle 55">
                <a:extLst>
                  <a:ext uri="{FF2B5EF4-FFF2-40B4-BE49-F238E27FC236}">
                    <a16:creationId xmlns:a16="http://schemas.microsoft.com/office/drawing/2014/main" id="{C5D82FA1-E318-F017-F3A5-E3780C4A484D}"/>
                  </a:ext>
                </a:extLst>
              </p:cNvPr>
              <p:cNvSpPr/>
              <p:nvPr/>
            </p:nvSpPr>
            <p:spPr>
              <a:xfrm>
                <a:off x="838200" y="1150069"/>
                <a:ext cx="2146445" cy="548615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rgbClr val="333333"/>
                  </a:solidFill>
                </a:endParaRPr>
              </a:p>
            </p:txBody>
          </p:sp>
          <p:sp>
            <p:nvSpPr>
              <p:cNvPr id="57" name="Rectangle 56">
                <a:extLst>
                  <a:ext uri="{FF2B5EF4-FFF2-40B4-BE49-F238E27FC236}">
                    <a16:creationId xmlns:a16="http://schemas.microsoft.com/office/drawing/2014/main" id="{E8264496-D51A-9C3D-DEC5-8A3DC0FAE90F}"/>
                  </a:ext>
                </a:extLst>
              </p:cNvPr>
              <p:cNvSpPr/>
              <p:nvPr/>
            </p:nvSpPr>
            <p:spPr>
              <a:xfrm flipV="1">
                <a:off x="838200" y="1150069"/>
                <a:ext cx="2146445" cy="520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333333"/>
                  </a:solidFill>
                </a:endParaRPr>
              </a:p>
            </p:txBody>
          </p:sp>
          <p:sp>
            <p:nvSpPr>
              <p:cNvPr id="58" name="TextBox 57">
                <a:extLst>
                  <a:ext uri="{FF2B5EF4-FFF2-40B4-BE49-F238E27FC236}">
                    <a16:creationId xmlns:a16="http://schemas.microsoft.com/office/drawing/2014/main" id="{A944D39C-09A7-CCCB-A311-E821FC5653F3}"/>
                  </a:ext>
                </a:extLst>
              </p:cNvPr>
              <p:cNvSpPr txBox="1"/>
              <p:nvPr/>
            </p:nvSpPr>
            <p:spPr>
              <a:xfrm>
                <a:off x="866775" y="2189496"/>
                <a:ext cx="2087197" cy="707886"/>
              </a:xfrm>
              <a:prstGeom prst="rect">
                <a:avLst/>
              </a:prstGeom>
              <a:noFill/>
            </p:spPr>
            <p:txBody>
              <a:bodyPr wrap="square" rtlCol="0">
                <a:noAutofit/>
              </a:bodyPr>
              <a:lstStyle/>
              <a:p>
                <a:r>
                  <a:rPr lang="en-GB" sz="1000" b="1" dirty="0">
                    <a:solidFill>
                      <a:srgbClr val="333333"/>
                    </a:solidFill>
                  </a:rPr>
                  <a:t>2. </a:t>
                </a:r>
                <a:r>
                  <a:rPr lang="en-GB" sz="1000" dirty="0">
                    <a:solidFill>
                      <a:srgbClr val="333333"/>
                    </a:solidFill>
                  </a:rPr>
                  <a:t>Click on the </a:t>
                </a:r>
                <a:r>
                  <a:rPr lang="en-GB" sz="1000" b="0" dirty="0">
                    <a:solidFill>
                      <a:srgbClr val="333333"/>
                    </a:solidFill>
                    <a:latin typeface="Gotham Medium" pitchFamily="50" charset="0"/>
                  </a:rPr>
                  <a:t>icon</a:t>
                </a:r>
                <a:r>
                  <a:rPr lang="en-GB" sz="1000" dirty="0">
                    <a:solidFill>
                      <a:srgbClr val="333333"/>
                    </a:solidFill>
                  </a:rPr>
                  <a:t> in the middle of the placeholder and choose the image from your computer.</a:t>
                </a:r>
              </a:p>
            </p:txBody>
          </p:sp>
          <p:sp>
            <p:nvSpPr>
              <p:cNvPr id="59" name="TextBox 58">
                <a:extLst>
                  <a:ext uri="{FF2B5EF4-FFF2-40B4-BE49-F238E27FC236}">
                    <a16:creationId xmlns:a16="http://schemas.microsoft.com/office/drawing/2014/main" id="{B234F363-5BCD-A560-B699-C22DD54F4A4C}"/>
                  </a:ext>
                </a:extLst>
              </p:cNvPr>
              <p:cNvSpPr txBox="1"/>
              <p:nvPr/>
            </p:nvSpPr>
            <p:spPr>
              <a:xfrm>
                <a:off x="866774" y="2943679"/>
                <a:ext cx="2146447" cy="553998"/>
              </a:xfrm>
              <a:prstGeom prst="rect">
                <a:avLst/>
              </a:prstGeom>
              <a:noFill/>
            </p:spPr>
            <p:txBody>
              <a:bodyPr wrap="square" rtlCol="0">
                <a:noAutofit/>
              </a:bodyPr>
              <a:lstStyle/>
              <a:p>
                <a:r>
                  <a:rPr lang="en-GB" sz="1000" b="1" dirty="0">
                    <a:solidFill>
                      <a:srgbClr val="333333"/>
                    </a:solidFill>
                  </a:rPr>
                  <a:t>3. </a:t>
                </a:r>
                <a:r>
                  <a:rPr lang="en-GB" sz="1000" dirty="0">
                    <a:solidFill>
                      <a:srgbClr val="333333"/>
                    </a:solidFill>
                  </a:rPr>
                  <a:t>Click on the </a:t>
                </a:r>
                <a:r>
                  <a:rPr lang="en-GB" sz="1000" b="0" dirty="0">
                    <a:solidFill>
                      <a:srgbClr val="333333"/>
                    </a:solidFill>
                    <a:latin typeface="Gotham Medium" pitchFamily="50" charset="0"/>
                  </a:rPr>
                  <a:t>Format Picture </a:t>
                </a:r>
                <a:r>
                  <a:rPr lang="en-GB" sz="1000" dirty="0">
                    <a:solidFill>
                      <a:srgbClr val="333333"/>
                    </a:solidFill>
                  </a:rPr>
                  <a:t>tab in the ribbon and use the tools to edit the image.</a:t>
                </a:r>
              </a:p>
            </p:txBody>
          </p:sp>
          <p:sp>
            <p:nvSpPr>
              <p:cNvPr id="60" name="TextBox 59">
                <a:extLst>
                  <a:ext uri="{FF2B5EF4-FFF2-40B4-BE49-F238E27FC236}">
                    <a16:creationId xmlns:a16="http://schemas.microsoft.com/office/drawing/2014/main" id="{1B514A8F-BE8C-AFBA-481E-F0AEC7C3A91F}"/>
                  </a:ext>
                </a:extLst>
              </p:cNvPr>
              <p:cNvSpPr txBox="1"/>
              <p:nvPr/>
            </p:nvSpPr>
            <p:spPr>
              <a:xfrm>
                <a:off x="866773" y="3543974"/>
                <a:ext cx="2146447" cy="1169551"/>
              </a:xfrm>
              <a:prstGeom prst="rect">
                <a:avLst/>
              </a:prstGeom>
              <a:noFill/>
            </p:spPr>
            <p:txBody>
              <a:bodyPr wrap="square" rtlCol="0">
                <a:noAutofit/>
              </a:bodyPr>
              <a:lstStyle/>
              <a:p>
                <a:r>
                  <a:rPr lang="en-GB" sz="1000" b="1" dirty="0">
                    <a:solidFill>
                      <a:srgbClr val="333333"/>
                    </a:solidFill>
                  </a:rPr>
                  <a:t>4. </a:t>
                </a:r>
                <a:r>
                  <a:rPr lang="en-GB" sz="1000" dirty="0">
                    <a:solidFill>
                      <a:srgbClr val="333333"/>
                    </a:solidFill>
                  </a:rPr>
                  <a:t>Choose </a:t>
                </a:r>
                <a:r>
                  <a:rPr lang="en-GB" sz="1000" b="0" dirty="0">
                    <a:solidFill>
                      <a:srgbClr val="333333"/>
                    </a:solidFill>
                    <a:latin typeface="Gotham Medium" pitchFamily="50" charset="0"/>
                  </a:rPr>
                  <a:t>Crop</a:t>
                </a:r>
                <a:r>
                  <a:rPr lang="en-GB" sz="1000" dirty="0">
                    <a:solidFill>
                      <a:srgbClr val="333333"/>
                    </a:solidFill>
                  </a:rPr>
                  <a:t> to resize and move the image within the placeholder, using the white circles in the corners of the image. Click on the drop down arrow and choose </a:t>
                </a:r>
                <a:r>
                  <a:rPr lang="en-GB" sz="1000" b="0" dirty="0">
                    <a:solidFill>
                      <a:srgbClr val="333333"/>
                    </a:solidFill>
                    <a:latin typeface="Gotham Medium" pitchFamily="50" charset="0"/>
                  </a:rPr>
                  <a:t>Fit </a:t>
                </a:r>
                <a:r>
                  <a:rPr lang="en-GB" sz="1000" dirty="0">
                    <a:solidFill>
                      <a:srgbClr val="333333"/>
                    </a:solidFill>
                  </a:rPr>
                  <a:t>to fit the image to the placeholder.</a:t>
                </a:r>
              </a:p>
            </p:txBody>
          </p:sp>
          <p:sp>
            <p:nvSpPr>
              <p:cNvPr id="61" name="TextBox 60">
                <a:extLst>
                  <a:ext uri="{FF2B5EF4-FFF2-40B4-BE49-F238E27FC236}">
                    <a16:creationId xmlns:a16="http://schemas.microsoft.com/office/drawing/2014/main" id="{15352EA6-BCA5-19F9-E8EA-28CC91CDF411}"/>
                  </a:ext>
                </a:extLst>
              </p:cNvPr>
              <p:cNvSpPr txBox="1"/>
              <p:nvPr/>
            </p:nvSpPr>
            <p:spPr>
              <a:xfrm>
                <a:off x="866774" y="4759822"/>
                <a:ext cx="2146447" cy="553998"/>
              </a:xfrm>
              <a:prstGeom prst="rect">
                <a:avLst/>
              </a:prstGeom>
              <a:noFill/>
            </p:spPr>
            <p:txBody>
              <a:bodyPr wrap="square" rtlCol="0">
                <a:noAutofit/>
              </a:bodyPr>
              <a:lstStyle/>
              <a:p>
                <a:r>
                  <a:rPr lang="en-GB" sz="1000" b="1" dirty="0">
                    <a:solidFill>
                      <a:srgbClr val="333333"/>
                    </a:solidFill>
                  </a:rPr>
                  <a:t>5. </a:t>
                </a:r>
                <a:r>
                  <a:rPr lang="en-GB" sz="1000" dirty="0">
                    <a:solidFill>
                      <a:srgbClr val="333333"/>
                    </a:solidFill>
                  </a:rPr>
                  <a:t>Choose </a:t>
                </a:r>
                <a:r>
                  <a:rPr lang="en-GB" sz="1000" b="0" dirty="0">
                    <a:solidFill>
                      <a:srgbClr val="333333"/>
                    </a:solidFill>
                    <a:latin typeface="Gotham Medium" pitchFamily="50" charset="0"/>
                  </a:rPr>
                  <a:t>Picture Colour </a:t>
                </a:r>
                <a:r>
                  <a:rPr lang="en-GB" sz="1000" dirty="0">
                    <a:solidFill>
                      <a:srgbClr val="333333"/>
                    </a:solidFill>
                  </a:rPr>
                  <a:t>to adjust the Saturation, Tone, and Colour.</a:t>
                </a:r>
              </a:p>
            </p:txBody>
          </p:sp>
          <p:sp>
            <p:nvSpPr>
              <p:cNvPr id="62" name="TextBox 61">
                <a:extLst>
                  <a:ext uri="{FF2B5EF4-FFF2-40B4-BE49-F238E27FC236}">
                    <a16:creationId xmlns:a16="http://schemas.microsoft.com/office/drawing/2014/main" id="{46E8A95F-9097-2B39-EF94-D5E60B6535DE}"/>
                  </a:ext>
                </a:extLst>
              </p:cNvPr>
              <p:cNvSpPr txBox="1"/>
              <p:nvPr/>
            </p:nvSpPr>
            <p:spPr>
              <a:xfrm>
                <a:off x="866774" y="5360117"/>
                <a:ext cx="2146447" cy="861774"/>
              </a:xfrm>
              <a:prstGeom prst="rect">
                <a:avLst/>
              </a:prstGeom>
              <a:noFill/>
            </p:spPr>
            <p:txBody>
              <a:bodyPr wrap="square" rtlCol="0">
                <a:noAutofit/>
              </a:bodyPr>
              <a:lstStyle/>
              <a:p>
                <a:r>
                  <a:rPr lang="en-GB" sz="1000" b="1" dirty="0">
                    <a:solidFill>
                      <a:srgbClr val="333333"/>
                    </a:solidFill>
                  </a:rPr>
                  <a:t>6. </a:t>
                </a:r>
                <a:r>
                  <a:rPr lang="en-GB" sz="1000" dirty="0">
                    <a:solidFill>
                      <a:srgbClr val="333333"/>
                    </a:solidFill>
                  </a:rPr>
                  <a:t>Choose </a:t>
                </a:r>
                <a:r>
                  <a:rPr lang="en-GB" sz="1000" b="0" dirty="0">
                    <a:solidFill>
                      <a:srgbClr val="333333"/>
                    </a:solidFill>
                    <a:latin typeface="Gotham Medium" pitchFamily="50" charset="0"/>
                  </a:rPr>
                  <a:t>Picture Correction </a:t>
                </a:r>
                <a:r>
                  <a:rPr lang="en-GB" sz="1000" dirty="0">
                    <a:solidFill>
                      <a:srgbClr val="333333"/>
                    </a:solidFill>
                  </a:rPr>
                  <a:t>to adjust the Sharpness, Brightness, and Contrast.</a:t>
                </a:r>
              </a:p>
              <a:p>
                <a:endParaRPr lang="en-GB" sz="1000" dirty="0">
                  <a:solidFill>
                    <a:srgbClr val="333333"/>
                  </a:solidFill>
                </a:endParaRPr>
              </a:p>
              <a:p>
                <a:endParaRPr lang="en-GB" sz="1000" dirty="0">
                  <a:solidFill>
                    <a:srgbClr val="333333"/>
                  </a:solidFill>
                </a:endParaRPr>
              </a:p>
            </p:txBody>
          </p:sp>
          <p:sp>
            <p:nvSpPr>
              <p:cNvPr id="63" name="TextBox 62">
                <a:extLst>
                  <a:ext uri="{FF2B5EF4-FFF2-40B4-BE49-F238E27FC236}">
                    <a16:creationId xmlns:a16="http://schemas.microsoft.com/office/drawing/2014/main" id="{910AA51A-51E0-FA3C-1D70-8BE2BDFA5F19}"/>
                  </a:ext>
                </a:extLst>
              </p:cNvPr>
              <p:cNvSpPr txBox="1"/>
              <p:nvPr/>
            </p:nvSpPr>
            <p:spPr>
              <a:xfrm>
                <a:off x="1072610" y="1179173"/>
                <a:ext cx="1734772" cy="461665"/>
              </a:xfrm>
              <a:prstGeom prst="rect">
                <a:avLst/>
              </a:prstGeom>
              <a:noFill/>
            </p:spPr>
            <p:txBody>
              <a:bodyPr wrap="square" rtlCol="0">
                <a:noAutofit/>
              </a:bodyPr>
              <a:lstStyle/>
              <a:p>
                <a:pPr algn="ctr"/>
                <a:r>
                  <a:rPr lang="en-GB" sz="1200" dirty="0">
                    <a:solidFill>
                      <a:srgbClr val="333333"/>
                    </a:solidFill>
                    <a:latin typeface="+mn-lt"/>
                  </a:rPr>
                  <a:t>HOW TO INSERT AN IMAGE</a:t>
                </a:r>
              </a:p>
            </p:txBody>
          </p:sp>
          <p:sp>
            <p:nvSpPr>
              <p:cNvPr id="64" name="TextBox 63">
                <a:extLst>
                  <a:ext uri="{FF2B5EF4-FFF2-40B4-BE49-F238E27FC236}">
                    <a16:creationId xmlns:a16="http://schemas.microsoft.com/office/drawing/2014/main" id="{4D505BC3-53DF-7F3D-E726-4C0822A65296}"/>
                  </a:ext>
                </a:extLst>
              </p:cNvPr>
              <p:cNvSpPr txBox="1"/>
              <p:nvPr userDrawn="1"/>
            </p:nvSpPr>
            <p:spPr>
              <a:xfrm>
                <a:off x="866775" y="1759910"/>
                <a:ext cx="2087197" cy="400110"/>
              </a:xfrm>
              <a:prstGeom prst="rect">
                <a:avLst/>
              </a:prstGeom>
              <a:noFill/>
            </p:spPr>
            <p:txBody>
              <a:bodyPr wrap="square" rtlCol="0">
                <a:noAutofit/>
              </a:bodyPr>
              <a:lstStyle/>
              <a:p>
                <a:r>
                  <a:rPr lang="en-GB" sz="1000" b="1" dirty="0">
                    <a:solidFill>
                      <a:srgbClr val="333333"/>
                    </a:solidFill>
                  </a:rPr>
                  <a:t>1. </a:t>
                </a:r>
                <a:r>
                  <a:rPr lang="en-GB" sz="1000" dirty="0">
                    <a:solidFill>
                      <a:srgbClr val="333333"/>
                    </a:solidFill>
                  </a:rPr>
                  <a:t>If there is already an image present, </a:t>
                </a:r>
                <a:r>
                  <a:rPr lang="en-GB" sz="1000" dirty="0">
                    <a:solidFill>
                      <a:srgbClr val="333333"/>
                    </a:solidFill>
                    <a:latin typeface="Gotham Medium" pitchFamily="50" charset="0"/>
                  </a:rPr>
                  <a:t>delete this first.</a:t>
                </a:r>
              </a:p>
            </p:txBody>
          </p:sp>
        </p:grpSp>
        <p:sp>
          <p:nvSpPr>
            <p:cNvPr id="55" name="TextBox 54">
              <a:extLst>
                <a:ext uri="{FF2B5EF4-FFF2-40B4-BE49-F238E27FC236}">
                  <a16:creationId xmlns:a16="http://schemas.microsoft.com/office/drawing/2014/main" id="{57636CD9-C7F8-5A7A-680A-5F84AF212F28}"/>
                </a:ext>
              </a:extLst>
            </p:cNvPr>
            <p:cNvSpPr txBox="1"/>
            <p:nvPr userDrawn="1"/>
          </p:nvSpPr>
          <p:spPr>
            <a:xfrm>
              <a:off x="12316146" y="4885855"/>
              <a:ext cx="2146447" cy="553998"/>
            </a:xfrm>
            <a:prstGeom prst="rect">
              <a:avLst/>
            </a:prstGeom>
            <a:noFill/>
          </p:spPr>
          <p:txBody>
            <a:bodyPr wrap="square" rtlCol="0">
              <a:noAutofit/>
            </a:bodyPr>
            <a:lstStyle/>
            <a:p>
              <a:r>
                <a:rPr lang="en-GB" sz="1000" b="1" dirty="0">
                  <a:solidFill>
                    <a:srgbClr val="333333"/>
                  </a:solidFill>
                </a:rPr>
                <a:t>7. </a:t>
              </a:r>
              <a:r>
                <a:rPr lang="en-GB" sz="1000" dirty="0">
                  <a:solidFill>
                    <a:srgbClr val="333333"/>
                  </a:solidFill>
                </a:rPr>
                <a:t>Once you are happy with your image, right click on it and select ‘</a:t>
              </a:r>
              <a:r>
                <a:rPr lang="en-GB" sz="1000" b="0" dirty="0">
                  <a:solidFill>
                    <a:srgbClr val="333333"/>
                  </a:solidFill>
                  <a:latin typeface="Gotham Medium" pitchFamily="50" charset="0"/>
                </a:rPr>
                <a:t>Send to back</a:t>
              </a:r>
              <a:r>
                <a:rPr lang="en-GB" sz="1000" dirty="0">
                  <a:solidFill>
                    <a:srgbClr val="333333"/>
                  </a:solidFill>
                </a:rPr>
                <a:t>’. </a:t>
              </a:r>
              <a:endParaRPr lang="en-GB" sz="1000" dirty="0">
                <a:solidFill>
                  <a:srgbClr val="333333"/>
                </a:solidFill>
                <a:latin typeface="Gotham Medium" pitchFamily="50" charset="0"/>
              </a:endParaRPr>
            </a:p>
          </p:txBody>
        </p:sp>
      </p:grpSp>
      <p:pic>
        <p:nvPicPr>
          <p:cNvPr id="4" name="Graphic 3">
            <a:extLst>
              <a:ext uri="{FF2B5EF4-FFF2-40B4-BE49-F238E27FC236}">
                <a16:creationId xmlns:a16="http://schemas.microsoft.com/office/drawing/2014/main" id="{21C6045D-5162-3B29-96ED-2793FDB951C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0850" y="448687"/>
            <a:ext cx="1072138" cy="1072138"/>
          </a:xfrm>
          <a:prstGeom prst="rect">
            <a:avLst/>
          </a:prstGeom>
        </p:spPr>
      </p:pic>
      <p:sp>
        <p:nvSpPr>
          <p:cNvPr id="5" name="TextBox 4">
            <a:extLst>
              <a:ext uri="{FF2B5EF4-FFF2-40B4-BE49-F238E27FC236}">
                <a16:creationId xmlns:a16="http://schemas.microsoft.com/office/drawing/2014/main" id="{0F816891-B20D-74EC-F2F5-9BBF066FB88D}"/>
              </a:ext>
            </a:extLst>
          </p:cNvPr>
          <p:cNvSpPr txBox="1"/>
          <p:nvPr userDrawn="1"/>
        </p:nvSpPr>
        <p:spPr>
          <a:xfrm>
            <a:off x="450849" y="4564545"/>
            <a:ext cx="829805" cy="203133"/>
          </a:xfrm>
          <a:prstGeom prst="rect">
            <a:avLst/>
          </a:prstGeom>
          <a:noFill/>
        </p:spPr>
        <p:txBody>
          <a:bodyPr wrap="square" lIns="0" tIns="0" rIns="0" bIns="0" rtlCol="0">
            <a:spAutoFit/>
          </a:bodyPr>
          <a:lstStyle/>
          <a:p>
            <a:pPr algn="l">
              <a:lnSpc>
                <a:spcPct val="120000"/>
              </a:lnSpc>
              <a:spcAft>
                <a:spcPts val="1000"/>
              </a:spcAft>
            </a:pPr>
            <a:r>
              <a:rPr lang="en-GB" sz="1200" dirty="0">
                <a:latin typeface="Gotham Medium" panose="02000604030000020004" pitchFamily="50" charset="0"/>
              </a:rPr>
              <a:t>savills.com</a:t>
            </a:r>
          </a:p>
        </p:txBody>
      </p:sp>
      <p:sp>
        <p:nvSpPr>
          <p:cNvPr id="6" name="TextBox 5">
            <a:extLst>
              <a:ext uri="{FF2B5EF4-FFF2-40B4-BE49-F238E27FC236}">
                <a16:creationId xmlns:a16="http://schemas.microsoft.com/office/drawing/2014/main" id="{011FE324-103A-0379-71B7-437F10BA74A2}"/>
              </a:ext>
            </a:extLst>
          </p:cNvPr>
          <p:cNvSpPr txBox="1"/>
          <p:nvPr userDrawn="1"/>
        </p:nvSpPr>
        <p:spPr>
          <a:xfrm>
            <a:off x="450850" y="4885855"/>
            <a:ext cx="4856482" cy="1070293"/>
          </a:xfrm>
          <a:prstGeom prst="rect">
            <a:avLst/>
          </a:prstGeom>
          <a:noFill/>
        </p:spPr>
        <p:txBody>
          <a:bodyPr wrap="square" lIns="0" tIns="0" rIns="0" bIns="0">
            <a:spAutoFit/>
          </a:bodyPr>
          <a:lstStyle/>
          <a:p>
            <a:pPr>
              <a:lnSpc>
                <a:spcPct val="120000"/>
              </a:lnSpc>
            </a:pPr>
            <a:r>
              <a:rPr lang="en-GB" sz="650" dirty="0"/>
              <a:t>Disclaimer: 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spTree>
    <p:custDataLst>
      <p:tags r:id="rId1"/>
    </p:custDataLst>
    <p:extLst>
      <p:ext uri="{BB962C8B-B14F-4D97-AF65-F5344CB8AC3E}">
        <p14:creationId xmlns:p14="http://schemas.microsoft.com/office/powerpoint/2010/main" val="66232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image" Target="../media/image2.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tags" Target="../tags/tag2.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EB9E53-B0F5-3D94-417A-1AA46CE76666}"/>
              </a:ext>
            </a:extLst>
          </p:cNvPr>
          <p:cNvSpPr>
            <a:spLocks noGrp="1"/>
          </p:cNvSpPr>
          <p:nvPr>
            <p:ph type="title"/>
          </p:nvPr>
        </p:nvSpPr>
        <p:spPr>
          <a:xfrm>
            <a:off x="450850" y="517402"/>
            <a:ext cx="10037763" cy="498598"/>
          </a:xfrm>
          <a:prstGeom prst="rect">
            <a:avLst/>
          </a:prstGeom>
        </p:spPr>
        <p:txBody>
          <a:bodyPr vert="horz" wrap="square" lIns="0" tIns="0" rIns="0" bIns="0" rtlCol="0" anchor="t">
            <a:spAutoFit/>
          </a:bodyPr>
          <a:lstStyle/>
          <a:p>
            <a:r>
              <a:rPr lang="en-US" dirty="0"/>
              <a:t>Insert title here</a:t>
            </a:r>
            <a:endParaRPr lang="en-GB" dirty="0"/>
          </a:p>
        </p:txBody>
      </p:sp>
      <p:sp>
        <p:nvSpPr>
          <p:cNvPr id="3" name="Text Placeholder 2">
            <a:extLst>
              <a:ext uri="{FF2B5EF4-FFF2-40B4-BE49-F238E27FC236}">
                <a16:creationId xmlns:a16="http://schemas.microsoft.com/office/drawing/2014/main" id="{C1A8C9F2-BB54-24BF-39B5-BF7CC97D9049}"/>
              </a:ext>
            </a:extLst>
          </p:cNvPr>
          <p:cNvSpPr>
            <a:spLocks noGrp="1"/>
          </p:cNvSpPr>
          <p:nvPr>
            <p:ph type="body" idx="1"/>
          </p:nvPr>
        </p:nvSpPr>
        <p:spPr>
          <a:xfrm>
            <a:off x="450849" y="1520825"/>
            <a:ext cx="11072491" cy="3000821"/>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208EFDE9-CE9B-680B-909A-72B94F5E31CB}"/>
              </a:ext>
            </a:extLst>
          </p:cNvPr>
          <p:cNvSpPr>
            <a:spLocks noGrp="1"/>
          </p:cNvSpPr>
          <p:nvPr>
            <p:ph type="ftr" sz="quarter" idx="3"/>
          </p:nvPr>
        </p:nvSpPr>
        <p:spPr>
          <a:xfrm>
            <a:off x="450850" y="6408000"/>
            <a:ext cx="3382963" cy="450000"/>
          </a:xfrm>
          <a:prstGeom prst="rect">
            <a:avLst/>
          </a:prstGeom>
          <a:noFill/>
        </p:spPr>
        <p:txBody>
          <a:bodyPr wrap="square" lIns="0" tIns="0" rIns="0" bIns="0" rtlCol="0" anchor="ctr">
            <a:noAutofit/>
          </a:bodyPr>
          <a:lstStyle>
            <a:lvl1pPr>
              <a:defRPr lang="en-GB" sz="800" smtClean="0"/>
            </a:lvl1pPr>
          </a:lstStyle>
          <a:p>
            <a:pPr>
              <a:lnSpc>
                <a:spcPct val="120000"/>
              </a:lnSpc>
              <a:spcAft>
                <a:spcPts val="1000"/>
              </a:spcAft>
            </a:pPr>
            <a:endParaRPr lang="en-GB" dirty="0"/>
          </a:p>
        </p:txBody>
      </p:sp>
      <p:sp>
        <p:nvSpPr>
          <p:cNvPr id="6" name="Slide Number Placeholder 5">
            <a:extLst>
              <a:ext uri="{FF2B5EF4-FFF2-40B4-BE49-F238E27FC236}">
                <a16:creationId xmlns:a16="http://schemas.microsoft.com/office/drawing/2014/main" id="{B8F48C38-1599-7861-EBC7-39EAE0CCED1A}"/>
              </a:ext>
            </a:extLst>
          </p:cNvPr>
          <p:cNvSpPr>
            <a:spLocks noGrp="1"/>
          </p:cNvSpPr>
          <p:nvPr>
            <p:ph type="sldNum" sz="quarter" idx="4"/>
          </p:nvPr>
        </p:nvSpPr>
        <p:spPr>
          <a:xfrm>
            <a:off x="11971018" y="6601436"/>
            <a:ext cx="220982" cy="240077"/>
          </a:xfrm>
          <a:prstGeom prst="rect">
            <a:avLst/>
          </a:prstGeom>
        </p:spPr>
        <p:txBody>
          <a:bodyPr vert="horz" wrap="square" lIns="0" tIns="45720" rIns="0" bIns="45720" rtlCol="0" anchor="ctr">
            <a:noAutofit/>
          </a:bodyPr>
          <a:lstStyle>
            <a:lvl1pPr algn="ctr">
              <a:defRPr sz="900">
                <a:solidFill>
                  <a:schemeClr val="tx2"/>
                </a:solidFill>
              </a:defRPr>
            </a:lvl1pPr>
          </a:lstStyle>
          <a:p>
            <a:fld id="{BB07EAE1-021A-493C-B07F-6FE9E5D11BEB}" type="slidenum">
              <a:rPr lang="en-GB" smtClean="0"/>
              <a:pPr/>
              <a:t>‹#›</a:t>
            </a:fld>
            <a:endParaRPr lang="en-GB" dirty="0"/>
          </a:p>
        </p:txBody>
      </p:sp>
      <p:sp>
        <p:nvSpPr>
          <p:cNvPr id="4" name="Date Placeholder 3">
            <a:extLst>
              <a:ext uri="{FF2B5EF4-FFF2-40B4-BE49-F238E27FC236}">
                <a16:creationId xmlns:a16="http://schemas.microsoft.com/office/drawing/2014/main" id="{FA1CFF93-7BAB-2CC9-FD16-AF24AC9E8F68}"/>
              </a:ext>
            </a:extLst>
          </p:cNvPr>
          <p:cNvSpPr>
            <a:spLocks noGrp="1"/>
          </p:cNvSpPr>
          <p:nvPr>
            <p:ph type="dt" sz="half" idx="2"/>
          </p:nvPr>
        </p:nvSpPr>
        <p:spPr>
          <a:xfrm rot="5400000">
            <a:off x="11753848" y="217171"/>
            <a:ext cx="655320" cy="220982"/>
          </a:xfrm>
          <a:prstGeom prst="rect">
            <a:avLst/>
          </a:prstGeom>
        </p:spPr>
        <p:txBody>
          <a:bodyPr vert="horz" wrap="square" lIns="91440" tIns="45720" rIns="91440" bIns="45720" rtlCol="0" anchor="ctr">
            <a:noAutofit/>
          </a:bodyPr>
          <a:lstStyle>
            <a:lvl1pPr algn="l">
              <a:defRPr sz="600">
                <a:solidFill>
                  <a:schemeClr val="tx2"/>
                </a:solidFill>
              </a:defRPr>
            </a:lvl1pPr>
          </a:lstStyle>
          <a:p>
            <a:endParaRPr lang="en-GB" dirty="0"/>
          </a:p>
        </p:txBody>
      </p:sp>
      <p:pic>
        <p:nvPicPr>
          <p:cNvPr id="7" name="Graphic 6">
            <a:extLst>
              <a:ext uri="{FF2B5EF4-FFF2-40B4-BE49-F238E27FC236}">
                <a16:creationId xmlns:a16="http://schemas.microsoft.com/office/drawing/2014/main" id="{8E331B1B-C3E9-76DC-DE4E-150F6FDF907F}"/>
              </a:ext>
            </a:extLst>
          </p:cNvPr>
          <p:cNvPicPr>
            <a:picLocks noChangeAspect="1"/>
          </p:cNvPicPr>
          <p:nvPr userDrawn="1"/>
        </p:nvPicPr>
        <p:blipFill>
          <a:blip r:embed="rId105">
            <a:extLst>
              <a:ext uri="{96DAC541-7B7A-43D3-8B79-37D633B846F1}">
                <asvg:svgBlip xmlns:asvg="http://schemas.microsoft.com/office/drawing/2016/SVG/main" r:embed="rId106"/>
              </a:ext>
            </a:extLst>
          </a:blip>
          <a:stretch>
            <a:fillRect/>
          </a:stretch>
        </p:blipFill>
        <p:spPr>
          <a:xfrm>
            <a:off x="10957117" y="449777"/>
            <a:ext cx="566223" cy="566223"/>
          </a:xfrm>
          <a:prstGeom prst="rect">
            <a:avLst/>
          </a:prstGeom>
        </p:spPr>
      </p:pic>
    </p:spTree>
    <p:custDataLst>
      <p:tags r:id="rId104"/>
    </p:custDataLst>
    <p:extLst>
      <p:ext uri="{BB962C8B-B14F-4D97-AF65-F5344CB8AC3E}">
        <p14:creationId xmlns:p14="http://schemas.microsoft.com/office/powerpoint/2010/main" val="3956963367"/>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8" r:id="rId3"/>
    <p:sldLayoutId id="2147483819" r:id="rId4"/>
    <p:sldLayoutId id="2147483817" r:id="rId5"/>
    <p:sldLayoutId id="2147483820" r:id="rId6"/>
    <p:sldLayoutId id="2147483821" r:id="rId7"/>
    <p:sldLayoutId id="2147483822" r:id="rId8"/>
    <p:sldLayoutId id="2147483823" r:id="rId9"/>
    <p:sldLayoutId id="2147483824" r:id="rId10"/>
    <p:sldLayoutId id="2147483840" r:id="rId11"/>
    <p:sldLayoutId id="2147483841" r:id="rId12"/>
    <p:sldLayoutId id="2147483842" r:id="rId13"/>
    <p:sldLayoutId id="2147483894" r:id="rId14"/>
    <p:sldLayoutId id="2147483895" r:id="rId15"/>
    <p:sldLayoutId id="2147483880" r:id="rId16"/>
    <p:sldLayoutId id="2147483876" r:id="rId17"/>
    <p:sldLayoutId id="2147484075" r:id="rId18"/>
    <p:sldLayoutId id="2147484076" r:id="rId19"/>
    <p:sldLayoutId id="2147483873" r:id="rId20"/>
    <p:sldLayoutId id="2147483872" r:id="rId21"/>
    <p:sldLayoutId id="2147484074" r:id="rId22"/>
    <p:sldLayoutId id="2147483877" r:id="rId23"/>
    <p:sldLayoutId id="2147483875" r:id="rId24"/>
    <p:sldLayoutId id="2147483844" r:id="rId25"/>
    <p:sldLayoutId id="2147483846" r:id="rId26"/>
    <p:sldLayoutId id="2147483848" r:id="rId27"/>
    <p:sldLayoutId id="2147483847" r:id="rId28"/>
    <p:sldLayoutId id="2147483845" r:id="rId29"/>
    <p:sldLayoutId id="2147483850" r:id="rId30"/>
    <p:sldLayoutId id="2147483851" r:id="rId31"/>
    <p:sldLayoutId id="2147483887" r:id="rId32"/>
    <p:sldLayoutId id="2147484085" r:id="rId33"/>
    <p:sldLayoutId id="2147483888" r:id="rId34"/>
    <p:sldLayoutId id="2147483889" r:id="rId35"/>
    <p:sldLayoutId id="2147484086" r:id="rId36"/>
    <p:sldLayoutId id="2147483770" r:id="rId37"/>
    <p:sldLayoutId id="2147483771" r:id="rId38"/>
    <p:sldLayoutId id="2147483772" r:id="rId39"/>
    <p:sldLayoutId id="2147483774" r:id="rId40"/>
    <p:sldLayoutId id="2147483776" r:id="rId41"/>
    <p:sldLayoutId id="2147483775" r:id="rId42"/>
    <p:sldLayoutId id="2147483793" r:id="rId43"/>
    <p:sldLayoutId id="2147483794" r:id="rId44"/>
    <p:sldLayoutId id="2147483795" r:id="rId45"/>
    <p:sldLayoutId id="2147483796" r:id="rId46"/>
    <p:sldLayoutId id="2147483797" r:id="rId47"/>
    <p:sldLayoutId id="2147483798" r:id="rId48"/>
    <p:sldLayoutId id="2147483799" r:id="rId49"/>
    <p:sldLayoutId id="2147483800" r:id="rId50"/>
    <p:sldLayoutId id="2147483787" r:id="rId51"/>
    <p:sldLayoutId id="2147483791" r:id="rId52"/>
    <p:sldLayoutId id="2147483811" r:id="rId53"/>
    <p:sldLayoutId id="2147483812" r:id="rId54"/>
    <p:sldLayoutId id="2147483813" r:id="rId55"/>
    <p:sldLayoutId id="2147483890" r:id="rId56"/>
    <p:sldLayoutId id="2147483864" r:id="rId57"/>
    <p:sldLayoutId id="2147483865" r:id="rId58"/>
    <p:sldLayoutId id="2147483891" r:id="rId59"/>
    <p:sldLayoutId id="2147483892" r:id="rId60"/>
    <p:sldLayoutId id="2147483814" r:id="rId61"/>
    <p:sldLayoutId id="2147483777" r:id="rId62"/>
    <p:sldLayoutId id="2147483917" r:id="rId63"/>
    <p:sldLayoutId id="2147483778" r:id="rId64"/>
    <p:sldLayoutId id="2147483784" r:id="rId65"/>
    <p:sldLayoutId id="2147483785" r:id="rId66"/>
    <p:sldLayoutId id="2147483786" r:id="rId67"/>
    <p:sldLayoutId id="2147483781" r:id="rId68"/>
    <p:sldLayoutId id="2147483783" r:id="rId69"/>
    <p:sldLayoutId id="2147483779" r:id="rId70"/>
    <p:sldLayoutId id="2147483780" r:id="rId71"/>
    <p:sldLayoutId id="2147483807" r:id="rId72"/>
    <p:sldLayoutId id="2147483808" r:id="rId73"/>
    <p:sldLayoutId id="2147483809" r:id="rId74"/>
    <p:sldLayoutId id="2147483810" r:id="rId75"/>
    <p:sldLayoutId id="2147483802" r:id="rId76"/>
    <p:sldLayoutId id="2147483853" r:id="rId77"/>
    <p:sldLayoutId id="2147483854" r:id="rId78"/>
    <p:sldLayoutId id="2147483855" r:id="rId79"/>
    <p:sldLayoutId id="2147483879" r:id="rId80"/>
    <p:sldLayoutId id="2147483896" r:id="rId81"/>
    <p:sldLayoutId id="2147483916" r:id="rId82"/>
    <p:sldLayoutId id="2147483897" r:id="rId83"/>
    <p:sldLayoutId id="2147484035" r:id="rId84"/>
    <p:sldLayoutId id="2147483838" r:id="rId85"/>
    <p:sldLayoutId id="2147484078" r:id="rId86"/>
    <p:sldLayoutId id="2147484043" r:id="rId87"/>
    <p:sldLayoutId id="2147484045" r:id="rId88"/>
    <p:sldLayoutId id="2147484079" r:id="rId89"/>
    <p:sldLayoutId id="2147484048" r:id="rId90"/>
    <p:sldLayoutId id="2147484047" r:id="rId91"/>
    <p:sldLayoutId id="2147484077" r:id="rId92"/>
    <p:sldLayoutId id="2147484036" r:id="rId93"/>
    <p:sldLayoutId id="2147484040" r:id="rId94"/>
    <p:sldLayoutId id="2147484080" r:id="rId95"/>
    <p:sldLayoutId id="2147484082" r:id="rId96"/>
    <p:sldLayoutId id="2147484081" r:id="rId97"/>
    <p:sldLayoutId id="2147484084" r:id="rId98"/>
    <p:sldLayoutId id="2147483837" r:id="rId99"/>
    <p:sldLayoutId id="2147483835" r:id="rId100"/>
    <p:sldLayoutId id="2147483834" r:id="rId101"/>
    <p:sldLayoutId id="2147483836" r:id="rId10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1200"/>
        </a:spcAft>
        <a:buClr>
          <a:schemeClr val="tx2"/>
        </a:buClr>
        <a:buFont typeface="+mj-lt"/>
        <a:buAutoNum type="arabicPeriod"/>
        <a:defRPr sz="1200" kern="120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Wingdings" panose="05000000000000000000" pitchFamily="2" charset="2"/>
        <a:buNone/>
        <a:defRPr sz="1400" kern="1200" cap="all" spc="200" baseline="0">
          <a:solidFill>
            <a:schemeClr val="tx1"/>
          </a:solidFill>
          <a:latin typeface="Gotham Medium" pitchFamily="50" charset="0"/>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200" kern="1200">
          <a:solidFill>
            <a:schemeClr val="tx1"/>
          </a:solidFill>
          <a:latin typeface="Gotham Medium" pitchFamily="50" charset="0"/>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None/>
        <a:defRPr sz="1600" kern="1200">
          <a:solidFill>
            <a:schemeClr val="tx1"/>
          </a:solidFill>
          <a:latin typeface="Gotham Bold" pitchFamily="50" charset="0"/>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200" kern="1200" cap="all"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282" userDrawn="1">
          <p15:clr>
            <a:srgbClr val="000000"/>
          </p15:clr>
        </p15:guide>
        <p15:guide id="8" orient="horz" pos="282" userDrawn="1">
          <p15:clr>
            <a:srgbClr val="000000"/>
          </p15:clr>
        </p15:guide>
        <p15:guide id="10" orient="horz" pos="958" userDrawn="1">
          <p15:clr>
            <a:srgbClr val="000000"/>
          </p15:clr>
        </p15:guide>
        <p15:guide id="11" orient="horz" pos="4032" userDrawn="1">
          <p15:clr>
            <a:srgbClr val="000000"/>
          </p15:clr>
        </p15:guide>
        <p15:guide id="12" pos="5120" userDrawn="1">
          <p15:clr>
            <a:srgbClr val="9FCC3B"/>
          </p15:clr>
        </p15:guide>
        <p15:guide id="13" orient="horz" pos="640" userDrawn="1">
          <p15:clr>
            <a:srgbClr val="000000"/>
          </p15:clr>
        </p15:guide>
        <p15:guide id="15" pos="2700" userDrawn="1">
          <p15:clr>
            <a:srgbClr val="9FCC3B"/>
          </p15:clr>
        </p15:guide>
        <p15:guide id="17" pos="3912" userDrawn="1">
          <p15:clr>
            <a:srgbClr val="547EBF"/>
          </p15:clr>
        </p15:guide>
        <p15:guide id="19" pos="7257" userDrawn="1">
          <p15:clr>
            <a:srgbClr val="000000"/>
          </p15:clr>
        </p15:guide>
        <p15:guide id="23" pos="2415" userDrawn="1">
          <p15:clr>
            <a:srgbClr val="9FCC3B"/>
          </p15:clr>
        </p15:guide>
        <p15:guide id="24" pos="3627" userDrawn="1">
          <p15:clr>
            <a:srgbClr val="547EBF"/>
          </p15:clr>
        </p15:guide>
        <p15:guide id="25" pos="4835" userDrawn="1">
          <p15:clr>
            <a:srgbClr val="9FCC3B"/>
          </p15:clr>
        </p15:guide>
        <p15:guide id="26" pos="7540" userDrawn="1">
          <p15:clr>
            <a:srgbClr val="000000"/>
          </p15:clr>
        </p15:guide>
        <p15:guide id="27" orient="horz" pos="3748" userDrawn="1">
          <p15:clr>
            <a:srgbClr val="000000"/>
          </p15:clr>
        </p15:guide>
        <p15:guide id="28" pos="5442" userDrawn="1">
          <p15:clr>
            <a:srgbClr val="547EBF"/>
          </p15:clr>
        </p15:guide>
        <p15:guide id="29" pos="5725" userDrawn="1">
          <p15:clr>
            <a:srgbClr val="547EBF"/>
          </p15:clr>
        </p15:guide>
        <p15:guide id="30" pos="1812" userDrawn="1">
          <p15:clr>
            <a:srgbClr val="547EBF"/>
          </p15:clr>
        </p15:guide>
        <p15:guide id="31" pos="2097" userDrawn="1">
          <p15:clr>
            <a:srgbClr val="547EB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microsoft.com/office/2018/10/relationships/comments" Target="../comments/modernComment_2CE_C9D2E691.xml"/><Relationship Id="rId1" Type="http://schemas.openxmlformats.org/officeDocument/2006/relationships/slideLayout" Target="../slideLayouts/slideLayout51.xml"/><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51.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png"/><Relationship Id="rId7" Type="http://schemas.openxmlformats.org/officeDocument/2006/relationships/diagramColors" Target="../diagrams/colors1.xml"/><Relationship Id="rId2" Type="http://schemas.openxmlformats.org/officeDocument/2006/relationships/image" Target="../media/image28.png"/><Relationship Id="rId1" Type="http://schemas.openxmlformats.org/officeDocument/2006/relationships/slideLayout" Target="../slideLayouts/slideLayout2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1.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microsoft.com/office/2018/10/relationships/comments" Target="../comments/modernComment_2E7_D9C88C50.xml"/><Relationship Id="rId1" Type="http://schemas.openxmlformats.org/officeDocument/2006/relationships/slideLayout" Target="../slideLayouts/slideLayout51.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1FF527-BDC1-B2CB-C79E-A10E130FD516}"/>
              </a:ext>
            </a:extLst>
          </p:cNvPr>
          <p:cNvSpPr>
            <a:spLocks noGrp="1"/>
          </p:cNvSpPr>
          <p:nvPr>
            <p:ph type="title"/>
          </p:nvPr>
        </p:nvSpPr>
        <p:spPr>
          <a:xfrm>
            <a:off x="447674" y="2554498"/>
            <a:ext cx="10832902" cy="2492990"/>
          </a:xfrm>
        </p:spPr>
        <p:txBody>
          <a:bodyPr/>
          <a:lstStyle/>
          <a:p>
            <a:r>
              <a:rPr lang="en-GB" dirty="0"/>
              <a:t>Balancing Performance With Building &amp; Occupant Health</a:t>
            </a:r>
          </a:p>
        </p:txBody>
      </p:sp>
      <p:sp>
        <p:nvSpPr>
          <p:cNvPr id="15" name="Text Placeholder 14">
            <a:extLst>
              <a:ext uri="{FF2B5EF4-FFF2-40B4-BE49-F238E27FC236}">
                <a16:creationId xmlns:a16="http://schemas.microsoft.com/office/drawing/2014/main" id="{2ECB7144-EC55-07B2-5B5F-294837326ECB}"/>
              </a:ext>
            </a:extLst>
          </p:cNvPr>
          <p:cNvSpPr>
            <a:spLocks noGrp="1"/>
          </p:cNvSpPr>
          <p:nvPr>
            <p:ph type="body" sz="quarter" idx="14"/>
          </p:nvPr>
        </p:nvSpPr>
        <p:spPr>
          <a:xfrm>
            <a:off x="447674" y="4365104"/>
            <a:ext cx="3770176" cy="430887"/>
          </a:xfrm>
        </p:spPr>
        <p:txBody>
          <a:bodyPr/>
          <a:lstStyle/>
          <a:p>
            <a:r>
              <a:rPr lang="en-GB" dirty="0"/>
              <a:t>Peter Brown, Director Building Performance &amp; Optimisation</a:t>
            </a:r>
          </a:p>
        </p:txBody>
      </p:sp>
      <p:sp>
        <p:nvSpPr>
          <p:cNvPr id="14" name="Text Placeholder 13">
            <a:extLst>
              <a:ext uri="{FF2B5EF4-FFF2-40B4-BE49-F238E27FC236}">
                <a16:creationId xmlns:a16="http://schemas.microsoft.com/office/drawing/2014/main" id="{E32B4F6C-BB6F-4A26-93EA-8228751772A0}"/>
              </a:ext>
            </a:extLst>
          </p:cNvPr>
          <p:cNvSpPr>
            <a:spLocks noGrp="1"/>
          </p:cNvSpPr>
          <p:nvPr>
            <p:ph type="body" sz="quarter" idx="13"/>
          </p:nvPr>
        </p:nvSpPr>
        <p:spPr>
          <a:xfrm>
            <a:off x="447675" y="2043561"/>
            <a:ext cx="6738750" cy="330072"/>
          </a:xfrm>
        </p:spPr>
        <p:txBody>
          <a:bodyPr/>
          <a:lstStyle/>
          <a:p>
            <a:r>
              <a:rPr lang="en-GB" dirty="0"/>
              <a:t>CIBSE Measuring performance &amp; facilities Management – session 2</a:t>
            </a:r>
          </a:p>
        </p:txBody>
      </p:sp>
      <p:sp>
        <p:nvSpPr>
          <p:cNvPr id="3" name="Slide Number Placeholder 2">
            <a:extLst>
              <a:ext uri="{FF2B5EF4-FFF2-40B4-BE49-F238E27FC236}">
                <a16:creationId xmlns:a16="http://schemas.microsoft.com/office/drawing/2014/main" id="{BAC61908-B9C6-1B26-5A40-996F3C2F3CF8}"/>
              </a:ext>
            </a:extLst>
          </p:cNvPr>
          <p:cNvSpPr>
            <a:spLocks noGrp="1"/>
          </p:cNvSpPr>
          <p:nvPr>
            <p:ph type="sldNum" sz="quarter" idx="4294967295"/>
          </p:nvPr>
        </p:nvSpPr>
        <p:spPr>
          <a:xfrm>
            <a:off x="11971338" y="6600825"/>
            <a:ext cx="220662" cy="241300"/>
          </a:xfrm>
        </p:spPr>
        <p:txBody>
          <a:bodyPr/>
          <a:lstStyle/>
          <a:p>
            <a:fld id="{BB07EAE1-021A-493C-B07F-6FE9E5D11BEB}" type="slidenum">
              <a:rPr lang="en-GB" smtClean="0"/>
              <a:pPr/>
              <a:t>1</a:t>
            </a:fld>
            <a:endParaRPr lang="en-GB" dirty="0"/>
          </a:p>
        </p:txBody>
      </p:sp>
      <p:pic>
        <p:nvPicPr>
          <p:cNvPr id="2" name="Picture 1">
            <a:extLst>
              <a:ext uri="{FF2B5EF4-FFF2-40B4-BE49-F238E27FC236}">
                <a16:creationId xmlns:a16="http://schemas.microsoft.com/office/drawing/2014/main" id="{AD4439EB-B353-97D0-132F-9DE6AE228CF2}"/>
              </a:ext>
            </a:extLst>
          </p:cNvPr>
          <p:cNvPicPr>
            <a:picLocks noChangeAspect="1"/>
          </p:cNvPicPr>
          <p:nvPr/>
        </p:nvPicPr>
        <p:blipFill>
          <a:blip r:embed="rId2"/>
          <a:stretch>
            <a:fillRect/>
          </a:stretch>
        </p:blipFill>
        <p:spPr>
          <a:xfrm>
            <a:off x="450240" y="5390781"/>
            <a:ext cx="1017678" cy="1210044"/>
          </a:xfrm>
          <a:prstGeom prst="rect">
            <a:avLst/>
          </a:prstGeom>
        </p:spPr>
      </p:pic>
    </p:spTree>
    <p:extLst>
      <p:ext uri="{BB962C8B-B14F-4D97-AF65-F5344CB8AC3E}">
        <p14:creationId xmlns:p14="http://schemas.microsoft.com/office/powerpoint/2010/main" val="265476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B4C86DB-A7BE-28A8-47F5-DECDC8A3D1A9}"/>
              </a:ext>
            </a:extLst>
          </p:cNvPr>
          <p:cNvSpPr>
            <a:spLocks noGrp="1"/>
          </p:cNvSpPr>
          <p:nvPr>
            <p:ph type="body" sz="quarter" idx="13"/>
          </p:nvPr>
        </p:nvSpPr>
        <p:spPr/>
        <p:txBody>
          <a:bodyPr/>
          <a:lstStyle/>
          <a:p>
            <a:r>
              <a:rPr lang="en-GB" dirty="0"/>
              <a:t>Data Analysis</a:t>
            </a:r>
          </a:p>
        </p:txBody>
      </p:sp>
      <p:sp>
        <p:nvSpPr>
          <p:cNvPr id="4" name="Slide Number Placeholder 3">
            <a:extLst>
              <a:ext uri="{FF2B5EF4-FFF2-40B4-BE49-F238E27FC236}">
                <a16:creationId xmlns:a16="http://schemas.microsoft.com/office/drawing/2014/main" id="{9C836BBF-029B-FE2C-E625-F1C6A806804D}"/>
              </a:ext>
            </a:extLst>
          </p:cNvPr>
          <p:cNvSpPr>
            <a:spLocks noGrp="1"/>
          </p:cNvSpPr>
          <p:nvPr>
            <p:ph type="sldNum" sz="quarter" idx="81"/>
          </p:nvPr>
        </p:nvSpPr>
        <p:spPr/>
        <p:txBody>
          <a:bodyPr/>
          <a:lstStyle/>
          <a:p>
            <a:fld id="{BB07EAE1-021A-493C-B07F-6FE9E5D11BEB}" type="slidenum">
              <a:rPr lang="en-GB" smtClean="0"/>
              <a:pPr/>
              <a:t>10</a:t>
            </a:fld>
            <a:endParaRPr lang="en-GB" dirty="0"/>
          </a:p>
        </p:txBody>
      </p:sp>
      <p:sp>
        <p:nvSpPr>
          <p:cNvPr id="7" name="Title 6">
            <a:extLst>
              <a:ext uri="{FF2B5EF4-FFF2-40B4-BE49-F238E27FC236}">
                <a16:creationId xmlns:a16="http://schemas.microsoft.com/office/drawing/2014/main" id="{09E74604-A742-06A6-797C-B1A47E8240F5}"/>
              </a:ext>
            </a:extLst>
          </p:cNvPr>
          <p:cNvSpPr>
            <a:spLocks noGrp="1"/>
          </p:cNvSpPr>
          <p:nvPr>
            <p:ph type="title"/>
          </p:nvPr>
        </p:nvSpPr>
        <p:spPr>
          <a:xfrm>
            <a:off x="450850" y="517402"/>
            <a:ext cx="10037763" cy="498598"/>
          </a:xfrm>
        </p:spPr>
        <p:txBody>
          <a:bodyPr/>
          <a:lstStyle/>
          <a:p>
            <a:r>
              <a:rPr lang="en-GB" dirty="0"/>
              <a:t>Reception </a:t>
            </a:r>
            <a:r>
              <a:rPr lang="en-GB" dirty="0">
                <a:solidFill>
                  <a:srgbClr val="25273A"/>
                </a:solidFill>
                <a:highlight>
                  <a:srgbClr val="FFDF00"/>
                </a:highlight>
              </a:rPr>
              <a:t>Heating</a:t>
            </a:r>
          </a:p>
        </p:txBody>
      </p:sp>
      <p:sp>
        <p:nvSpPr>
          <p:cNvPr id="9" name="Text Placeholder 8">
            <a:extLst>
              <a:ext uri="{FF2B5EF4-FFF2-40B4-BE49-F238E27FC236}">
                <a16:creationId xmlns:a16="http://schemas.microsoft.com/office/drawing/2014/main" id="{D83310B7-9E1C-13C2-CF5C-83CE0C49B5D2}"/>
              </a:ext>
            </a:extLst>
          </p:cNvPr>
          <p:cNvSpPr>
            <a:spLocks noGrp="1"/>
          </p:cNvSpPr>
          <p:nvPr>
            <p:ph type="body" sz="quarter" idx="82"/>
          </p:nvPr>
        </p:nvSpPr>
        <p:spPr/>
        <p:txBody>
          <a:bodyPr/>
          <a:lstStyle/>
          <a:p>
            <a:endParaRPr lang="en-GB"/>
          </a:p>
        </p:txBody>
      </p:sp>
      <p:pic>
        <p:nvPicPr>
          <p:cNvPr id="11" name="Picture 10">
            <a:extLst>
              <a:ext uri="{FF2B5EF4-FFF2-40B4-BE49-F238E27FC236}">
                <a16:creationId xmlns:a16="http://schemas.microsoft.com/office/drawing/2014/main" id="{61F60AE5-8D13-5463-629D-79E98BBC8BA4}"/>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01041" y="1289132"/>
            <a:ext cx="3922113" cy="3890246"/>
          </a:xfrm>
          <a:prstGeom prst="rect">
            <a:avLst/>
          </a:prstGeom>
          <a:ln>
            <a:noFill/>
          </a:ln>
          <a:effectLst>
            <a:outerShdw blurRad="292100" dist="139700" dir="2700000" algn="tl" rotWithShape="0">
              <a:srgbClr val="333333">
                <a:alpha val="65000"/>
              </a:srgbClr>
            </a:outerShdw>
          </a:effectLst>
        </p:spPr>
      </p:pic>
      <p:graphicFrame>
        <p:nvGraphicFramePr>
          <p:cNvPr id="12" name="Table 15">
            <a:extLst>
              <a:ext uri="{FF2B5EF4-FFF2-40B4-BE49-F238E27FC236}">
                <a16:creationId xmlns:a16="http://schemas.microsoft.com/office/drawing/2014/main" id="{529770C8-FD98-704C-4797-CFFE524CD4BE}"/>
              </a:ext>
            </a:extLst>
          </p:cNvPr>
          <p:cNvGraphicFramePr>
            <a:graphicFrameLocks noGrp="1"/>
          </p:cNvGraphicFramePr>
          <p:nvPr>
            <p:extLst>
              <p:ext uri="{D42A27DB-BD31-4B8C-83A1-F6EECF244321}">
                <p14:modId xmlns:p14="http://schemas.microsoft.com/office/powerpoint/2010/main" val="4208367759"/>
              </p:ext>
            </p:extLst>
          </p:nvPr>
        </p:nvGraphicFramePr>
        <p:xfrm>
          <a:off x="101041" y="5457213"/>
          <a:ext cx="11690364" cy="1280964"/>
        </p:xfrm>
        <a:graphic>
          <a:graphicData uri="http://schemas.openxmlformats.org/drawingml/2006/table">
            <a:tbl>
              <a:tblPr firstRow="1" bandRow="1">
                <a:effectLst>
                  <a:outerShdw blurRad="50800" dist="38100" dir="2700000" algn="tl" rotWithShape="0">
                    <a:prstClr val="black">
                      <a:alpha val="40000"/>
                    </a:prstClr>
                  </a:outerShdw>
                </a:effectLst>
                <a:tableStyleId>{F2DE63D5-997A-4646-A377-4702673A728D}</a:tableStyleId>
              </a:tblPr>
              <a:tblGrid>
                <a:gridCol w="4383873">
                  <a:extLst>
                    <a:ext uri="{9D8B030D-6E8A-4147-A177-3AD203B41FA5}">
                      <a16:colId xmlns:a16="http://schemas.microsoft.com/office/drawing/2014/main" val="2707353830"/>
                    </a:ext>
                  </a:extLst>
                </a:gridCol>
                <a:gridCol w="4275382">
                  <a:extLst>
                    <a:ext uri="{9D8B030D-6E8A-4147-A177-3AD203B41FA5}">
                      <a16:colId xmlns:a16="http://schemas.microsoft.com/office/drawing/2014/main" val="3645765102"/>
                    </a:ext>
                  </a:extLst>
                </a:gridCol>
                <a:gridCol w="3031109">
                  <a:extLst>
                    <a:ext uri="{9D8B030D-6E8A-4147-A177-3AD203B41FA5}">
                      <a16:colId xmlns:a16="http://schemas.microsoft.com/office/drawing/2014/main" val="254362306"/>
                    </a:ext>
                  </a:extLst>
                </a:gridCol>
              </a:tblGrid>
              <a:tr h="349057">
                <a:tc>
                  <a:txBody>
                    <a:bodyPr/>
                    <a:lstStyle/>
                    <a:p>
                      <a:r>
                        <a:rPr lang="en-GB" sz="1800" dirty="0"/>
                        <a:t>Health &amp; Wellbeing</a:t>
                      </a:r>
                    </a:p>
                  </a:txBody>
                  <a:tcPr/>
                </a:tc>
                <a:tc>
                  <a:txBody>
                    <a:bodyPr/>
                    <a:lstStyle/>
                    <a:p>
                      <a:r>
                        <a:rPr lang="en-GB" sz="1800" dirty="0"/>
                        <a:t>Building Performance</a:t>
                      </a:r>
                    </a:p>
                  </a:txBody>
                  <a:tcPr/>
                </a:tc>
                <a:tc>
                  <a:txBody>
                    <a:bodyPr/>
                    <a:lstStyle/>
                    <a:p>
                      <a:r>
                        <a:rPr lang="en-GB" sz="1800" dirty="0"/>
                        <a:t>Balance</a:t>
                      </a:r>
                    </a:p>
                  </a:txBody>
                  <a:tcPr/>
                </a:tc>
                <a:extLst>
                  <a:ext uri="{0D108BD9-81ED-4DB2-BD59-A6C34878D82A}">
                    <a16:rowId xmlns:a16="http://schemas.microsoft.com/office/drawing/2014/main" val="3436852074"/>
                  </a:ext>
                </a:extLst>
              </a:tr>
              <a:tr h="915204">
                <a:tc>
                  <a:txBody>
                    <a:bodyPr/>
                    <a:lstStyle/>
                    <a:p>
                      <a:r>
                        <a:rPr lang="en-GB" sz="1600" dirty="0"/>
                        <a:t>Warm reception staff.</a:t>
                      </a:r>
                    </a:p>
                  </a:txBody>
                  <a:tcPr/>
                </a:tc>
                <a:tc>
                  <a:txBody>
                    <a:bodyPr/>
                    <a:lstStyle/>
                    <a:p>
                      <a:pPr marL="0" algn="l" defTabSz="914400" rtl="0" eaLnBrk="1" latinLnBrk="0" hangingPunct="1"/>
                      <a:r>
                        <a:rPr lang="en-GB" sz="1600" kern="1200" dirty="0">
                          <a:solidFill>
                            <a:schemeClr val="tx1"/>
                          </a:solidFill>
                          <a:latin typeface="+mn-lt"/>
                          <a:ea typeface="+mn-ea"/>
                          <a:cs typeface="+mn-cs"/>
                        </a:rPr>
                        <a:t>Heat wasted into upper atrium.</a:t>
                      </a:r>
                    </a:p>
                  </a:txBody>
                  <a:tcPr/>
                </a:tc>
                <a:tc>
                  <a:txBody>
                    <a:bodyPr/>
                    <a:lstStyle/>
                    <a:p>
                      <a:pPr marL="0" algn="l" defTabSz="914400" rtl="0" eaLnBrk="1" latinLnBrk="0" hangingPunct="1"/>
                      <a:r>
                        <a:rPr lang="en-GB" sz="1600" kern="1200" dirty="0">
                          <a:solidFill>
                            <a:schemeClr val="tx1"/>
                          </a:solidFill>
                          <a:latin typeface="+mn-lt"/>
                          <a:ea typeface="+mn-ea"/>
                          <a:cs typeface="+mn-cs"/>
                        </a:rPr>
                        <a:t>Stop draughts &amp; lower </a:t>
                      </a:r>
                      <a:r>
                        <a:rPr lang="en-GB" sz="1600" kern="1200" dirty="0" err="1">
                          <a:solidFill>
                            <a:schemeClr val="tx1"/>
                          </a:solidFill>
                          <a:latin typeface="+mn-lt"/>
                          <a:ea typeface="+mn-ea"/>
                          <a:cs typeface="+mn-cs"/>
                        </a:rPr>
                        <a:t>htg</a:t>
                      </a:r>
                      <a:r>
                        <a:rPr lang="en-GB" sz="1600" kern="1200" dirty="0">
                          <a:solidFill>
                            <a:schemeClr val="tx1"/>
                          </a:solidFill>
                          <a:latin typeface="+mn-lt"/>
                          <a:ea typeface="+mn-ea"/>
                          <a:cs typeface="+mn-cs"/>
                        </a:rPr>
                        <a:t> setpoint.</a:t>
                      </a:r>
                    </a:p>
                    <a:p>
                      <a:pPr marL="0" algn="l" defTabSz="914400" rtl="0" eaLnBrk="1" latinLnBrk="0" hangingPunct="1"/>
                      <a:r>
                        <a:rPr lang="en-GB" sz="1600" kern="1200" dirty="0">
                          <a:solidFill>
                            <a:schemeClr val="tx1"/>
                          </a:solidFill>
                          <a:latin typeface="+mn-lt"/>
                          <a:ea typeface="+mn-ea"/>
                          <a:cs typeface="+mn-cs"/>
                        </a:rPr>
                        <a:t>£5,738 pa</a:t>
                      </a:r>
                    </a:p>
                  </a:txBody>
                  <a:tcPr/>
                </a:tc>
                <a:extLst>
                  <a:ext uri="{0D108BD9-81ED-4DB2-BD59-A6C34878D82A}">
                    <a16:rowId xmlns:a16="http://schemas.microsoft.com/office/drawing/2014/main" val="4154973472"/>
                  </a:ext>
                </a:extLst>
              </a:tr>
            </a:tbl>
          </a:graphicData>
        </a:graphic>
      </p:graphicFrame>
      <p:pic>
        <p:nvPicPr>
          <p:cNvPr id="2" name="Picture 1">
            <a:extLst>
              <a:ext uri="{FF2B5EF4-FFF2-40B4-BE49-F238E27FC236}">
                <a16:creationId xmlns:a16="http://schemas.microsoft.com/office/drawing/2014/main" id="{3214F7D3-AD12-942A-F781-30EED590C9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4265435" y="1722087"/>
            <a:ext cx="7780272" cy="3024336"/>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87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B4C86DB-A7BE-28A8-47F5-DECDC8A3D1A9}"/>
              </a:ext>
            </a:extLst>
          </p:cNvPr>
          <p:cNvSpPr>
            <a:spLocks noGrp="1"/>
          </p:cNvSpPr>
          <p:nvPr>
            <p:ph type="body" sz="quarter" idx="13"/>
          </p:nvPr>
        </p:nvSpPr>
        <p:spPr/>
        <p:txBody>
          <a:bodyPr/>
          <a:lstStyle/>
          <a:p>
            <a:r>
              <a:rPr lang="en-GB" dirty="0"/>
              <a:t>Data Analysis</a:t>
            </a:r>
          </a:p>
        </p:txBody>
      </p:sp>
      <p:sp>
        <p:nvSpPr>
          <p:cNvPr id="4" name="Slide Number Placeholder 3">
            <a:extLst>
              <a:ext uri="{FF2B5EF4-FFF2-40B4-BE49-F238E27FC236}">
                <a16:creationId xmlns:a16="http://schemas.microsoft.com/office/drawing/2014/main" id="{9C836BBF-029B-FE2C-E625-F1C6A806804D}"/>
              </a:ext>
            </a:extLst>
          </p:cNvPr>
          <p:cNvSpPr>
            <a:spLocks noGrp="1"/>
          </p:cNvSpPr>
          <p:nvPr>
            <p:ph type="sldNum" sz="quarter" idx="81"/>
          </p:nvPr>
        </p:nvSpPr>
        <p:spPr/>
        <p:txBody>
          <a:bodyPr/>
          <a:lstStyle/>
          <a:p>
            <a:fld id="{BB07EAE1-021A-493C-B07F-6FE9E5D11BEB}" type="slidenum">
              <a:rPr lang="en-GB" smtClean="0"/>
              <a:pPr/>
              <a:t>11</a:t>
            </a:fld>
            <a:endParaRPr lang="en-GB" dirty="0"/>
          </a:p>
        </p:txBody>
      </p:sp>
      <p:sp>
        <p:nvSpPr>
          <p:cNvPr id="7" name="Title 6">
            <a:extLst>
              <a:ext uri="{FF2B5EF4-FFF2-40B4-BE49-F238E27FC236}">
                <a16:creationId xmlns:a16="http://schemas.microsoft.com/office/drawing/2014/main" id="{09E74604-A742-06A6-797C-B1A47E8240F5}"/>
              </a:ext>
            </a:extLst>
          </p:cNvPr>
          <p:cNvSpPr>
            <a:spLocks noGrp="1"/>
          </p:cNvSpPr>
          <p:nvPr>
            <p:ph type="title"/>
          </p:nvPr>
        </p:nvSpPr>
        <p:spPr>
          <a:xfrm>
            <a:off x="450850" y="517402"/>
            <a:ext cx="10037763" cy="498598"/>
          </a:xfrm>
        </p:spPr>
        <p:txBody>
          <a:bodyPr/>
          <a:lstStyle/>
          <a:p>
            <a:r>
              <a:rPr lang="en-GB" dirty="0"/>
              <a:t>Office Space Temperature </a:t>
            </a:r>
            <a:r>
              <a:rPr lang="en-GB" dirty="0">
                <a:highlight>
                  <a:srgbClr val="FFDF00"/>
                </a:highlight>
              </a:rPr>
              <a:t>Overheating </a:t>
            </a:r>
          </a:p>
        </p:txBody>
      </p:sp>
      <p:pic>
        <p:nvPicPr>
          <p:cNvPr id="3" name="Picture 2">
            <a:extLst>
              <a:ext uri="{FF2B5EF4-FFF2-40B4-BE49-F238E27FC236}">
                <a16:creationId xmlns:a16="http://schemas.microsoft.com/office/drawing/2014/main" id="{A0820F3C-411B-DBCB-0405-5070E215B81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845777" y="2100422"/>
            <a:ext cx="6945628" cy="2194424"/>
          </a:xfrm>
          <a:prstGeom prst="rect">
            <a:avLst/>
          </a:prstGeom>
          <a:ln>
            <a:noFill/>
          </a:ln>
          <a:effectLst>
            <a:outerShdw blurRad="292100" dist="139700" dir="2700000" algn="tl" rotWithShape="0">
              <a:srgbClr val="333333">
                <a:alpha val="65000"/>
              </a:srgbClr>
            </a:outerShdw>
          </a:effectLst>
        </p:spPr>
      </p:pic>
      <p:graphicFrame>
        <p:nvGraphicFramePr>
          <p:cNvPr id="11" name="Table 15">
            <a:extLst>
              <a:ext uri="{FF2B5EF4-FFF2-40B4-BE49-F238E27FC236}">
                <a16:creationId xmlns:a16="http://schemas.microsoft.com/office/drawing/2014/main" id="{7FC03AB0-6BA0-A75C-211B-4396AB748B72}"/>
              </a:ext>
            </a:extLst>
          </p:cNvPr>
          <p:cNvGraphicFramePr>
            <a:graphicFrameLocks noGrp="1"/>
          </p:cNvGraphicFramePr>
          <p:nvPr>
            <p:extLst>
              <p:ext uri="{D42A27DB-BD31-4B8C-83A1-F6EECF244321}">
                <p14:modId xmlns:p14="http://schemas.microsoft.com/office/powerpoint/2010/main" val="934531563"/>
              </p:ext>
            </p:extLst>
          </p:nvPr>
        </p:nvGraphicFramePr>
        <p:xfrm>
          <a:off x="101041" y="5457213"/>
          <a:ext cx="11690364" cy="1280964"/>
        </p:xfrm>
        <a:graphic>
          <a:graphicData uri="http://schemas.openxmlformats.org/drawingml/2006/table">
            <a:tbl>
              <a:tblPr firstRow="1" bandRow="1">
                <a:effectLst>
                  <a:outerShdw blurRad="50800" dist="38100" dir="2700000" algn="tl" rotWithShape="0">
                    <a:prstClr val="black">
                      <a:alpha val="40000"/>
                    </a:prstClr>
                  </a:outerShdw>
                </a:effectLst>
                <a:tableStyleId>{F2DE63D5-997A-4646-A377-4702673A728D}</a:tableStyleId>
              </a:tblPr>
              <a:tblGrid>
                <a:gridCol w="4383873">
                  <a:extLst>
                    <a:ext uri="{9D8B030D-6E8A-4147-A177-3AD203B41FA5}">
                      <a16:colId xmlns:a16="http://schemas.microsoft.com/office/drawing/2014/main" val="2707353830"/>
                    </a:ext>
                  </a:extLst>
                </a:gridCol>
                <a:gridCol w="4275382">
                  <a:extLst>
                    <a:ext uri="{9D8B030D-6E8A-4147-A177-3AD203B41FA5}">
                      <a16:colId xmlns:a16="http://schemas.microsoft.com/office/drawing/2014/main" val="3645765102"/>
                    </a:ext>
                  </a:extLst>
                </a:gridCol>
                <a:gridCol w="3031109">
                  <a:extLst>
                    <a:ext uri="{9D8B030D-6E8A-4147-A177-3AD203B41FA5}">
                      <a16:colId xmlns:a16="http://schemas.microsoft.com/office/drawing/2014/main" val="254362306"/>
                    </a:ext>
                  </a:extLst>
                </a:gridCol>
              </a:tblGrid>
              <a:tr h="349057">
                <a:tc>
                  <a:txBody>
                    <a:bodyPr/>
                    <a:lstStyle/>
                    <a:p>
                      <a:r>
                        <a:rPr lang="en-GB" sz="1800" dirty="0"/>
                        <a:t>Health &amp; Wellbeing</a:t>
                      </a:r>
                    </a:p>
                  </a:txBody>
                  <a:tcPr/>
                </a:tc>
                <a:tc>
                  <a:txBody>
                    <a:bodyPr/>
                    <a:lstStyle/>
                    <a:p>
                      <a:r>
                        <a:rPr lang="en-GB" sz="1800" dirty="0"/>
                        <a:t>Building Performance</a:t>
                      </a:r>
                    </a:p>
                  </a:txBody>
                  <a:tcPr/>
                </a:tc>
                <a:tc>
                  <a:txBody>
                    <a:bodyPr/>
                    <a:lstStyle/>
                    <a:p>
                      <a:r>
                        <a:rPr lang="en-GB" sz="1800" dirty="0"/>
                        <a:t>Balance</a:t>
                      </a:r>
                    </a:p>
                  </a:txBody>
                  <a:tcPr/>
                </a:tc>
                <a:extLst>
                  <a:ext uri="{0D108BD9-81ED-4DB2-BD59-A6C34878D82A}">
                    <a16:rowId xmlns:a16="http://schemas.microsoft.com/office/drawing/2014/main" val="3436852074"/>
                  </a:ext>
                </a:extLst>
              </a:tr>
              <a:tr h="915204">
                <a:tc>
                  <a:txBody>
                    <a:bodyPr/>
                    <a:lstStyle/>
                    <a:p>
                      <a:r>
                        <a:rPr lang="en-GB" sz="1600" dirty="0"/>
                        <a:t>Temperature control.</a:t>
                      </a:r>
                    </a:p>
                  </a:txBody>
                  <a:tcPr/>
                </a:tc>
                <a:tc>
                  <a:txBody>
                    <a:bodyPr/>
                    <a:lstStyle/>
                    <a:p>
                      <a:pPr marL="0" algn="l" defTabSz="914400" rtl="0" eaLnBrk="1" latinLnBrk="0" hangingPunct="1"/>
                      <a:r>
                        <a:rPr lang="en-GB" sz="1600" kern="1200" dirty="0">
                          <a:solidFill>
                            <a:schemeClr val="tx1"/>
                          </a:solidFill>
                          <a:latin typeface="+mn-lt"/>
                          <a:ea typeface="+mn-ea"/>
                          <a:cs typeface="+mn-cs"/>
                        </a:rPr>
                        <a:t>Wasted heat.</a:t>
                      </a:r>
                    </a:p>
                  </a:txBody>
                  <a:tcPr/>
                </a:tc>
                <a:tc>
                  <a:txBody>
                    <a:bodyPr/>
                    <a:lstStyle/>
                    <a:p>
                      <a:pPr marL="0" algn="l" defTabSz="914400" rtl="0" eaLnBrk="1" latinLnBrk="0" hangingPunct="1"/>
                      <a:r>
                        <a:rPr lang="en-GB" sz="1600" kern="1200" dirty="0">
                          <a:solidFill>
                            <a:schemeClr val="tx1"/>
                          </a:solidFill>
                          <a:latin typeface="+mn-lt"/>
                          <a:ea typeface="+mn-ea"/>
                          <a:cs typeface="+mn-cs"/>
                        </a:rPr>
                        <a:t>AHU setpoints, global resets</a:t>
                      </a:r>
                    </a:p>
                    <a:p>
                      <a:pPr marL="0" algn="l" defTabSz="914400" rtl="0" eaLnBrk="1" latinLnBrk="0" hangingPunct="1"/>
                      <a:r>
                        <a:rPr lang="en-GB" sz="1600" kern="1200" dirty="0">
                          <a:solidFill>
                            <a:schemeClr val="tx1"/>
                          </a:solidFill>
                          <a:latin typeface="+mn-lt"/>
                          <a:ea typeface="+mn-ea"/>
                          <a:cs typeface="+mn-cs"/>
                        </a:rPr>
                        <a:t>£23,575</a:t>
                      </a:r>
                    </a:p>
                  </a:txBody>
                  <a:tcPr/>
                </a:tc>
                <a:extLst>
                  <a:ext uri="{0D108BD9-81ED-4DB2-BD59-A6C34878D82A}">
                    <a16:rowId xmlns:a16="http://schemas.microsoft.com/office/drawing/2014/main" val="4154973472"/>
                  </a:ext>
                </a:extLst>
              </a:tr>
            </a:tbl>
          </a:graphicData>
        </a:graphic>
      </p:graphicFrame>
      <p:pic>
        <p:nvPicPr>
          <p:cNvPr id="12" name="Picture 11">
            <a:extLst>
              <a:ext uri="{FF2B5EF4-FFF2-40B4-BE49-F238E27FC236}">
                <a16:creationId xmlns:a16="http://schemas.microsoft.com/office/drawing/2014/main" id="{DA43683E-5320-4989-F02B-704E2767430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1041" y="1700808"/>
            <a:ext cx="4236455" cy="29936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604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A4511-7B2A-79DA-3C57-FEAAD92C005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D0D9537-DFEB-365C-7562-02D8746CFF9B}"/>
              </a:ext>
            </a:extLst>
          </p:cNvPr>
          <p:cNvSpPr>
            <a:spLocks noGrp="1"/>
          </p:cNvSpPr>
          <p:nvPr>
            <p:ph type="body" sz="quarter" idx="13"/>
          </p:nvPr>
        </p:nvSpPr>
        <p:spPr/>
        <p:txBody>
          <a:bodyPr/>
          <a:lstStyle/>
          <a:p>
            <a:r>
              <a:rPr lang="en-GB" dirty="0"/>
              <a:t>Data Analysis</a:t>
            </a:r>
          </a:p>
        </p:txBody>
      </p:sp>
      <p:sp>
        <p:nvSpPr>
          <p:cNvPr id="4" name="Slide Number Placeholder 3">
            <a:extLst>
              <a:ext uri="{FF2B5EF4-FFF2-40B4-BE49-F238E27FC236}">
                <a16:creationId xmlns:a16="http://schemas.microsoft.com/office/drawing/2014/main" id="{329F50DF-20B7-68C8-2861-DE25139E01FD}"/>
              </a:ext>
            </a:extLst>
          </p:cNvPr>
          <p:cNvSpPr>
            <a:spLocks noGrp="1"/>
          </p:cNvSpPr>
          <p:nvPr>
            <p:ph type="sldNum" sz="quarter" idx="81"/>
          </p:nvPr>
        </p:nvSpPr>
        <p:spPr/>
        <p:txBody>
          <a:bodyPr/>
          <a:lstStyle/>
          <a:p>
            <a:fld id="{BB07EAE1-021A-493C-B07F-6FE9E5D11BEB}" type="slidenum">
              <a:rPr lang="en-GB" smtClean="0"/>
              <a:pPr/>
              <a:t>12</a:t>
            </a:fld>
            <a:endParaRPr lang="en-GB" dirty="0"/>
          </a:p>
        </p:txBody>
      </p:sp>
      <p:graphicFrame>
        <p:nvGraphicFramePr>
          <p:cNvPr id="2" name="Table 15">
            <a:extLst>
              <a:ext uri="{FF2B5EF4-FFF2-40B4-BE49-F238E27FC236}">
                <a16:creationId xmlns:a16="http://schemas.microsoft.com/office/drawing/2014/main" id="{5AA9646C-5DF6-9057-AD60-321CFB9F22A2}"/>
              </a:ext>
            </a:extLst>
          </p:cNvPr>
          <p:cNvGraphicFramePr>
            <a:graphicFrameLocks noGrp="1"/>
          </p:cNvGraphicFramePr>
          <p:nvPr>
            <p:extLst>
              <p:ext uri="{D42A27DB-BD31-4B8C-83A1-F6EECF244321}">
                <p14:modId xmlns:p14="http://schemas.microsoft.com/office/powerpoint/2010/main" val="3336366118"/>
              </p:ext>
            </p:extLst>
          </p:nvPr>
        </p:nvGraphicFramePr>
        <p:xfrm>
          <a:off x="101041" y="5457213"/>
          <a:ext cx="11690364" cy="1280964"/>
        </p:xfrm>
        <a:graphic>
          <a:graphicData uri="http://schemas.openxmlformats.org/drawingml/2006/table">
            <a:tbl>
              <a:tblPr firstRow="1" bandRow="1">
                <a:effectLst>
                  <a:outerShdw blurRad="50800" dist="38100" dir="2700000" algn="tl" rotWithShape="0">
                    <a:prstClr val="black">
                      <a:alpha val="40000"/>
                    </a:prstClr>
                  </a:outerShdw>
                </a:effectLst>
                <a:tableStyleId>{F2DE63D5-997A-4646-A377-4702673A728D}</a:tableStyleId>
              </a:tblPr>
              <a:tblGrid>
                <a:gridCol w="4383873">
                  <a:extLst>
                    <a:ext uri="{9D8B030D-6E8A-4147-A177-3AD203B41FA5}">
                      <a16:colId xmlns:a16="http://schemas.microsoft.com/office/drawing/2014/main" val="2707353830"/>
                    </a:ext>
                  </a:extLst>
                </a:gridCol>
                <a:gridCol w="4275382">
                  <a:extLst>
                    <a:ext uri="{9D8B030D-6E8A-4147-A177-3AD203B41FA5}">
                      <a16:colId xmlns:a16="http://schemas.microsoft.com/office/drawing/2014/main" val="3645765102"/>
                    </a:ext>
                  </a:extLst>
                </a:gridCol>
                <a:gridCol w="3031109">
                  <a:extLst>
                    <a:ext uri="{9D8B030D-6E8A-4147-A177-3AD203B41FA5}">
                      <a16:colId xmlns:a16="http://schemas.microsoft.com/office/drawing/2014/main" val="254362306"/>
                    </a:ext>
                  </a:extLst>
                </a:gridCol>
              </a:tblGrid>
              <a:tr h="349057">
                <a:tc>
                  <a:txBody>
                    <a:bodyPr/>
                    <a:lstStyle/>
                    <a:p>
                      <a:r>
                        <a:rPr lang="en-GB" sz="1800" dirty="0"/>
                        <a:t>Health &amp; Wellbeing</a:t>
                      </a:r>
                    </a:p>
                  </a:txBody>
                  <a:tcPr/>
                </a:tc>
                <a:tc>
                  <a:txBody>
                    <a:bodyPr/>
                    <a:lstStyle/>
                    <a:p>
                      <a:r>
                        <a:rPr lang="en-GB" sz="1800" dirty="0"/>
                        <a:t>Building Performance</a:t>
                      </a:r>
                    </a:p>
                  </a:txBody>
                  <a:tcPr/>
                </a:tc>
                <a:tc>
                  <a:txBody>
                    <a:bodyPr/>
                    <a:lstStyle/>
                    <a:p>
                      <a:r>
                        <a:rPr lang="en-GB" sz="1800" dirty="0"/>
                        <a:t>Balance</a:t>
                      </a:r>
                    </a:p>
                  </a:txBody>
                  <a:tcPr/>
                </a:tc>
                <a:extLst>
                  <a:ext uri="{0D108BD9-81ED-4DB2-BD59-A6C34878D82A}">
                    <a16:rowId xmlns:a16="http://schemas.microsoft.com/office/drawing/2014/main" val="3436852074"/>
                  </a:ext>
                </a:extLst>
              </a:tr>
              <a:tr h="915204">
                <a:tc>
                  <a:txBody>
                    <a:bodyPr/>
                    <a:lstStyle/>
                    <a:p>
                      <a:r>
                        <a:rPr lang="en-GB" sz="1600" dirty="0"/>
                        <a:t>Temperature control.</a:t>
                      </a:r>
                    </a:p>
                  </a:txBody>
                  <a:tcPr/>
                </a:tc>
                <a:tc>
                  <a:txBody>
                    <a:bodyPr/>
                    <a:lstStyle/>
                    <a:p>
                      <a:pPr marL="0" algn="l" defTabSz="914400" rtl="0" eaLnBrk="1" latinLnBrk="0" hangingPunct="1"/>
                      <a:r>
                        <a:rPr lang="en-GB" sz="1600" kern="1200" dirty="0">
                          <a:solidFill>
                            <a:schemeClr val="tx1"/>
                          </a:solidFill>
                          <a:latin typeface="+mn-lt"/>
                          <a:ea typeface="+mn-ea"/>
                          <a:cs typeface="+mn-cs"/>
                        </a:rPr>
                        <a:t>Simultaneous heating &amp; cooling.</a:t>
                      </a:r>
                    </a:p>
                  </a:txBody>
                  <a:tcPr/>
                </a:tc>
                <a:tc>
                  <a:txBody>
                    <a:bodyPr/>
                    <a:lstStyle/>
                    <a:p>
                      <a:pPr marL="0" algn="l" defTabSz="914400" rtl="0" eaLnBrk="1" latinLnBrk="0" hangingPunct="1"/>
                      <a:r>
                        <a:rPr lang="en-GB" sz="1600" kern="1200" dirty="0">
                          <a:solidFill>
                            <a:schemeClr val="tx1"/>
                          </a:solidFill>
                          <a:latin typeface="+mn-lt"/>
                          <a:ea typeface="+mn-ea"/>
                          <a:cs typeface="+mn-cs"/>
                        </a:rPr>
                        <a:t>Tenant engagement, AHU setpoint, global resets</a:t>
                      </a:r>
                    </a:p>
                    <a:p>
                      <a:pPr marL="0" algn="l" defTabSz="914400" rtl="0" eaLnBrk="1" latinLnBrk="0" hangingPunct="1"/>
                      <a:r>
                        <a:rPr lang="en-GB" sz="1600" kern="1200" dirty="0">
                          <a:solidFill>
                            <a:schemeClr val="tx1"/>
                          </a:solidFill>
                          <a:latin typeface="+mn-lt"/>
                          <a:ea typeface="+mn-ea"/>
                          <a:cs typeface="+mn-cs"/>
                        </a:rPr>
                        <a:t>£29,750</a:t>
                      </a:r>
                    </a:p>
                  </a:txBody>
                  <a:tcPr/>
                </a:tc>
                <a:extLst>
                  <a:ext uri="{0D108BD9-81ED-4DB2-BD59-A6C34878D82A}">
                    <a16:rowId xmlns:a16="http://schemas.microsoft.com/office/drawing/2014/main" val="4154973472"/>
                  </a:ext>
                </a:extLst>
              </a:tr>
            </a:tbl>
          </a:graphicData>
        </a:graphic>
      </p:graphicFrame>
      <p:sp>
        <p:nvSpPr>
          <p:cNvPr id="10" name="Title 6">
            <a:extLst>
              <a:ext uri="{FF2B5EF4-FFF2-40B4-BE49-F238E27FC236}">
                <a16:creationId xmlns:a16="http://schemas.microsoft.com/office/drawing/2014/main" id="{3BBC7A4A-E0C3-75A4-6922-30DD125CC818}"/>
              </a:ext>
            </a:extLst>
          </p:cNvPr>
          <p:cNvSpPr>
            <a:spLocks noGrp="1"/>
          </p:cNvSpPr>
          <p:nvPr>
            <p:ph type="title"/>
          </p:nvPr>
        </p:nvSpPr>
        <p:spPr>
          <a:xfrm>
            <a:off x="450850" y="517402"/>
            <a:ext cx="10037763" cy="498598"/>
          </a:xfrm>
        </p:spPr>
        <p:txBody>
          <a:bodyPr/>
          <a:lstStyle/>
          <a:p>
            <a:r>
              <a:rPr lang="en-GB" dirty="0">
                <a:solidFill>
                  <a:srgbClr val="25273A"/>
                </a:solidFill>
                <a:highlight>
                  <a:srgbClr val="FFDF00"/>
                </a:highlight>
              </a:rPr>
              <a:t>FCU Control</a:t>
            </a:r>
            <a:endParaRPr lang="en-GB" dirty="0"/>
          </a:p>
        </p:txBody>
      </p:sp>
      <p:pic>
        <p:nvPicPr>
          <p:cNvPr id="11" name="Picture 10">
            <a:extLst>
              <a:ext uri="{FF2B5EF4-FFF2-40B4-BE49-F238E27FC236}">
                <a16:creationId xmlns:a16="http://schemas.microsoft.com/office/drawing/2014/main" id="{79DFD6AF-24E7-9720-7745-F6BA2DFE26CD}"/>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01041" y="1841044"/>
            <a:ext cx="4476365" cy="278140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3EC8AED3-9D7A-EE22-227F-6CC300FCA711}"/>
              </a:ext>
            </a:extLst>
          </p:cNvPr>
          <p:cNvPicPr>
            <a:picLocks noChangeAspect="1"/>
          </p:cNvPicPr>
          <p:nvPr/>
        </p:nvPicPr>
        <p:blipFill>
          <a:blip r:embed="rId3"/>
          <a:stretch>
            <a:fillRect/>
          </a:stretch>
        </p:blipFill>
        <p:spPr>
          <a:xfrm>
            <a:off x="4807133" y="1138493"/>
            <a:ext cx="6984272" cy="203092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A01A678-1BC9-6DA2-BDB6-7BA56985CB8E}"/>
              </a:ext>
            </a:extLst>
          </p:cNvPr>
          <p:cNvPicPr>
            <a:picLocks noChangeAspect="1"/>
          </p:cNvPicPr>
          <p:nvPr/>
        </p:nvPicPr>
        <p:blipFill>
          <a:blip r:embed="rId4"/>
          <a:stretch>
            <a:fillRect/>
          </a:stretch>
        </p:blipFill>
        <p:spPr>
          <a:xfrm>
            <a:off x="4807134" y="3322725"/>
            <a:ext cx="6984271" cy="20231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138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B4C86DB-A7BE-28A8-47F5-DECDC8A3D1A9}"/>
              </a:ext>
            </a:extLst>
          </p:cNvPr>
          <p:cNvSpPr>
            <a:spLocks noGrp="1"/>
          </p:cNvSpPr>
          <p:nvPr>
            <p:ph type="body" sz="quarter" idx="13"/>
          </p:nvPr>
        </p:nvSpPr>
        <p:spPr/>
        <p:txBody>
          <a:bodyPr/>
          <a:lstStyle/>
          <a:p>
            <a:r>
              <a:rPr lang="en-GB" dirty="0"/>
              <a:t>Data Analysis</a:t>
            </a:r>
          </a:p>
        </p:txBody>
      </p:sp>
      <p:sp>
        <p:nvSpPr>
          <p:cNvPr id="4" name="Slide Number Placeholder 3">
            <a:extLst>
              <a:ext uri="{FF2B5EF4-FFF2-40B4-BE49-F238E27FC236}">
                <a16:creationId xmlns:a16="http://schemas.microsoft.com/office/drawing/2014/main" id="{9C836BBF-029B-FE2C-E625-F1C6A806804D}"/>
              </a:ext>
            </a:extLst>
          </p:cNvPr>
          <p:cNvSpPr>
            <a:spLocks noGrp="1"/>
          </p:cNvSpPr>
          <p:nvPr>
            <p:ph type="sldNum" sz="quarter" idx="81"/>
          </p:nvPr>
        </p:nvSpPr>
        <p:spPr/>
        <p:txBody>
          <a:bodyPr/>
          <a:lstStyle/>
          <a:p>
            <a:fld id="{BB07EAE1-021A-493C-B07F-6FE9E5D11BEB}" type="slidenum">
              <a:rPr lang="en-GB" smtClean="0"/>
              <a:pPr/>
              <a:t>13</a:t>
            </a:fld>
            <a:endParaRPr lang="en-GB" dirty="0"/>
          </a:p>
        </p:txBody>
      </p:sp>
      <p:sp>
        <p:nvSpPr>
          <p:cNvPr id="7" name="Title 6">
            <a:extLst>
              <a:ext uri="{FF2B5EF4-FFF2-40B4-BE49-F238E27FC236}">
                <a16:creationId xmlns:a16="http://schemas.microsoft.com/office/drawing/2014/main" id="{09E74604-A742-06A6-797C-B1A47E8240F5}"/>
              </a:ext>
            </a:extLst>
          </p:cNvPr>
          <p:cNvSpPr>
            <a:spLocks noGrp="1"/>
          </p:cNvSpPr>
          <p:nvPr>
            <p:ph type="title"/>
          </p:nvPr>
        </p:nvSpPr>
        <p:spPr>
          <a:xfrm>
            <a:off x="113214" y="324207"/>
            <a:ext cx="10970681" cy="498598"/>
          </a:xfrm>
        </p:spPr>
        <p:txBody>
          <a:bodyPr/>
          <a:lstStyle/>
          <a:p>
            <a:r>
              <a:rPr lang="en-GB" dirty="0"/>
              <a:t>Mall Lighting &amp; </a:t>
            </a:r>
            <a:r>
              <a:rPr lang="en-GB" dirty="0">
                <a:solidFill>
                  <a:srgbClr val="25273A"/>
                </a:solidFill>
                <a:highlight>
                  <a:srgbClr val="FFDF00"/>
                </a:highlight>
              </a:rPr>
              <a:t>Dimming</a:t>
            </a:r>
            <a:endParaRPr lang="en-GB" dirty="0"/>
          </a:p>
        </p:txBody>
      </p:sp>
      <p:graphicFrame>
        <p:nvGraphicFramePr>
          <p:cNvPr id="13" name="Table 12">
            <a:extLst>
              <a:ext uri="{FF2B5EF4-FFF2-40B4-BE49-F238E27FC236}">
                <a16:creationId xmlns:a16="http://schemas.microsoft.com/office/drawing/2014/main" id="{1EECAEC0-1A89-29A8-C50B-BC94F670ADE9}"/>
              </a:ext>
            </a:extLst>
          </p:cNvPr>
          <p:cNvGraphicFramePr>
            <a:graphicFrameLocks noGrp="1"/>
          </p:cNvGraphicFramePr>
          <p:nvPr>
            <p:extLst>
              <p:ext uri="{D42A27DB-BD31-4B8C-83A1-F6EECF244321}">
                <p14:modId xmlns:p14="http://schemas.microsoft.com/office/powerpoint/2010/main" val="264199819"/>
              </p:ext>
            </p:extLst>
          </p:nvPr>
        </p:nvGraphicFramePr>
        <p:xfrm>
          <a:off x="137562" y="1807408"/>
          <a:ext cx="11754735" cy="2665202"/>
        </p:xfrm>
        <a:graphic>
          <a:graphicData uri="http://schemas.openxmlformats.org/drawingml/2006/table">
            <a:tbl>
              <a:tblPr/>
              <a:tblGrid>
                <a:gridCol w="1904385">
                  <a:extLst>
                    <a:ext uri="{9D8B030D-6E8A-4147-A177-3AD203B41FA5}">
                      <a16:colId xmlns:a16="http://schemas.microsoft.com/office/drawing/2014/main" val="840277327"/>
                    </a:ext>
                  </a:extLst>
                </a:gridCol>
                <a:gridCol w="65669">
                  <a:extLst>
                    <a:ext uri="{9D8B030D-6E8A-4147-A177-3AD203B41FA5}">
                      <a16:colId xmlns:a16="http://schemas.microsoft.com/office/drawing/2014/main" val="3574913005"/>
                    </a:ext>
                  </a:extLst>
                </a:gridCol>
                <a:gridCol w="65669">
                  <a:extLst>
                    <a:ext uri="{9D8B030D-6E8A-4147-A177-3AD203B41FA5}">
                      <a16:colId xmlns:a16="http://schemas.microsoft.com/office/drawing/2014/main" val="3290021475"/>
                    </a:ext>
                  </a:extLst>
                </a:gridCol>
                <a:gridCol w="65669">
                  <a:extLst>
                    <a:ext uri="{9D8B030D-6E8A-4147-A177-3AD203B41FA5}">
                      <a16:colId xmlns:a16="http://schemas.microsoft.com/office/drawing/2014/main" val="48576075"/>
                    </a:ext>
                  </a:extLst>
                </a:gridCol>
                <a:gridCol w="65669">
                  <a:extLst>
                    <a:ext uri="{9D8B030D-6E8A-4147-A177-3AD203B41FA5}">
                      <a16:colId xmlns:a16="http://schemas.microsoft.com/office/drawing/2014/main" val="3589612902"/>
                    </a:ext>
                  </a:extLst>
                </a:gridCol>
                <a:gridCol w="65669">
                  <a:extLst>
                    <a:ext uri="{9D8B030D-6E8A-4147-A177-3AD203B41FA5}">
                      <a16:colId xmlns:a16="http://schemas.microsoft.com/office/drawing/2014/main" val="1490896488"/>
                    </a:ext>
                  </a:extLst>
                </a:gridCol>
                <a:gridCol w="65669">
                  <a:extLst>
                    <a:ext uri="{9D8B030D-6E8A-4147-A177-3AD203B41FA5}">
                      <a16:colId xmlns:a16="http://schemas.microsoft.com/office/drawing/2014/main" val="3559780527"/>
                    </a:ext>
                  </a:extLst>
                </a:gridCol>
                <a:gridCol w="65669">
                  <a:extLst>
                    <a:ext uri="{9D8B030D-6E8A-4147-A177-3AD203B41FA5}">
                      <a16:colId xmlns:a16="http://schemas.microsoft.com/office/drawing/2014/main" val="1606167112"/>
                    </a:ext>
                  </a:extLst>
                </a:gridCol>
                <a:gridCol w="65669">
                  <a:extLst>
                    <a:ext uri="{9D8B030D-6E8A-4147-A177-3AD203B41FA5}">
                      <a16:colId xmlns:a16="http://schemas.microsoft.com/office/drawing/2014/main" val="1129953174"/>
                    </a:ext>
                  </a:extLst>
                </a:gridCol>
                <a:gridCol w="65669">
                  <a:extLst>
                    <a:ext uri="{9D8B030D-6E8A-4147-A177-3AD203B41FA5}">
                      <a16:colId xmlns:a16="http://schemas.microsoft.com/office/drawing/2014/main" val="23452420"/>
                    </a:ext>
                  </a:extLst>
                </a:gridCol>
                <a:gridCol w="65669">
                  <a:extLst>
                    <a:ext uri="{9D8B030D-6E8A-4147-A177-3AD203B41FA5}">
                      <a16:colId xmlns:a16="http://schemas.microsoft.com/office/drawing/2014/main" val="3022311223"/>
                    </a:ext>
                  </a:extLst>
                </a:gridCol>
                <a:gridCol w="65669">
                  <a:extLst>
                    <a:ext uri="{9D8B030D-6E8A-4147-A177-3AD203B41FA5}">
                      <a16:colId xmlns:a16="http://schemas.microsoft.com/office/drawing/2014/main" val="3338258308"/>
                    </a:ext>
                  </a:extLst>
                </a:gridCol>
                <a:gridCol w="65669">
                  <a:extLst>
                    <a:ext uri="{9D8B030D-6E8A-4147-A177-3AD203B41FA5}">
                      <a16:colId xmlns:a16="http://schemas.microsoft.com/office/drawing/2014/main" val="2959747272"/>
                    </a:ext>
                  </a:extLst>
                </a:gridCol>
                <a:gridCol w="65669">
                  <a:extLst>
                    <a:ext uri="{9D8B030D-6E8A-4147-A177-3AD203B41FA5}">
                      <a16:colId xmlns:a16="http://schemas.microsoft.com/office/drawing/2014/main" val="53731607"/>
                    </a:ext>
                  </a:extLst>
                </a:gridCol>
                <a:gridCol w="65669">
                  <a:extLst>
                    <a:ext uri="{9D8B030D-6E8A-4147-A177-3AD203B41FA5}">
                      <a16:colId xmlns:a16="http://schemas.microsoft.com/office/drawing/2014/main" val="539538817"/>
                    </a:ext>
                  </a:extLst>
                </a:gridCol>
                <a:gridCol w="65669">
                  <a:extLst>
                    <a:ext uri="{9D8B030D-6E8A-4147-A177-3AD203B41FA5}">
                      <a16:colId xmlns:a16="http://schemas.microsoft.com/office/drawing/2014/main" val="3111481919"/>
                    </a:ext>
                  </a:extLst>
                </a:gridCol>
                <a:gridCol w="65669">
                  <a:extLst>
                    <a:ext uri="{9D8B030D-6E8A-4147-A177-3AD203B41FA5}">
                      <a16:colId xmlns:a16="http://schemas.microsoft.com/office/drawing/2014/main" val="1142210220"/>
                    </a:ext>
                  </a:extLst>
                </a:gridCol>
                <a:gridCol w="65669">
                  <a:extLst>
                    <a:ext uri="{9D8B030D-6E8A-4147-A177-3AD203B41FA5}">
                      <a16:colId xmlns:a16="http://schemas.microsoft.com/office/drawing/2014/main" val="1078629787"/>
                    </a:ext>
                  </a:extLst>
                </a:gridCol>
                <a:gridCol w="65669">
                  <a:extLst>
                    <a:ext uri="{9D8B030D-6E8A-4147-A177-3AD203B41FA5}">
                      <a16:colId xmlns:a16="http://schemas.microsoft.com/office/drawing/2014/main" val="3821222443"/>
                    </a:ext>
                  </a:extLst>
                </a:gridCol>
                <a:gridCol w="65669">
                  <a:extLst>
                    <a:ext uri="{9D8B030D-6E8A-4147-A177-3AD203B41FA5}">
                      <a16:colId xmlns:a16="http://schemas.microsoft.com/office/drawing/2014/main" val="722964997"/>
                    </a:ext>
                  </a:extLst>
                </a:gridCol>
                <a:gridCol w="65669">
                  <a:extLst>
                    <a:ext uri="{9D8B030D-6E8A-4147-A177-3AD203B41FA5}">
                      <a16:colId xmlns:a16="http://schemas.microsoft.com/office/drawing/2014/main" val="1707375257"/>
                    </a:ext>
                  </a:extLst>
                </a:gridCol>
                <a:gridCol w="65669">
                  <a:extLst>
                    <a:ext uri="{9D8B030D-6E8A-4147-A177-3AD203B41FA5}">
                      <a16:colId xmlns:a16="http://schemas.microsoft.com/office/drawing/2014/main" val="220409832"/>
                    </a:ext>
                  </a:extLst>
                </a:gridCol>
                <a:gridCol w="65669">
                  <a:extLst>
                    <a:ext uri="{9D8B030D-6E8A-4147-A177-3AD203B41FA5}">
                      <a16:colId xmlns:a16="http://schemas.microsoft.com/office/drawing/2014/main" val="1507518904"/>
                    </a:ext>
                  </a:extLst>
                </a:gridCol>
                <a:gridCol w="65669">
                  <a:extLst>
                    <a:ext uri="{9D8B030D-6E8A-4147-A177-3AD203B41FA5}">
                      <a16:colId xmlns:a16="http://schemas.microsoft.com/office/drawing/2014/main" val="1453830801"/>
                    </a:ext>
                  </a:extLst>
                </a:gridCol>
                <a:gridCol w="65669">
                  <a:extLst>
                    <a:ext uri="{9D8B030D-6E8A-4147-A177-3AD203B41FA5}">
                      <a16:colId xmlns:a16="http://schemas.microsoft.com/office/drawing/2014/main" val="1118940403"/>
                    </a:ext>
                  </a:extLst>
                </a:gridCol>
                <a:gridCol w="65669">
                  <a:extLst>
                    <a:ext uri="{9D8B030D-6E8A-4147-A177-3AD203B41FA5}">
                      <a16:colId xmlns:a16="http://schemas.microsoft.com/office/drawing/2014/main" val="542528171"/>
                    </a:ext>
                  </a:extLst>
                </a:gridCol>
                <a:gridCol w="65669">
                  <a:extLst>
                    <a:ext uri="{9D8B030D-6E8A-4147-A177-3AD203B41FA5}">
                      <a16:colId xmlns:a16="http://schemas.microsoft.com/office/drawing/2014/main" val="3545802904"/>
                    </a:ext>
                  </a:extLst>
                </a:gridCol>
                <a:gridCol w="65669">
                  <a:extLst>
                    <a:ext uri="{9D8B030D-6E8A-4147-A177-3AD203B41FA5}">
                      <a16:colId xmlns:a16="http://schemas.microsoft.com/office/drawing/2014/main" val="2322831045"/>
                    </a:ext>
                  </a:extLst>
                </a:gridCol>
                <a:gridCol w="65669">
                  <a:extLst>
                    <a:ext uri="{9D8B030D-6E8A-4147-A177-3AD203B41FA5}">
                      <a16:colId xmlns:a16="http://schemas.microsoft.com/office/drawing/2014/main" val="3863878700"/>
                    </a:ext>
                  </a:extLst>
                </a:gridCol>
                <a:gridCol w="65669">
                  <a:extLst>
                    <a:ext uri="{9D8B030D-6E8A-4147-A177-3AD203B41FA5}">
                      <a16:colId xmlns:a16="http://schemas.microsoft.com/office/drawing/2014/main" val="414298469"/>
                    </a:ext>
                  </a:extLst>
                </a:gridCol>
                <a:gridCol w="65669">
                  <a:extLst>
                    <a:ext uri="{9D8B030D-6E8A-4147-A177-3AD203B41FA5}">
                      <a16:colId xmlns:a16="http://schemas.microsoft.com/office/drawing/2014/main" val="1661704595"/>
                    </a:ext>
                  </a:extLst>
                </a:gridCol>
                <a:gridCol w="65669">
                  <a:extLst>
                    <a:ext uri="{9D8B030D-6E8A-4147-A177-3AD203B41FA5}">
                      <a16:colId xmlns:a16="http://schemas.microsoft.com/office/drawing/2014/main" val="1771855929"/>
                    </a:ext>
                  </a:extLst>
                </a:gridCol>
                <a:gridCol w="65669">
                  <a:extLst>
                    <a:ext uri="{9D8B030D-6E8A-4147-A177-3AD203B41FA5}">
                      <a16:colId xmlns:a16="http://schemas.microsoft.com/office/drawing/2014/main" val="838392551"/>
                    </a:ext>
                  </a:extLst>
                </a:gridCol>
                <a:gridCol w="65669">
                  <a:extLst>
                    <a:ext uri="{9D8B030D-6E8A-4147-A177-3AD203B41FA5}">
                      <a16:colId xmlns:a16="http://schemas.microsoft.com/office/drawing/2014/main" val="530458033"/>
                    </a:ext>
                  </a:extLst>
                </a:gridCol>
                <a:gridCol w="65669">
                  <a:extLst>
                    <a:ext uri="{9D8B030D-6E8A-4147-A177-3AD203B41FA5}">
                      <a16:colId xmlns:a16="http://schemas.microsoft.com/office/drawing/2014/main" val="1712336003"/>
                    </a:ext>
                  </a:extLst>
                </a:gridCol>
                <a:gridCol w="65669">
                  <a:extLst>
                    <a:ext uri="{9D8B030D-6E8A-4147-A177-3AD203B41FA5}">
                      <a16:colId xmlns:a16="http://schemas.microsoft.com/office/drawing/2014/main" val="1125924105"/>
                    </a:ext>
                  </a:extLst>
                </a:gridCol>
                <a:gridCol w="65669">
                  <a:extLst>
                    <a:ext uri="{9D8B030D-6E8A-4147-A177-3AD203B41FA5}">
                      <a16:colId xmlns:a16="http://schemas.microsoft.com/office/drawing/2014/main" val="761436122"/>
                    </a:ext>
                  </a:extLst>
                </a:gridCol>
                <a:gridCol w="65669">
                  <a:extLst>
                    <a:ext uri="{9D8B030D-6E8A-4147-A177-3AD203B41FA5}">
                      <a16:colId xmlns:a16="http://schemas.microsoft.com/office/drawing/2014/main" val="61670340"/>
                    </a:ext>
                  </a:extLst>
                </a:gridCol>
                <a:gridCol w="65669">
                  <a:extLst>
                    <a:ext uri="{9D8B030D-6E8A-4147-A177-3AD203B41FA5}">
                      <a16:colId xmlns:a16="http://schemas.microsoft.com/office/drawing/2014/main" val="372558542"/>
                    </a:ext>
                  </a:extLst>
                </a:gridCol>
                <a:gridCol w="65669">
                  <a:extLst>
                    <a:ext uri="{9D8B030D-6E8A-4147-A177-3AD203B41FA5}">
                      <a16:colId xmlns:a16="http://schemas.microsoft.com/office/drawing/2014/main" val="3603080842"/>
                    </a:ext>
                  </a:extLst>
                </a:gridCol>
                <a:gridCol w="65669">
                  <a:extLst>
                    <a:ext uri="{9D8B030D-6E8A-4147-A177-3AD203B41FA5}">
                      <a16:colId xmlns:a16="http://schemas.microsoft.com/office/drawing/2014/main" val="1456673449"/>
                    </a:ext>
                  </a:extLst>
                </a:gridCol>
                <a:gridCol w="65669">
                  <a:extLst>
                    <a:ext uri="{9D8B030D-6E8A-4147-A177-3AD203B41FA5}">
                      <a16:colId xmlns:a16="http://schemas.microsoft.com/office/drawing/2014/main" val="2938166867"/>
                    </a:ext>
                  </a:extLst>
                </a:gridCol>
                <a:gridCol w="65669">
                  <a:extLst>
                    <a:ext uri="{9D8B030D-6E8A-4147-A177-3AD203B41FA5}">
                      <a16:colId xmlns:a16="http://schemas.microsoft.com/office/drawing/2014/main" val="2557774591"/>
                    </a:ext>
                  </a:extLst>
                </a:gridCol>
                <a:gridCol w="65669">
                  <a:extLst>
                    <a:ext uri="{9D8B030D-6E8A-4147-A177-3AD203B41FA5}">
                      <a16:colId xmlns:a16="http://schemas.microsoft.com/office/drawing/2014/main" val="1477086648"/>
                    </a:ext>
                  </a:extLst>
                </a:gridCol>
                <a:gridCol w="65669">
                  <a:extLst>
                    <a:ext uri="{9D8B030D-6E8A-4147-A177-3AD203B41FA5}">
                      <a16:colId xmlns:a16="http://schemas.microsoft.com/office/drawing/2014/main" val="2765825108"/>
                    </a:ext>
                  </a:extLst>
                </a:gridCol>
                <a:gridCol w="65669">
                  <a:extLst>
                    <a:ext uri="{9D8B030D-6E8A-4147-A177-3AD203B41FA5}">
                      <a16:colId xmlns:a16="http://schemas.microsoft.com/office/drawing/2014/main" val="3578364292"/>
                    </a:ext>
                  </a:extLst>
                </a:gridCol>
                <a:gridCol w="65669">
                  <a:extLst>
                    <a:ext uri="{9D8B030D-6E8A-4147-A177-3AD203B41FA5}">
                      <a16:colId xmlns:a16="http://schemas.microsoft.com/office/drawing/2014/main" val="77760970"/>
                    </a:ext>
                  </a:extLst>
                </a:gridCol>
                <a:gridCol w="65669">
                  <a:extLst>
                    <a:ext uri="{9D8B030D-6E8A-4147-A177-3AD203B41FA5}">
                      <a16:colId xmlns:a16="http://schemas.microsoft.com/office/drawing/2014/main" val="1710762595"/>
                    </a:ext>
                  </a:extLst>
                </a:gridCol>
                <a:gridCol w="65669">
                  <a:extLst>
                    <a:ext uri="{9D8B030D-6E8A-4147-A177-3AD203B41FA5}">
                      <a16:colId xmlns:a16="http://schemas.microsoft.com/office/drawing/2014/main" val="3644325684"/>
                    </a:ext>
                  </a:extLst>
                </a:gridCol>
                <a:gridCol w="65669">
                  <a:extLst>
                    <a:ext uri="{9D8B030D-6E8A-4147-A177-3AD203B41FA5}">
                      <a16:colId xmlns:a16="http://schemas.microsoft.com/office/drawing/2014/main" val="796937167"/>
                    </a:ext>
                  </a:extLst>
                </a:gridCol>
                <a:gridCol w="65669">
                  <a:extLst>
                    <a:ext uri="{9D8B030D-6E8A-4147-A177-3AD203B41FA5}">
                      <a16:colId xmlns:a16="http://schemas.microsoft.com/office/drawing/2014/main" val="2950454766"/>
                    </a:ext>
                  </a:extLst>
                </a:gridCol>
                <a:gridCol w="65669">
                  <a:extLst>
                    <a:ext uri="{9D8B030D-6E8A-4147-A177-3AD203B41FA5}">
                      <a16:colId xmlns:a16="http://schemas.microsoft.com/office/drawing/2014/main" val="3164979692"/>
                    </a:ext>
                  </a:extLst>
                </a:gridCol>
                <a:gridCol w="65669">
                  <a:extLst>
                    <a:ext uri="{9D8B030D-6E8A-4147-A177-3AD203B41FA5}">
                      <a16:colId xmlns:a16="http://schemas.microsoft.com/office/drawing/2014/main" val="2331453030"/>
                    </a:ext>
                  </a:extLst>
                </a:gridCol>
                <a:gridCol w="65669">
                  <a:extLst>
                    <a:ext uri="{9D8B030D-6E8A-4147-A177-3AD203B41FA5}">
                      <a16:colId xmlns:a16="http://schemas.microsoft.com/office/drawing/2014/main" val="4044697217"/>
                    </a:ext>
                  </a:extLst>
                </a:gridCol>
                <a:gridCol w="65669">
                  <a:extLst>
                    <a:ext uri="{9D8B030D-6E8A-4147-A177-3AD203B41FA5}">
                      <a16:colId xmlns:a16="http://schemas.microsoft.com/office/drawing/2014/main" val="2899256507"/>
                    </a:ext>
                  </a:extLst>
                </a:gridCol>
                <a:gridCol w="65669">
                  <a:extLst>
                    <a:ext uri="{9D8B030D-6E8A-4147-A177-3AD203B41FA5}">
                      <a16:colId xmlns:a16="http://schemas.microsoft.com/office/drawing/2014/main" val="1460783646"/>
                    </a:ext>
                  </a:extLst>
                </a:gridCol>
                <a:gridCol w="65669">
                  <a:extLst>
                    <a:ext uri="{9D8B030D-6E8A-4147-A177-3AD203B41FA5}">
                      <a16:colId xmlns:a16="http://schemas.microsoft.com/office/drawing/2014/main" val="2096888646"/>
                    </a:ext>
                  </a:extLst>
                </a:gridCol>
                <a:gridCol w="65669">
                  <a:extLst>
                    <a:ext uri="{9D8B030D-6E8A-4147-A177-3AD203B41FA5}">
                      <a16:colId xmlns:a16="http://schemas.microsoft.com/office/drawing/2014/main" val="1894234817"/>
                    </a:ext>
                  </a:extLst>
                </a:gridCol>
                <a:gridCol w="65669">
                  <a:extLst>
                    <a:ext uri="{9D8B030D-6E8A-4147-A177-3AD203B41FA5}">
                      <a16:colId xmlns:a16="http://schemas.microsoft.com/office/drawing/2014/main" val="307484326"/>
                    </a:ext>
                  </a:extLst>
                </a:gridCol>
                <a:gridCol w="65669">
                  <a:extLst>
                    <a:ext uri="{9D8B030D-6E8A-4147-A177-3AD203B41FA5}">
                      <a16:colId xmlns:a16="http://schemas.microsoft.com/office/drawing/2014/main" val="3096348063"/>
                    </a:ext>
                  </a:extLst>
                </a:gridCol>
                <a:gridCol w="65669">
                  <a:extLst>
                    <a:ext uri="{9D8B030D-6E8A-4147-A177-3AD203B41FA5}">
                      <a16:colId xmlns:a16="http://schemas.microsoft.com/office/drawing/2014/main" val="1131508177"/>
                    </a:ext>
                  </a:extLst>
                </a:gridCol>
                <a:gridCol w="65669">
                  <a:extLst>
                    <a:ext uri="{9D8B030D-6E8A-4147-A177-3AD203B41FA5}">
                      <a16:colId xmlns:a16="http://schemas.microsoft.com/office/drawing/2014/main" val="3986255244"/>
                    </a:ext>
                  </a:extLst>
                </a:gridCol>
                <a:gridCol w="65669">
                  <a:extLst>
                    <a:ext uri="{9D8B030D-6E8A-4147-A177-3AD203B41FA5}">
                      <a16:colId xmlns:a16="http://schemas.microsoft.com/office/drawing/2014/main" val="2661801017"/>
                    </a:ext>
                  </a:extLst>
                </a:gridCol>
                <a:gridCol w="65669">
                  <a:extLst>
                    <a:ext uri="{9D8B030D-6E8A-4147-A177-3AD203B41FA5}">
                      <a16:colId xmlns:a16="http://schemas.microsoft.com/office/drawing/2014/main" val="452980224"/>
                    </a:ext>
                  </a:extLst>
                </a:gridCol>
                <a:gridCol w="65669">
                  <a:extLst>
                    <a:ext uri="{9D8B030D-6E8A-4147-A177-3AD203B41FA5}">
                      <a16:colId xmlns:a16="http://schemas.microsoft.com/office/drawing/2014/main" val="1459061365"/>
                    </a:ext>
                  </a:extLst>
                </a:gridCol>
                <a:gridCol w="65669">
                  <a:extLst>
                    <a:ext uri="{9D8B030D-6E8A-4147-A177-3AD203B41FA5}">
                      <a16:colId xmlns:a16="http://schemas.microsoft.com/office/drawing/2014/main" val="3229927768"/>
                    </a:ext>
                  </a:extLst>
                </a:gridCol>
                <a:gridCol w="65669">
                  <a:extLst>
                    <a:ext uri="{9D8B030D-6E8A-4147-A177-3AD203B41FA5}">
                      <a16:colId xmlns:a16="http://schemas.microsoft.com/office/drawing/2014/main" val="2924288170"/>
                    </a:ext>
                  </a:extLst>
                </a:gridCol>
                <a:gridCol w="65669">
                  <a:extLst>
                    <a:ext uri="{9D8B030D-6E8A-4147-A177-3AD203B41FA5}">
                      <a16:colId xmlns:a16="http://schemas.microsoft.com/office/drawing/2014/main" val="2957994985"/>
                    </a:ext>
                  </a:extLst>
                </a:gridCol>
                <a:gridCol w="65669">
                  <a:extLst>
                    <a:ext uri="{9D8B030D-6E8A-4147-A177-3AD203B41FA5}">
                      <a16:colId xmlns:a16="http://schemas.microsoft.com/office/drawing/2014/main" val="468738399"/>
                    </a:ext>
                  </a:extLst>
                </a:gridCol>
                <a:gridCol w="65669">
                  <a:extLst>
                    <a:ext uri="{9D8B030D-6E8A-4147-A177-3AD203B41FA5}">
                      <a16:colId xmlns:a16="http://schemas.microsoft.com/office/drawing/2014/main" val="365042453"/>
                    </a:ext>
                  </a:extLst>
                </a:gridCol>
                <a:gridCol w="65669">
                  <a:extLst>
                    <a:ext uri="{9D8B030D-6E8A-4147-A177-3AD203B41FA5}">
                      <a16:colId xmlns:a16="http://schemas.microsoft.com/office/drawing/2014/main" val="2525638878"/>
                    </a:ext>
                  </a:extLst>
                </a:gridCol>
                <a:gridCol w="65669">
                  <a:extLst>
                    <a:ext uri="{9D8B030D-6E8A-4147-A177-3AD203B41FA5}">
                      <a16:colId xmlns:a16="http://schemas.microsoft.com/office/drawing/2014/main" val="1965489041"/>
                    </a:ext>
                  </a:extLst>
                </a:gridCol>
                <a:gridCol w="65669">
                  <a:extLst>
                    <a:ext uri="{9D8B030D-6E8A-4147-A177-3AD203B41FA5}">
                      <a16:colId xmlns:a16="http://schemas.microsoft.com/office/drawing/2014/main" val="767710741"/>
                    </a:ext>
                  </a:extLst>
                </a:gridCol>
                <a:gridCol w="65669">
                  <a:extLst>
                    <a:ext uri="{9D8B030D-6E8A-4147-A177-3AD203B41FA5}">
                      <a16:colId xmlns:a16="http://schemas.microsoft.com/office/drawing/2014/main" val="3387319048"/>
                    </a:ext>
                  </a:extLst>
                </a:gridCol>
                <a:gridCol w="65669">
                  <a:extLst>
                    <a:ext uri="{9D8B030D-6E8A-4147-A177-3AD203B41FA5}">
                      <a16:colId xmlns:a16="http://schemas.microsoft.com/office/drawing/2014/main" val="3474894791"/>
                    </a:ext>
                  </a:extLst>
                </a:gridCol>
                <a:gridCol w="65669">
                  <a:extLst>
                    <a:ext uri="{9D8B030D-6E8A-4147-A177-3AD203B41FA5}">
                      <a16:colId xmlns:a16="http://schemas.microsoft.com/office/drawing/2014/main" val="1141869622"/>
                    </a:ext>
                  </a:extLst>
                </a:gridCol>
                <a:gridCol w="65669">
                  <a:extLst>
                    <a:ext uri="{9D8B030D-6E8A-4147-A177-3AD203B41FA5}">
                      <a16:colId xmlns:a16="http://schemas.microsoft.com/office/drawing/2014/main" val="624276145"/>
                    </a:ext>
                  </a:extLst>
                </a:gridCol>
                <a:gridCol w="65669">
                  <a:extLst>
                    <a:ext uri="{9D8B030D-6E8A-4147-A177-3AD203B41FA5}">
                      <a16:colId xmlns:a16="http://schemas.microsoft.com/office/drawing/2014/main" val="137192464"/>
                    </a:ext>
                  </a:extLst>
                </a:gridCol>
                <a:gridCol w="65669">
                  <a:extLst>
                    <a:ext uri="{9D8B030D-6E8A-4147-A177-3AD203B41FA5}">
                      <a16:colId xmlns:a16="http://schemas.microsoft.com/office/drawing/2014/main" val="1401492426"/>
                    </a:ext>
                  </a:extLst>
                </a:gridCol>
                <a:gridCol w="65669">
                  <a:extLst>
                    <a:ext uri="{9D8B030D-6E8A-4147-A177-3AD203B41FA5}">
                      <a16:colId xmlns:a16="http://schemas.microsoft.com/office/drawing/2014/main" val="994004826"/>
                    </a:ext>
                  </a:extLst>
                </a:gridCol>
                <a:gridCol w="65669">
                  <a:extLst>
                    <a:ext uri="{9D8B030D-6E8A-4147-A177-3AD203B41FA5}">
                      <a16:colId xmlns:a16="http://schemas.microsoft.com/office/drawing/2014/main" val="40285786"/>
                    </a:ext>
                  </a:extLst>
                </a:gridCol>
                <a:gridCol w="65669">
                  <a:extLst>
                    <a:ext uri="{9D8B030D-6E8A-4147-A177-3AD203B41FA5}">
                      <a16:colId xmlns:a16="http://schemas.microsoft.com/office/drawing/2014/main" val="2798602891"/>
                    </a:ext>
                  </a:extLst>
                </a:gridCol>
                <a:gridCol w="65669">
                  <a:extLst>
                    <a:ext uri="{9D8B030D-6E8A-4147-A177-3AD203B41FA5}">
                      <a16:colId xmlns:a16="http://schemas.microsoft.com/office/drawing/2014/main" val="888612041"/>
                    </a:ext>
                  </a:extLst>
                </a:gridCol>
                <a:gridCol w="65669">
                  <a:extLst>
                    <a:ext uri="{9D8B030D-6E8A-4147-A177-3AD203B41FA5}">
                      <a16:colId xmlns:a16="http://schemas.microsoft.com/office/drawing/2014/main" val="1253525945"/>
                    </a:ext>
                  </a:extLst>
                </a:gridCol>
                <a:gridCol w="65669">
                  <a:extLst>
                    <a:ext uri="{9D8B030D-6E8A-4147-A177-3AD203B41FA5}">
                      <a16:colId xmlns:a16="http://schemas.microsoft.com/office/drawing/2014/main" val="2555267198"/>
                    </a:ext>
                  </a:extLst>
                </a:gridCol>
                <a:gridCol w="65669">
                  <a:extLst>
                    <a:ext uri="{9D8B030D-6E8A-4147-A177-3AD203B41FA5}">
                      <a16:colId xmlns:a16="http://schemas.microsoft.com/office/drawing/2014/main" val="1582815570"/>
                    </a:ext>
                  </a:extLst>
                </a:gridCol>
                <a:gridCol w="65669">
                  <a:extLst>
                    <a:ext uri="{9D8B030D-6E8A-4147-A177-3AD203B41FA5}">
                      <a16:colId xmlns:a16="http://schemas.microsoft.com/office/drawing/2014/main" val="385874079"/>
                    </a:ext>
                  </a:extLst>
                </a:gridCol>
                <a:gridCol w="65669">
                  <a:extLst>
                    <a:ext uri="{9D8B030D-6E8A-4147-A177-3AD203B41FA5}">
                      <a16:colId xmlns:a16="http://schemas.microsoft.com/office/drawing/2014/main" val="2721281642"/>
                    </a:ext>
                  </a:extLst>
                </a:gridCol>
                <a:gridCol w="65669">
                  <a:extLst>
                    <a:ext uri="{9D8B030D-6E8A-4147-A177-3AD203B41FA5}">
                      <a16:colId xmlns:a16="http://schemas.microsoft.com/office/drawing/2014/main" val="401940951"/>
                    </a:ext>
                  </a:extLst>
                </a:gridCol>
                <a:gridCol w="65669">
                  <a:extLst>
                    <a:ext uri="{9D8B030D-6E8A-4147-A177-3AD203B41FA5}">
                      <a16:colId xmlns:a16="http://schemas.microsoft.com/office/drawing/2014/main" val="3641048398"/>
                    </a:ext>
                  </a:extLst>
                </a:gridCol>
                <a:gridCol w="65669">
                  <a:extLst>
                    <a:ext uri="{9D8B030D-6E8A-4147-A177-3AD203B41FA5}">
                      <a16:colId xmlns:a16="http://schemas.microsoft.com/office/drawing/2014/main" val="822562023"/>
                    </a:ext>
                  </a:extLst>
                </a:gridCol>
                <a:gridCol w="65669">
                  <a:extLst>
                    <a:ext uri="{9D8B030D-6E8A-4147-A177-3AD203B41FA5}">
                      <a16:colId xmlns:a16="http://schemas.microsoft.com/office/drawing/2014/main" val="521699080"/>
                    </a:ext>
                  </a:extLst>
                </a:gridCol>
                <a:gridCol w="65669">
                  <a:extLst>
                    <a:ext uri="{9D8B030D-6E8A-4147-A177-3AD203B41FA5}">
                      <a16:colId xmlns:a16="http://schemas.microsoft.com/office/drawing/2014/main" val="3271159099"/>
                    </a:ext>
                  </a:extLst>
                </a:gridCol>
                <a:gridCol w="65669">
                  <a:extLst>
                    <a:ext uri="{9D8B030D-6E8A-4147-A177-3AD203B41FA5}">
                      <a16:colId xmlns:a16="http://schemas.microsoft.com/office/drawing/2014/main" val="761061201"/>
                    </a:ext>
                  </a:extLst>
                </a:gridCol>
                <a:gridCol w="65669">
                  <a:extLst>
                    <a:ext uri="{9D8B030D-6E8A-4147-A177-3AD203B41FA5}">
                      <a16:colId xmlns:a16="http://schemas.microsoft.com/office/drawing/2014/main" val="902377409"/>
                    </a:ext>
                  </a:extLst>
                </a:gridCol>
                <a:gridCol w="65669">
                  <a:extLst>
                    <a:ext uri="{9D8B030D-6E8A-4147-A177-3AD203B41FA5}">
                      <a16:colId xmlns:a16="http://schemas.microsoft.com/office/drawing/2014/main" val="4213082564"/>
                    </a:ext>
                  </a:extLst>
                </a:gridCol>
                <a:gridCol w="65669">
                  <a:extLst>
                    <a:ext uri="{9D8B030D-6E8A-4147-A177-3AD203B41FA5}">
                      <a16:colId xmlns:a16="http://schemas.microsoft.com/office/drawing/2014/main" val="2942282992"/>
                    </a:ext>
                  </a:extLst>
                </a:gridCol>
                <a:gridCol w="65669">
                  <a:extLst>
                    <a:ext uri="{9D8B030D-6E8A-4147-A177-3AD203B41FA5}">
                      <a16:colId xmlns:a16="http://schemas.microsoft.com/office/drawing/2014/main" val="4104640667"/>
                    </a:ext>
                  </a:extLst>
                </a:gridCol>
                <a:gridCol w="65669">
                  <a:extLst>
                    <a:ext uri="{9D8B030D-6E8A-4147-A177-3AD203B41FA5}">
                      <a16:colId xmlns:a16="http://schemas.microsoft.com/office/drawing/2014/main" val="2016063598"/>
                    </a:ext>
                  </a:extLst>
                </a:gridCol>
                <a:gridCol w="65669">
                  <a:extLst>
                    <a:ext uri="{9D8B030D-6E8A-4147-A177-3AD203B41FA5}">
                      <a16:colId xmlns:a16="http://schemas.microsoft.com/office/drawing/2014/main" val="276138290"/>
                    </a:ext>
                  </a:extLst>
                </a:gridCol>
                <a:gridCol w="65669">
                  <a:extLst>
                    <a:ext uri="{9D8B030D-6E8A-4147-A177-3AD203B41FA5}">
                      <a16:colId xmlns:a16="http://schemas.microsoft.com/office/drawing/2014/main" val="2250090313"/>
                    </a:ext>
                  </a:extLst>
                </a:gridCol>
                <a:gridCol w="65669">
                  <a:extLst>
                    <a:ext uri="{9D8B030D-6E8A-4147-A177-3AD203B41FA5}">
                      <a16:colId xmlns:a16="http://schemas.microsoft.com/office/drawing/2014/main" val="689811548"/>
                    </a:ext>
                  </a:extLst>
                </a:gridCol>
                <a:gridCol w="65669">
                  <a:extLst>
                    <a:ext uri="{9D8B030D-6E8A-4147-A177-3AD203B41FA5}">
                      <a16:colId xmlns:a16="http://schemas.microsoft.com/office/drawing/2014/main" val="795092392"/>
                    </a:ext>
                  </a:extLst>
                </a:gridCol>
                <a:gridCol w="65669">
                  <a:extLst>
                    <a:ext uri="{9D8B030D-6E8A-4147-A177-3AD203B41FA5}">
                      <a16:colId xmlns:a16="http://schemas.microsoft.com/office/drawing/2014/main" val="4056108122"/>
                    </a:ext>
                  </a:extLst>
                </a:gridCol>
                <a:gridCol w="65669">
                  <a:extLst>
                    <a:ext uri="{9D8B030D-6E8A-4147-A177-3AD203B41FA5}">
                      <a16:colId xmlns:a16="http://schemas.microsoft.com/office/drawing/2014/main" val="2926627958"/>
                    </a:ext>
                  </a:extLst>
                </a:gridCol>
                <a:gridCol w="65669">
                  <a:extLst>
                    <a:ext uri="{9D8B030D-6E8A-4147-A177-3AD203B41FA5}">
                      <a16:colId xmlns:a16="http://schemas.microsoft.com/office/drawing/2014/main" val="843816773"/>
                    </a:ext>
                  </a:extLst>
                </a:gridCol>
                <a:gridCol w="65669">
                  <a:extLst>
                    <a:ext uri="{9D8B030D-6E8A-4147-A177-3AD203B41FA5}">
                      <a16:colId xmlns:a16="http://schemas.microsoft.com/office/drawing/2014/main" val="1540182489"/>
                    </a:ext>
                  </a:extLst>
                </a:gridCol>
                <a:gridCol w="65669">
                  <a:extLst>
                    <a:ext uri="{9D8B030D-6E8A-4147-A177-3AD203B41FA5}">
                      <a16:colId xmlns:a16="http://schemas.microsoft.com/office/drawing/2014/main" val="946645197"/>
                    </a:ext>
                  </a:extLst>
                </a:gridCol>
                <a:gridCol w="65669">
                  <a:extLst>
                    <a:ext uri="{9D8B030D-6E8A-4147-A177-3AD203B41FA5}">
                      <a16:colId xmlns:a16="http://schemas.microsoft.com/office/drawing/2014/main" val="3047074774"/>
                    </a:ext>
                  </a:extLst>
                </a:gridCol>
                <a:gridCol w="65669">
                  <a:extLst>
                    <a:ext uri="{9D8B030D-6E8A-4147-A177-3AD203B41FA5}">
                      <a16:colId xmlns:a16="http://schemas.microsoft.com/office/drawing/2014/main" val="2670199393"/>
                    </a:ext>
                  </a:extLst>
                </a:gridCol>
                <a:gridCol w="65669">
                  <a:extLst>
                    <a:ext uri="{9D8B030D-6E8A-4147-A177-3AD203B41FA5}">
                      <a16:colId xmlns:a16="http://schemas.microsoft.com/office/drawing/2014/main" val="3101069583"/>
                    </a:ext>
                  </a:extLst>
                </a:gridCol>
                <a:gridCol w="65669">
                  <a:extLst>
                    <a:ext uri="{9D8B030D-6E8A-4147-A177-3AD203B41FA5}">
                      <a16:colId xmlns:a16="http://schemas.microsoft.com/office/drawing/2014/main" val="3553382532"/>
                    </a:ext>
                  </a:extLst>
                </a:gridCol>
                <a:gridCol w="65669">
                  <a:extLst>
                    <a:ext uri="{9D8B030D-6E8A-4147-A177-3AD203B41FA5}">
                      <a16:colId xmlns:a16="http://schemas.microsoft.com/office/drawing/2014/main" val="3636556946"/>
                    </a:ext>
                  </a:extLst>
                </a:gridCol>
                <a:gridCol w="65669">
                  <a:extLst>
                    <a:ext uri="{9D8B030D-6E8A-4147-A177-3AD203B41FA5}">
                      <a16:colId xmlns:a16="http://schemas.microsoft.com/office/drawing/2014/main" val="3981239339"/>
                    </a:ext>
                  </a:extLst>
                </a:gridCol>
                <a:gridCol w="65669">
                  <a:extLst>
                    <a:ext uri="{9D8B030D-6E8A-4147-A177-3AD203B41FA5}">
                      <a16:colId xmlns:a16="http://schemas.microsoft.com/office/drawing/2014/main" val="1794157936"/>
                    </a:ext>
                  </a:extLst>
                </a:gridCol>
                <a:gridCol w="65669">
                  <a:extLst>
                    <a:ext uri="{9D8B030D-6E8A-4147-A177-3AD203B41FA5}">
                      <a16:colId xmlns:a16="http://schemas.microsoft.com/office/drawing/2014/main" val="3708188128"/>
                    </a:ext>
                  </a:extLst>
                </a:gridCol>
                <a:gridCol w="65669">
                  <a:extLst>
                    <a:ext uri="{9D8B030D-6E8A-4147-A177-3AD203B41FA5}">
                      <a16:colId xmlns:a16="http://schemas.microsoft.com/office/drawing/2014/main" val="819250952"/>
                    </a:ext>
                  </a:extLst>
                </a:gridCol>
                <a:gridCol w="65669">
                  <a:extLst>
                    <a:ext uri="{9D8B030D-6E8A-4147-A177-3AD203B41FA5}">
                      <a16:colId xmlns:a16="http://schemas.microsoft.com/office/drawing/2014/main" val="4074949359"/>
                    </a:ext>
                  </a:extLst>
                </a:gridCol>
                <a:gridCol w="65669">
                  <a:extLst>
                    <a:ext uri="{9D8B030D-6E8A-4147-A177-3AD203B41FA5}">
                      <a16:colId xmlns:a16="http://schemas.microsoft.com/office/drawing/2014/main" val="686691175"/>
                    </a:ext>
                  </a:extLst>
                </a:gridCol>
                <a:gridCol w="65669">
                  <a:extLst>
                    <a:ext uri="{9D8B030D-6E8A-4147-A177-3AD203B41FA5}">
                      <a16:colId xmlns:a16="http://schemas.microsoft.com/office/drawing/2014/main" val="1714129251"/>
                    </a:ext>
                  </a:extLst>
                </a:gridCol>
                <a:gridCol w="65669">
                  <a:extLst>
                    <a:ext uri="{9D8B030D-6E8A-4147-A177-3AD203B41FA5}">
                      <a16:colId xmlns:a16="http://schemas.microsoft.com/office/drawing/2014/main" val="1715657779"/>
                    </a:ext>
                  </a:extLst>
                </a:gridCol>
                <a:gridCol w="65669">
                  <a:extLst>
                    <a:ext uri="{9D8B030D-6E8A-4147-A177-3AD203B41FA5}">
                      <a16:colId xmlns:a16="http://schemas.microsoft.com/office/drawing/2014/main" val="809609604"/>
                    </a:ext>
                  </a:extLst>
                </a:gridCol>
                <a:gridCol w="65669">
                  <a:extLst>
                    <a:ext uri="{9D8B030D-6E8A-4147-A177-3AD203B41FA5}">
                      <a16:colId xmlns:a16="http://schemas.microsoft.com/office/drawing/2014/main" val="1849868773"/>
                    </a:ext>
                  </a:extLst>
                </a:gridCol>
                <a:gridCol w="65669">
                  <a:extLst>
                    <a:ext uri="{9D8B030D-6E8A-4147-A177-3AD203B41FA5}">
                      <a16:colId xmlns:a16="http://schemas.microsoft.com/office/drawing/2014/main" val="1922679738"/>
                    </a:ext>
                  </a:extLst>
                </a:gridCol>
                <a:gridCol w="65669">
                  <a:extLst>
                    <a:ext uri="{9D8B030D-6E8A-4147-A177-3AD203B41FA5}">
                      <a16:colId xmlns:a16="http://schemas.microsoft.com/office/drawing/2014/main" val="1912093078"/>
                    </a:ext>
                  </a:extLst>
                </a:gridCol>
                <a:gridCol w="65669">
                  <a:extLst>
                    <a:ext uri="{9D8B030D-6E8A-4147-A177-3AD203B41FA5}">
                      <a16:colId xmlns:a16="http://schemas.microsoft.com/office/drawing/2014/main" val="1088049206"/>
                    </a:ext>
                  </a:extLst>
                </a:gridCol>
                <a:gridCol w="65669">
                  <a:extLst>
                    <a:ext uri="{9D8B030D-6E8A-4147-A177-3AD203B41FA5}">
                      <a16:colId xmlns:a16="http://schemas.microsoft.com/office/drawing/2014/main" val="1385002902"/>
                    </a:ext>
                  </a:extLst>
                </a:gridCol>
                <a:gridCol w="65669">
                  <a:extLst>
                    <a:ext uri="{9D8B030D-6E8A-4147-A177-3AD203B41FA5}">
                      <a16:colId xmlns:a16="http://schemas.microsoft.com/office/drawing/2014/main" val="1144549691"/>
                    </a:ext>
                  </a:extLst>
                </a:gridCol>
                <a:gridCol w="65669">
                  <a:extLst>
                    <a:ext uri="{9D8B030D-6E8A-4147-A177-3AD203B41FA5}">
                      <a16:colId xmlns:a16="http://schemas.microsoft.com/office/drawing/2014/main" val="4031602315"/>
                    </a:ext>
                  </a:extLst>
                </a:gridCol>
                <a:gridCol w="65669">
                  <a:extLst>
                    <a:ext uri="{9D8B030D-6E8A-4147-A177-3AD203B41FA5}">
                      <a16:colId xmlns:a16="http://schemas.microsoft.com/office/drawing/2014/main" val="742541436"/>
                    </a:ext>
                  </a:extLst>
                </a:gridCol>
                <a:gridCol w="65669">
                  <a:extLst>
                    <a:ext uri="{9D8B030D-6E8A-4147-A177-3AD203B41FA5}">
                      <a16:colId xmlns:a16="http://schemas.microsoft.com/office/drawing/2014/main" val="3430111903"/>
                    </a:ext>
                  </a:extLst>
                </a:gridCol>
                <a:gridCol w="65669">
                  <a:extLst>
                    <a:ext uri="{9D8B030D-6E8A-4147-A177-3AD203B41FA5}">
                      <a16:colId xmlns:a16="http://schemas.microsoft.com/office/drawing/2014/main" val="3406941218"/>
                    </a:ext>
                  </a:extLst>
                </a:gridCol>
                <a:gridCol w="65669">
                  <a:extLst>
                    <a:ext uri="{9D8B030D-6E8A-4147-A177-3AD203B41FA5}">
                      <a16:colId xmlns:a16="http://schemas.microsoft.com/office/drawing/2014/main" val="1931467163"/>
                    </a:ext>
                  </a:extLst>
                </a:gridCol>
                <a:gridCol w="65669">
                  <a:extLst>
                    <a:ext uri="{9D8B030D-6E8A-4147-A177-3AD203B41FA5}">
                      <a16:colId xmlns:a16="http://schemas.microsoft.com/office/drawing/2014/main" val="1533874174"/>
                    </a:ext>
                  </a:extLst>
                </a:gridCol>
                <a:gridCol w="65669">
                  <a:extLst>
                    <a:ext uri="{9D8B030D-6E8A-4147-A177-3AD203B41FA5}">
                      <a16:colId xmlns:a16="http://schemas.microsoft.com/office/drawing/2014/main" val="3098242815"/>
                    </a:ext>
                  </a:extLst>
                </a:gridCol>
                <a:gridCol w="65669">
                  <a:extLst>
                    <a:ext uri="{9D8B030D-6E8A-4147-A177-3AD203B41FA5}">
                      <a16:colId xmlns:a16="http://schemas.microsoft.com/office/drawing/2014/main" val="1423067655"/>
                    </a:ext>
                  </a:extLst>
                </a:gridCol>
                <a:gridCol w="65669">
                  <a:extLst>
                    <a:ext uri="{9D8B030D-6E8A-4147-A177-3AD203B41FA5}">
                      <a16:colId xmlns:a16="http://schemas.microsoft.com/office/drawing/2014/main" val="1830177270"/>
                    </a:ext>
                  </a:extLst>
                </a:gridCol>
                <a:gridCol w="65669">
                  <a:extLst>
                    <a:ext uri="{9D8B030D-6E8A-4147-A177-3AD203B41FA5}">
                      <a16:colId xmlns:a16="http://schemas.microsoft.com/office/drawing/2014/main" val="1329830562"/>
                    </a:ext>
                  </a:extLst>
                </a:gridCol>
                <a:gridCol w="65669">
                  <a:extLst>
                    <a:ext uri="{9D8B030D-6E8A-4147-A177-3AD203B41FA5}">
                      <a16:colId xmlns:a16="http://schemas.microsoft.com/office/drawing/2014/main" val="2308842276"/>
                    </a:ext>
                  </a:extLst>
                </a:gridCol>
                <a:gridCol w="65669">
                  <a:extLst>
                    <a:ext uri="{9D8B030D-6E8A-4147-A177-3AD203B41FA5}">
                      <a16:colId xmlns:a16="http://schemas.microsoft.com/office/drawing/2014/main" val="1876509834"/>
                    </a:ext>
                  </a:extLst>
                </a:gridCol>
                <a:gridCol w="65669">
                  <a:extLst>
                    <a:ext uri="{9D8B030D-6E8A-4147-A177-3AD203B41FA5}">
                      <a16:colId xmlns:a16="http://schemas.microsoft.com/office/drawing/2014/main" val="2686376118"/>
                    </a:ext>
                  </a:extLst>
                </a:gridCol>
                <a:gridCol w="65669">
                  <a:extLst>
                    <a:ext uri="{9D8B030D-6E8A-4147-A177-3AD203B41FA5}">
                      <a16:colId xmlns:a16="http://schemas.microsoft.com/office/drawing/2014/main" val="1710626276"/>
                    </a:ext>
                  </a:extLst>
                </a:gridCol>
                <a:gridCol w="65669">
                  <a:extLst>
                    <a:ext uri="{9D8B030D-6E8A-4147-A177-3AD203B41FA5}">
                      <a16:colId xmlns:a16="http://schemas.microsoft.com/office/drawing/2014/main" val="1205034208"/>
                    </a:ext>
                  </a:extLst>
                </a:gridCol>
                <a:gridCol w="65669">
                  <a:extLst>
                    <a:ext uri="{9D8B030D-6E8A-4147-A177-3AD203B41FA5}">
                      <a16:colId xmlns:a16="http://schemas.microsoft.com/office/drawing/2014/main" val="3190341299"/>
                    </a:ext>
                  </a:extLst>
                </a:gridCol>
                <a:gridCol w="65669">
                  <a:extLst>
                    <a:ext uri="{9D8B030D-6E8A-4147-A177-3AD203B41FA5}">
                      <a16:colId xmlns:a16="http://schemas.microsoft.com/office/drawing/2014/main" val="129715097"/>
                    </a:ext>
                  </a:extLst>
                </a:gridCol>
                <a:gridCol w="65669">
                  <a:extLst>
                    <a:ext uri="{9D8B030D-6E8A-4147-A177-3AD203B41FA5}">
                      <a16:colId xmlns:a16="http://schemas.microsoft.com/office/drawing/2014/main" val="3269275831"/>
                    </a:ext>
                  </a:extLst>
                </a:gridCol>
                <a:gridCol w="65669">
                  <a:extLst>
                    <a:ext uri="{9D8B030D-6E8A-4147-A177-3AD203B41FA5}">
                      <a16:colId xmlns:a16="http://schemas.microsoft.com/office/drawing/2014/main" val="2400570193"/>
                    </a:ext>
                  </a:extLst>
                </a:gridCol>
                <a:gridCol w="65669">
                  <a:extLst>
                    <a:ext uri="{9D8B030D-6E8A-4147-A177-3AD203B41FA5}">
                      <a16:colId xmlns:a16="http://schemas.microsoft.com/office/drawing/2014/main" val="2393803334"/>
                    </a:ext>
                  </a:extLst>
                </a:gridCol>
                <a:gridCol w="65669">
                  <a:extLst>
                    <a:ext uri="{9D8B030D-6E8A-4147-A177-3AD203B41FA5}">
                      <a16:colId xmlns:a16="http://schemas.microsoft.com/office/drawing/2014/main" val="1771751617"/>
                    </a:ext>
                  </a:extLst>
                </a:gridCol>
                <a:gridCol w="65669">
                  <a:extLst>
                    <a:ext uri="{9D8B030D-6E8A-4147-A177-3AD203B41FA5}">
                      <a16:colId xmlns:a16="http://schemas.microsoft.com/office/drawing/2014/main" val="3223641523"/>
                    </a:ext>
                  </a:extLst>
                </a:gridCol>
                <a:gridCol w="65669">
                  <a:extLst>
                    <a:ext uri="{9D8B030D-6E8A-4147-A177-3AD203B41FA5}">
                      <a16:colId xmlns:a16="http://schemas.microsoft.com/office/drawing/2014/main" val="1166766320"/>
                    </a:ext>
                  </a:extLst>
                </a:gridCol>
              </a:tblGrid>
              <a:tr h="264695">
                <a:tc>
                  <a:txBody>
                    <a:bodyPr/>
                    <a:lstStyle/>
                    <a:p>
                      <a:pPr algn="l" fontAlgn="b"/>
                      <a:endParaRPr lang="en-GB" sz="11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noFill/>
                  </a:tcPr>
                </a:tc>
                <a:tc gridSpan="50">
                  <a:txBody>
                    <a:bodyPr/>
                    <a:lstStyle/>
                    <a:p>
                      <a:pPr algn="ctr" fontAlgn="b"/>
                      <a:r>
                        <a:rPr lang="en-GB" sz="1100" b="0" i="0" u="none" strike="noStrike">
                          <a:solidFill>
                            <a:srgbClr val="000000"/>
                          </a:solidFill>
                          <a:effectLst/>
                          <a:latin typeface="Calibri" panose="020F0502020204030204" pitchFamily="34" charset="0"/>
                        </a:rPr>
                        <a:t>Mon-Fri</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0">
                  <a:txBody>
                    <a:bodyPr/>
                    <a:lstStyle/>
                    <a:p>
                      <a:pPr algn="ctr" fontAlgn="b"/>
                      <a:r>
                        <a:rPr lang="en-GB" sz="1100" b="0" i="0" u="none" strike="noStrike">
                          <a:solidFill>
                            <a:srgbClr val="000000"/>
                          </a:solidFill>
                          <a:effectLst/>
                          <a:latin typeface="Calibri" panose="020F0502020204030204" pitchFamily="34" charset="0"/>
                        </a:rPr>
                        <a:t>Saturday</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0">
                  <a:txBody>
                    <a:bodyPr/>
                    <a:lstStyle/>
                    <a:p>
                      <a:pPr algn="ctr" fontAlgn="b"/>
                      <a:r>
                        <a:rPr lang="en-GB" sz="1100" b="0" i="0" u="none" strike="noStrike">
                          <a:solidFill>
                            <a:srgbClr val="000000"/>
                          </a:solidFill>
                          <a:effectLst/>
                          <a:latin typeface="Calibri" panose="020F0502020204030204" pitchFamily="34" charset="0"/>
                        </a:rPr>
                        <a:t>Sunday</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17786639"/>
                  </a:ext>
                </a:extLst>
              </a:tr>
              <a:tr h="264695">
                <a:tc>
                  <a:txBody>
                    <a:bodyPr/>
                    <a:lstStyle/>
                    <a:p>
                      <a:pPr algn="r" fontAlgn="ctr"/>
                      <a:r>
                        <a:rPr lang="en-GB" sz="900" b="0" i="0" u="none" strike="noStrike">
                          <a:solidFill>
                            <a:srgbClr val="000000"/>
                          </a:solidFill>
                          <a:effectLst/>
                          <a:latin typeface="Calibri" panose="020F0502020204030204" pitchFamily="34" charset="0"/>
                        </a:rPr>
                        <a:t>Store opening times </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836066687"/>
                  </a:ext>
                </a:extLst>
              </a:tr>
              <a:tr h="264695">
                <a:tc>
                  <a:txBody>
                    <a:bodyPr/>
                    <a:lstStyle/>
                    <a:p>
                      <a:pPr algn="r" fontAlgn="ctr"/>
                      <a:r>
                        <a:rPr lang="en-GB" sz="900" b="0" i="0" u="none" strike="noStrike">
                          <a:solidFill>
                            <a:srgbClr val="000000"/>
                          </a:solidFill>
                          <a:effectLst/>
                          <a:latin typeface="Calibri" panose="020F0502020204030204" pitchFamily="34" charset="0"/>
                        </a:rPr>
                        <a:t>ODEON-Cinema </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730859590"/>
                  </a:ext>
                </a:extLst>
              </a:tr>
              <a:tr h="264695">
                <a:tc>
                  <a:txBody>
                    <a:bodyPr/>
                    <a:lstStyle/>
                    <a:p>
                      <a:pPr algn="r" fontAlgn="ctr"/>
                      <a:r>
                        <a:rPr lang="en-GB" sz="900" b="0" i="0" u="none" strike="noStrike">
                          <a:solidFill>
                            <a:srgbClr val="000000"/>
                          </a:solidFill>
                          <a:effectLst/>
                          <a:latin typeface="Calibri" panose="020F0502020204030204" pitchFamily="34" charset="0"/>
                        </a:rPr>
                        <a:t>WC lights schedule</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597576959"/>
                  </a:ext>
                </a:extLst>
              </a:tr>
              <a:tr h="264695">
                <a:tc>
                  <a:txBody>
                    <a:bodyPr/>
                    <a:lstStyle/>
                    <a:p>
                      <a:pPr algn="r" fontAlgn="ctr"/>
                      <a:r>
                        <a:rPr lang="en-GB" sz="900" b="0" i="0" u="none" strike="noStrike">
                          <a:solidFill>
                            <a:srgbClr val="000000"/>
                          </a:solidFill>
                          <a:effectLst/>
                          <a:latin typeface="Calibri" panose="020F0502020204030204" pitchFamily="34" charset="0"/>
                        </a:rPr>
                        <a:t>Cleaning Lighting</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25400" cap="flat" cmpd="dbl" algn="ctr">
                      <a:solidFill>
                        <a:srgbClr val="FF0000"/>
                      </a:solidFill>
                      <a:prstDash val="solid"/>
                      <a:round/>
                      <a:headEnd type="none" w="med" len="med"/>
                      <a:tailEnd type="none" w="med" len="med"/>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w="25400" cap="flat" cmpd="dbl" algn="ctr">
                      <a:solidFill>
                        <a:srgbClr val="FF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25400" cap="flat" cmpd="dbl" algn="ctr">
                      <a:solidFill>
                        <a:srgbClr val="FF0000"/>
                      </a:solidFill>
                      <a:prstDash val="solid"/>
                      <a:round/>
                      <a:headEnd type="none" w="med" len="med"/>
                      <a:tailEnd type="none" w="med" len="med"/>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w="25400" cap="flat" cmpd="dbl" algn="ctr">
                      <a:solidFill>
                        <a:srgbClr val="FF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25400" cap="flat" cmpd="dbl" algn="ctr">
                      <a:solidFill>
                        <a:srgbClr val="FF0000"/>
                      </a:solidFill>
                      <a:prstDash val="solid"/>
                      <a:round/>
                      <a:headEnd type="none" w="med" len="med"/>
                      <a:tailEnd type="none" w="med" len="med"/>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708079494"/>
                  </a:ext>
                </a:extLst>
              </a:tr>
              <a:tr h="264695">
                <a:tc>
                  <a:txBody>
                    <a:bodyPr/>
                    <a:lstStyle/>
                    <a:p>
                      <a:pPr algn="r" fontAlgn="ctr"/>
                      <a:r>
                        <a:rPr lang="en-GB" sz="900" b="0" i="0" u="none" strike="noStrike">
                          <a:solidFill>
                            <a:srgbClr val="000000"/>
                          </a:solidFill>
                          <a:effectLst/>
                          <a:latin typeface="Calibri" panose="020F0502020204030204" pitchFamily="34" charset="0"/>
                        </a:rPr>
                        <a:t>Cornice Lighting</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171244340"/>
                  </a:ext>
                </a:extLst>
              </a:tr>
              <a:tr h="264695">
                <a:tc>
                  <a:txBody>
                    <a:bodyPr/>
                    <a:lstStyle/>
                    <a:p>
                      <a:pPr algn="r" fontAlgn="ctr"/>
                      <a:r>
                        <a:rPr lang="en-GB" sz="900" b="0" i="0" u="none" strike="noStrike">
                          <a:solidFill>
                            <a:srgbClr val="000000"/>
                          </a:solidFill>
                          <a:effectLst/>
                          <a:latin typeface="Calibri" panose="020F0502020204030204" pitchFamily="34" charset="0"/>
                        </a:rPr>
                        <a:t>Mall Lighting</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25400" cap="flat" cmpd="dbl" algn="ctr">
                      <a:solidFill>
                        <a:srgbClr val="FF0000"/>
                      </a:solidFill>
                      <a:prstDash val="solid"/>
                      <a:round/>
                      <a:headEnd type="none" w="med" len="med"/>
                      <a:tailEnd type="none" w="med" len="med"/>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25400" cap="flat" cmpd="dbl" algn="ctr">
                      <a:solidFill>
                        <a:srgbClr val="FF0000"/>
                      </a:solidFill>
                      <a:prstDash val="solid"/>
                      <a:round/>
                      <a:headEnd type="none" w="med" len="med"/>
                      <a:tailEnd type="none" w="med" len="med"/>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25400" cap="flat" cmpd="dbl" algn="ctr">
                      <a:solidFill>
                        <a:srgbClr val="FF0000"/>
                      </a:solidFill>
                      <a:prstDash val="solid"/>
                      <a:round/>
                      <a:headEnd type="none" w="med" len="med"/>
                      <a:tailEnd type="none" w="med" len="med"/>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9BC2E6"/>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w="25400" cap="flat" cmpd="dbl" algn="ctr">
                      <a:solidFill>
                        <a:srgbClr val="FF0000"/>
                      </a:solidFill>
                      <a:prstDash val="solid"/>
                      <a:round/>
                      <a:headEnd type="none" w="med" len="med"/>
                      <a:tailEnd type="none" w="med" len="med"/>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467811306"/>
                  </a:ext>
                </a:extLst>
              </a:tr>
              <a:tr h="264695">
                <a:tc>
                  <a:txBody>
                    <a:bodyPr/>
                    <a:lstStyle/>
                    <a:p>
                      <a:pPr algn="r" fontAlgn="ctr"/>
                      <a:r>
                        <a:rPr lang="en-GB" sz="900" b="0" i="0" u="none" strike="noStrike" dirty="0">
                          <a:solidFill>
                            <a:srgbClr val="000000"/>
                          </a:solidFill>
                          <a:effectLst/>
                          <a:latin typeface="Calibri" panose="020F0502020204030204" pitchFamily="34" charset="0"/>
                        </a:rPr>
                        <a:t>Xmas Lighting</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000000"/>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w="25400" cap="flat" cmpd="dbl" algn="ctr">
                      <a:solidFill>
                        <a:srgbClr val="FF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w="25400" cap="flat" cmpd="dbl"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280401"/>
                  </a:ext>
                </a:extLst>
              </a:tr>
              <a:tr h="255872">
                <a:tc>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rowSpan="2" gridSpan="2">
                  <a:txBody>
                    <a:bodyPr/>
                    <a:lstStyle/>
                    <a:p>
                      <a:pPr algn="ctr" fontAlgn="ctr"/>
                      <a:r>
                        <a:rPr lang="en-GB" sz="800" b="0" i="0" u="none" strike="noStrike">
                          <a:solidFill>
                            <a:srgbClr val="000000"/>
                          </a:solidFill>
                          <a:effectLst/>
                          <a:latin typeface="Calibri" panose="020F0502020204030204" pitchFamily="34" charset="0"/>
                        </a:rPr>
                        <a:t>00:00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01:00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02:00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dirty="0">
                          <a:solidFill>
                            <a:srgbClr val="000000"/>
                          </a:solidFill>
                          <a:effectLst/>
                          <a:latin typeface="Calibri" panose="020F0502020204030204" pitchFamily="34" charset="0"/>
                        </a:rPr>
                        <a:t>03:00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04:00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05:00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05:00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06:00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07:00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08:00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09:00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10:00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11:00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12:00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dirty="0">
                          <a:solidFill>
                            <a:srgbClr val="000000"/>
                          </a:solidFill>
                          <a:effectLst/>
                          <a:latin typeface="Calibri" panose="020F0502020204030204" pitchFamily="34" charset="0"/>
                        </a:rPr>
                        <a:t>13:00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14:00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15:00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16:00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17:00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18:00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19:00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20:00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21:00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22:00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dirty="0">
                          <a:solidFill>
                            <a:srgbClr val="000000"/>
                          </a:solidFill>
                          <a:effectLst/>
                          <a:latin typeface="Calibri" panose="020F0502020204030204" pitchFamily="34" charset="0"/>
                        </a:rPr>
                        <a:t>23:00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00:00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01:00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02:00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dirty="0">
                          <a:solidFill>
                            <a:srgbClr val="000000"/>
                          </a:solidFill>
                          <a:effectLst/>
                          <a:latin typeface="Calibri" panose="020F0502020204030204" pitchFamily="34" charset="0"/>
                        </a:rPr>
                        <a:t>03:00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04:00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05:00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05:00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06:00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dirty="0">
                          <a:solidFill>
                            <a:srgbClr val="000000"/>
                          </a:solidFill>
                          <a:effectLst/>
                          <a:latin typeface="Calibri" panose="020F0502020204030204" pitchFamily="34" charset="0"/>
                        </a:rPr>
                        <a:t>07:00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08:00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09:00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10:00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11:00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12:00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dirty="0">
                          <a:solidFill>
                            <a:srgbClr val="000000"/>
                          </a:solidFill>
                          <a:effectLst/>
                          <a:latin typeface="Calibri" panose="020F0502020204030204" pitchFamily="34" charset="0"/>
                        </a:rPr>
                        <a:t>13:00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14:00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15:00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16:00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17:00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18:00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19:00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20:00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21:00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22:00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dirty="0">
                          <a:solidFill>
                            <a:srgbClr val="000000"/>
                          </a:solidFill>
                          <a:effectLst/>
                          <a:latin typeface="Calibri" panose="020F0502020204030204" pitchFamily="34" charset="0"/>
                        </a:rPr>
                        <a:t>23:00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00:00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01:00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02:00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dirty="0">
                          <a:solidFill>
                            <a:srgbClr val="000000"/>
                          </a:solidFill>
                          <a:effectLst/>
                          <a:latin typeface="Calibri" panose="020F0502020204030204" pitchFamily="34" charset="0"/>
                        </a:rPr>
                        <a:t>03:00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04:00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05:00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05:00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06:00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07:00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08:00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09:00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10:00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11:00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12:00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dirty="0">
                          <a:solidFill>
                            <a:srgbClr val="000000"/>
                          </a:solidFill>
                          <a:effectLst/>
                          <a:latin typeface="Calibri" panose="020F0502020204030204" pitchFamily="34" charset="0"/>
                        </a:rPr>
                        <a:t>13:00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14:00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15:00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16:00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17:00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18:00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19:00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20:00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21:00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a:solidFill>
                            <a:srgbClr val="000000"/>
                          </a:solidFill>
                          <a:effectLst/>
                          <a:latin typeface="Calibri" panose="020F0502020204030204" pitchFamily="34" charset="0"/>
                        </a:rPr>
                        <a:t>22:00</a:t>
                      </a:r>
                    </a:p>
                  </a:txBody>
                  <a:tcPr marL="6350" marR="6350" marT="6350" marB="0"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tc rowSpan="2" gridSpan="2">
                  <a:txBody>
                    <a:bodyPr/>
                    <a:lstStyle/>
                    <a:p>
                      <a:pPr algn="ctr" fontAlgn="ctr"/>
                      <a:r>
                        <a:rPr lang="en-GB" sz="800" b="0" i="0" u="none" strike="noStrike" dirty="0">
                          <a:solidFill>
                            <a:srgbClr val="000000"/>
                          </a:solidFill>
                          <a:effectLst/>
                          <a:latin typeface="Calibri" panose="020F0502020204030204" pitchFamily="34" charset="0"/>
                        </a:rPr>
                        <a:t>23:00</a:t>
                      </a:r>
                    </a:p>
                  </a:txBody>
                  <a:tcPr marL="6350" marR="6350" marT="6350" marB="0" vert="vert"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rowSpan="2" hMerge="1">
                  <a:txBody>
                    <a:bodyPr/>
                    <a:lstStyle/>
                    <a:p>
                      <a:endParaRPr lang="en-GB"/>
                    </a:p>
                  </a:txBody>
                  <a:tcPr/>
                </a:tc>
                <a:extLst>
                  <a:ext uri="{0D108BD9-81ED-4DB2-BD59-A6C34878D82A}">
                    <a16:rowId xmlns:a16="http://schemas.microsoft.com/office/drawing/2014/main" val="375409199"/>
                  </a:ext>
                </a:extLst>
              </a:tr>
              <a:tr h="291770">
                <a:tc>
                  <a:txBody>
                    <a:bodyPr/>
                    <a:lstStyle/>
                    <a:p>
                      <a:pPr algn="l" fontAlgn="b"/>
                      <a:endParaRPr lang="en-GB" sz="1100" b="0" i="0" u="none" strike="noStrike" dirty="0">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1554842954"/>
                  </a:ext>
                </a:extLst>
              </a:tr>
            </a:tbl>
          </a:graphicData>
        </a:graphic>
      </p:graphicFrame>
      <p:sp>
        <p:nvSpPr>
          <p:cNvPr id="14" name="Callout: Line 13">
            <a:extLst>
              <a:ext uri="{FF2B5EF4-FFF2-40B4-BE49-F238E27FC236}">
                <a16:creationId xmlns:a16="http://schemas.microsoft.com/office/drawing/2014/main" id="{6DF11401-8281-52E3-8D08-5A709F111345}"/>
              </a:ext>
            </a:extLst>
          </p:cNvPr>
          <p:cNvSpPr/>
          <p:nvPr/>
        </p:nvSpPr>
        <p:spPr>
          <a:xfrm>
            <a:off x="5210297" y="1976965"/>
            <a:ext cx="1223238" cy="429949"/>
          </a:xfrm>
          <a:prstGeom prst="borderCallout1">
            <a:avLst>
              <a:gd name="adj1" fmla="val 46920"/>
              <a:gd name="adj2" fmla="val -6458"/>
              <a:gd name="adj3" fmla="val 237852"/>
              <a:gd name="adj4" fmla="val -102708"/>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dirty="0"/>
              <a:t>Reduction in Lighting Output – dimming periods</a:t>
            </a:r>
          </a:p>
        </p:txBody>
      </p:sp>
      <p:sp>
        <p:nvSpPr>
          <p:cNvPr id="16" name="Callout: Line 15">
            <a:extLst>
              <a:ext uri="{FF2B5EF4-FFF2-40B4-BE49-F238E27FC236}">
                <a16:creationId xmlns:a16="http://schemas.microsoft.com/office/drawing/2014/main" id="{11D6B1AA-8B12-60C3-95CF-5DC8F6B7EA86}"/>
              </a:ext>
            </a:extLst>
          </p:cNvPr>
          <p:cNvSpPr/>
          <p:nvPr/>
        </p:nvSpPr>
        <p:spPr>
          <a:xfrm>
            <a:off x="8740729" y="2515803"/>
            <a:ext cx="968901" cy="429949"/>
          </a:xfrm>
          <a:prstGeom prst="borderCallout1">
            <a:avLst>
              <a:gd name="adj1" fmla="val 46920"/>
              <a:gd name="adj2" fmla="val -6458"/>
              <a:gd name="adj3" fmla="val 292781"/>
              <a:gd name="adj4" fmla="val -61458"/>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dirty="0"/>
              <a:t>Christmas Lights Off In Summer</a:t>
            </a:r>
          </a:p>
        </p:txBody>
      </p:sp>
      <p:graphicFrame>
        <p:nvGraphicFramePr>
          <p:cNvPr id="2" name="Table 15">
            <a:extLst>
              <a:ext uri="{FF2B5EF4-FFF2-40B4-BE49-F238E27FC236}">
                <a16:creationId xmlns:a16="http://schemas.microsoft.com/office/drawing/2014/main" id="{7F47BD51-CF85-582B-D77C-D8DFBC13444E}"/>
              </a:ext>
            </a:extLst>
          </p:cNvPr>
          <p:cNvGraphicFramePr>
            <a:graphicFrameLocks noGrp="1"/>
          </p:cNvGraphicFramePr>
          <p:nvPr>
            <p:extLst>
              <p:ext uri="{D42A27DB-BD31-4B8C-83A1-F6EECF244321}">
                <p14:modId xmlns:p14="http://schemas.microsoft.com/office/powerpoint/2010/main" val="3595898704"/>
              </p:ext>
            </p:extLst>
          </p:nvPr>
        </p:nvGraphicFramePr>
        <p:xfrm>
          <a:off x="101041" y="5457213"/>
          <a:ext cx="11690364" cy="1280964"/>
        </p:xfrm>
        <a:graphic>
          <a:graphicData uri="http://schemas.openxmlformats.org/drawingml/2006/table">
            <a:tbl>
              <a:tblPr firstRow="1" bandRow="1">
                <a:effectLst>
                  <a:outerShdw blurRad="50800" dist="38100" dir="2700000" algn="tl" rotWithShape="0">
                    <a:prstClr val="black">
                      <a:alpha val="40000"/>
                    </a:prstClr>
                  </a:outerShdw>
                </a:effectLst>
                <a:tableStyleId>{F2DE63D5-997A-4646-A377-4702673A728D}</a:tableStyleId>
              </a:tblPr>
              <a:tblGrid>
                <a:gridCol w="4383873">
                  <a:extLst>
                    <a:ext uri="{9D8B030D-6E8A-4147-A177-3AD203B41FA5}">
                      <a16:colId xmlns:a16="http://schemas.microsoft.com/office/drawing/2014/main" val="2707353830"/>
                    </a:ext>
                  </a:extLst>
                </a:gridCol>
                <a:gridCol w="4275382">
                  <a:extLst>
                    <a:ext uri="{9D8B030D-6E8A-4147-A177-3AD203B41FA5}">
                      <a16:colId xmlns:a16="http://schemas.microsoft.com/office/drawing/2014/main" val="3645765102"/>
                    </a:ext>
                  </a:extLst>
                </a:gridCol>
                <a:gridCol w="3031109">
                  <a:extLst>
                    <a:ext uri="{9D8B030D-6E8A-4147-A177-3AD203B41FA5}">
                      <a16:colId xmlns:a16="http://schemas.microsoft.com/office/drawing/2014/main" val="254362306"/>
                    </a:ext>
                  </a:extLst>
                </a:gridCol>
              </a:tblGrid>
              <a:tr h="349057">
                <a:tc>
                  <a:txBody>
                    <a:bodyPr/>
                    <a:lstStyle/>
                    <a:p>
                      <a:r>
                        <a:rPr lang="en-GB" sz="1800" dirty="0"/>
                        <a:t>Health &amp; Wellbeing</a:t>
                      </a:r>
                    </a:p>
                  </a:txBody>
                  <a:tcPr/>
                </a:tc>
                <a:tc>
                  <a:txBody>
                    <a:bodyPr/>
                    <a:lstStyle/>
                    <a:p>
                      <a:r>
                        <a:rPr lang="en-GB" sz="1800" dirty="0"/>
                        <a:t>Building Performance</a:t>
                      </a:r>
                    </a:p>
                  </a:txBody>
                  <a:tcPr/>
                </a:tc>
                <a:tc>
                  <a:txBody>
                    <a:bodyPr/>
                    <a:lstStyle/>
                    <a:p>
                      <a:r>
                        <a:rPr lang="en-GB" sz="1800" dirty="0"/>
                        <a:t>Balance</a:t>
                      </a:r>
                    </a:p>
                  </a:txBody>
                  <a:tcPr/>
                </a:tc>
                <a:extLst>
                  <a:ext uri="{0D108BD9-81ED-4DB2-BD59-A6C34878D82A}">
                    <a16:rowId xmlns:a16="http://schemas.microsoft.com/office/drawing/2014/main" val="3436852074"/>
                  </a:ext>
                </a:extLst>
              </a:tr>
              <a:tr h="915204">
                <a:tc>
                  <a:txBody>
                    <a:bodyPr/>
                    <a:lstStyle/>
                    <a:p>
                      <a:r>
                        <a:rPr lang="en-GB" sz="1600" dirty="0"/>
                        <a:t>Merchandising sales / bright &amp; airy.</a:t>
                      </a:r>
                    </a:p>
                  </a:txBody>
                  <a:tcPr/>
                </a:tc>
                <a:tc>
                  <a:txBody>
                    <a:bodyPr/>
                    <a:lstStyle/>
                    <a:p>
                      <a:pPr marL="0" algn="l" defTabSz="914400" rtl="0" eaLnBrk="1" latinLnBrk="0" hangingPunct="1"/>
                      <a:r>
                        <a:rPr lang="en-GB" sz="1600" kern="1200" dirty="0">
                          <a:solidFill>
                            <a:schemeClr val="tx1"/>
                          </a:solidFill>
                          <a:latin typeface="+mn-lt"/>
                          <a:ea typeface="+mn-ea"/>
                          <a:cs typeface="+mn-cs"/>
                        </a:rPr>
                        <a:t>Wasted power during daylight hours.</a:t>
                      </a:r>
                    </a:p>
                  </a:txBody>
                  <a:tcPr/>
                </a:tc>
                <a:tc>
                  <a:txBody>
                    <a:bodyPr/>
                    <a:lstStyle/>
                    <a:p>
                      <a:pPr marL="0" algn="l" defTabSz="914400" rtl="0" eaLnBrk="1" latinLnBrk="0" hangingPunct="1"/>
                      <a:r>
                        <a:rPr lang="en-GB" sz="1600" kern="1200" dirty="0">
                          <a:solidFill>
                            <a:schemeClr val="tx1"/>
                          </a:solidFill>
                          <a:latin typeface="+mn-lt"/>
                          <a:ea typeface="+mn-ea"/>
                          <a:cs typeface="+mn-cs"/>
                        </a:rPr>
                        <a:t>Basic daylight dimming.</a:t>
                      </a:r>
                    </a:p>
                    <a:p>
                      <a:pPr marL="0" algn="l" defTabSz="914400" rtl="0" eaLnBrk="1" latinLnBrk="0" hangingPunct="1"/>
                      <a:r>
                        <a:rPr lang="en-GB" sz="1600" kern="1200" dirty="0">
                          <a:solidFill>
                            <a:schemeClr val="tx1"/>
                          </a:solidFill>
                          <a:latin typeface="+mn-lt"/>
                          <a:ea typeface="+mn-ea"/>
                          <a:cs typeface="+mn-cs"/>
                        </a:rPr>
                        <a:t>£9,130</a:t>
                      </a:r>
                    </a:p>
                  </a:txBody>
                  <a:tcPr/>
                </a:tc>
                <a:extLst>
                  <a:ext uri="{0D108BD9-81ED-4DB2-BD59-A6C34878D82A}">
                    <a16:rowId xmlns:a16="http://schemas.microsoft.com/office/drawing/2014/main" val="4154973472"/>
                  </a:ext>
                </a:extLst>
              </a:tr>
            </a:tbl>
          </a:graphicData>
        </a:graphic>
      </p:graphicFrame>
    </p:spTree>
    <p:extLst>
      <p:ext uri="{BB962C8B-B14F-4D97-AF65-F5344CB8AC3E}">
        <p14:creationId xmlns:p14="http://schemas.microsoft.com/office/powerpoint/2010/main" val="239126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B4C86DB-A7BE-28A8-47F5-DECDC8A3D1A9}"/>
              </a:ext>
            </a:extLst>
          </p:cNvPr>
          <p:cNvSpPr>
            <a:spLocks noGrp="1"/>
          </p:cNvSpPr>
          <p:nvPr>
            <p:ph type="body" sz="quarter" idx="13"/>
          </p:nvPr>
        </p:nvSpPr>
        <p:spPr/>
        <p:txBody>
          <a:bodyPr/>
          <a:lstStyle/>
          <a:p>
            <a:r>
              <a:rPr lang="en-GB" dirty="0"/>
              <a:t>Data Analysis</a:t>
            </a:r>
          </a:p>
        </p:txBody>
      </p:sp>
      <p:sp>
        <p:nvSpPr>
          <p:cNvPr id="4" name="Slide Number Placeholder 3">
            <a:extLst>
              <a:ext uri="{FF2B5EF4-FFF2-40B4-BE49-F238E27FC236}">
                <a16:creationId xmlns:a16="http://schemas.microsoft.com/office/drawing/2014/main" id="{9C836BBF-029B-FE2C-E625-F1C6A806804D}"/>
              </a:ext>
            </a:extLst>
          </p:cNvPr>
          <p:cNvSpPr>
            <a:spLocks noGrp="1"/>
          </p:cNvSpPr>
          <p:nvPr>
            <p:ph type="sldNum" sz="quarter" idx="81"/>
          </p:nvPr>
        </p:nvSpPr>
        <p:spPr/>
        <p:txBody>
          <a:bodyPr/>
          <a:lstStyle/>
          <a:p>
            <a:fld id="{BB07EAE1-021A-493C-B07F-6FE9E5D11BEB}" type="slidenum">
              <a:rPr lang="en-GB" smtClean="0"/>
              <a:pPr/>
              <a:t>14</a:t>
            </a:fld>
            <a:endParaRPr lang="en-GB" dirty="0"/>
          </a:p>
        </p:txBody>
      </p:sp>
      <p:sp>
        <p:nvSpPr>
          <p:cNvPr id="7" name="Title 6">
            <a:extLst>
              <a:ext uri="{FF2B5EF4-FFF2-40B4-BE49-F238E27FC236}">
                <a16:creationId xmlns:a16="http://schemas.microsoft.com/office/drawing/2014/main" id="{09E74604-A742-06A6-797C-B1A47E8240F5}"/>
              </a:ext>
            </a:extLst>
          </p:cNvPr>
          <p:cNvSpPr>
            <a:spLocks noGrp="1"/>
          </p:cNvSpPr>
          <p:nvPr>
            <p:ph type="title"/>
          </p:nvPr>
        </p:nvSpPr>
        <p:spPr>
          <a:xfrm>
            <a:off x="450850" y="517402"/>
            <a:ext cx="10037763" cy="498598"/>
          </a:xfrm>
        </p:spPr>
        <p:txBody>
          <a:bodyPr/>
          <a:lstStyle/>
          <a:p>
            <a:r>
              <a:rPr lang="en-GB" dirty="0"/>
              <a:t>Circadian  </a:t>
            </a:r>
            <a:r>
              <a:rPr lang="en-GB" dirty="0">
                <a:solidFill>
                  <a:srgbClr val="25273A"/>
                </a:solidFill>
                <a:highlight>
                  <a:srgbClr val="FFDF00"/>
                </a:highlight>
              </a:rPr>
              <a:t>Lighting</a:t>
            </a:r>
            <a:endParaRPr lang="en-GB" dirty="0"/>
          </a:p>
        </p:txBody>
      </p:sp>
      <p:pic>
        <p:nvPicPr>
          <p:cNvPr id="3" name="Picture 2">
            <a:extLst>
              <a:ext uri="{FF2B5EF4-FFF2-40B4-BE49-F238E27FC236}">
                <a16:creationId xmlns:a16="http://schemas.microsoft.com/office/drawing/2014/main" id="{CA59C665-DE07-575F-7525-E395C447B890}"/>
              </a:ext>
            </a:extLst>
          </p:cNvPr>
          <p:cNvPicPr>
            <a:picLocks noChangeAspect="1"/>
          </p:cNvPicPr>
          <p:nvPr/>
        </p:nvPicPr>
        <p:blipFill>
          <a:blip r:embed="rId2"/>
          <a:stretch>
            <a:fillRect/>
          </a:stretch>
        </p:blipFill>
        <p:spPr>
          <a:xfrm>
            <a:off x="830209" y="1124744"/>
            <a:ext cx="10660571" cy="4082136"/>
          </a:xfrm>
          <a:prstGeom prst="rect">
            <a:avLst/>
          </a:prstGeom>
        </p:spPr>
      </p:pic>
      <p:graphicFrame>
        <p:nvGraphicFramePr>
          <p:cNvPr id="6" name="Table 15">
            <a:extLst>
              <a:ext uri="{FF2B5EF4-FFF2-40B4-BE49-F238E27FC236}">
                <a16:creationId xmlns:a16="http://schemas.microsoft.com/office/drawing/2014/main" id="{8BDA67A5-6A98-607F-427E-123F3B9F68F1}"/>
              </a:ext>
            </a:extLst>
          </p:cNvPr>
          <p:cNvGraphicFramePr>
            <a:graphicFrameLocks noGrp="1"/>
          </p:cNvGraphicFramePr>
          <p:nvPr>
            <p:extLst>
              <p:ext uri="{D42A27DB-BD31-4B8C-83A1-F6EECF244321}">
                <p14:modId xmlns:p14="http://schemas.microsoft.com/office/powerpoint/2010/main" val="2193154316"/>
              </p:ext>
            </p:extLst>
          </p:nvPr>
        </p:nvGraphicFramePr>
        <p:xfrm>
          <a:off x="101041" y="5457213"/>
          <a:ext cx="11690364" cy="1280964"/>
        </p:xfrm>
        <a:graphic>
          <a:graphicData uri="http://schemas.openxmlformats.org/drawingml/2006/table">
            <a:tbl>
              <a:tblPr firstRow="1" bandRow="1">
                <a:effectLst>
                  <a:outerShdw blurRad="50800" dist="38100" dir="2700000" algn="tl" rotWithShape="0">
                    <a:prstClr val="black">
                      <a:alpha val="40000"/>
                    </a:prstClr>
                  </a:outerShdw>
                </a:effectLst>
                <a:tableStyleId>{F2DE63D5-997A-4646-A377-4702673A728D}</a:tableStyleId>
              </a:tblPr>
              <a:tblGrid>
                <a:gridCol w="4383873">
                  <a:extLst>
                    <a:ext uri="{9D8B030D-6E8A-4147-A177-3AD203B41FA5}">
                      <a16:colId xmlns:a16="http://schemas.microsoft.com/office/drawing/2014/main" val="2707353830"/>
                    </a:ext>
                  </a:extLst>
                </a:gridCol>
                <a:gridCol w="4275382">
                  <a:extLst>
                    <a:ext uri="{9D8B030D-6E8A-4147-A177-3AD203B41FA5}">
                      <a16:colId xmlns:a16="http://schemas.microsoft.com/office/drawing/2014/main" val="3645765102"/>
                    </a:ext>
                  </a:extLst>
                </a:gridCol>
                <a:gridCol w="3031109">
                  <a:extLst>
                    <a:ext uri="{9D8B030D-6E8A-4147-A177-3AD203B41FA5}">
                      <a16:colId xmlns:a16="http://schemas.microsoft.com/office/drawing/2014/main" val="254362306"/>
                    </a:ext>
                  </a:extLst>
                </a:gridCol>
              </a:tblGrid>
              <a:tr h="349057">
                <a:tc>
                  <a:txBody>
                    <a:bodyPr/>
                    <a:lstStyle/>
                    <a:p>
                      <a:r>
                        <a:rPr lang="en-GB" sz="1800" dirty="0"/>
                        <a:t>Health &amp; Wellbeing</a:t>
                      </a:r>
                    </a:p>
                  </a:txBody>
                  <a:tcPr/>
                </a:tc>
                <a:tc>
                  <a:txBody>
                    <a:bodyPr/>
                    <a:lstStyle/>
                    <a:p>
                      <a:r>
                        <a:rPr lang="en-GB" sz="1800" dirty="0"/>
                        <a:t>Building Performance</a:t>
                      </a:r>
                    </a:p>
                  </a:txBody>
                  <a:tcPr/>
                </a:tc>
                <a:tc>
                  <a:txBody>
                    <a:bodyPr/>
                    <a:lstStyle/>
                    <a:p>
                      <a:r>
                        <a:rPr lang="en-GB" sz="1800" dirty="0"/>
                        <a:t>Balance</a:t>
                      </a:r>
                    </a:p>
                  </a:txBody>
                  <a:tcPr/>
                </a:tc>
                <a:extLst>
                  <a:ext uri="{0D108BD9-81ED-4DB2-BD59-A6C34878D82A}">
                    <a16:rowId xmlns:a16="http://schemas.microsoft.com/office/drawing/2014/main" val="3436852074"/>
                  </a:ext>
                </a:extLst>
              </a:tr>
              <a:tr h="915204">
                <a:tc>
                  <a:txBody>
                    <a:bodyPr/>
                    <a:lstStyle/>
                    <a:p>
                      <a:r>
                        <a:rPr lang="en-GB" sz="1600" dirty="0"/>
                        <a:t>Diurnal lighting output</a:t>
                      </a:r>
                    </a:p>
                  </a:txBody>
                  <a:tcPr/>
                </a:tc>
                <a:tc>
                  <a:txBody>
                    <a:bodyPr/>
                    <a:lstStyle/>
                    <a:p>
                      <a:pPr marL="0" algn="l" defTabSz="914400" rtl="0" eaLnBrk="1" latinLnBrk="0" hangingPunct="1"/>
                      <a:r>
                        <a:rPr lang="en-GB" sz="1600" kern="1200" dirty="0">
                          <a:solidFill>
                            <a:schemeClr val="tx1"/>
                          </a:solidFill>
                          <a:latin typeface="+mn-lt"/>
                          <a:ea typeface="+mn-ea"/>
                          <a:cs typeface="+mn-cs"/>
                        </a:rPr>
                        <a:t>Wasted power during daylight hours.</a:t>
                      </a:r>
                    </a:p>
                  </a:txBody>
                  <a:tcPr/>
                </a:tc>
                <a:tc>
                  <a:txBody>
                    <a:bodyPr/>
                    <a:lstStyle/>
                    <a:p>
                      <a:pPr marL="0" algn="l" defTabSz="914400" rtl="0" eaLnBrk="1" latinLnBrk="0" hangingPunct="1"/>
                      <a:r>
                        <a:rPr lang="en-GB" sz="1600" kern="1200" dirty="0">
                          <a:solidFill>
                            <a:schemeClr val="tx1"/>
                          </a:solidFill>
                          <a:latin typeface="+mn-lt"/>
                          <a:ea typeface="+mn-ea"/>
                          <a:cs typeface="+mn-cs"/>
                        </a:rPr>
                        <a:t>Energy saving = 10-30%</a:t>
                      </a:r>
                    </a:p>
                    <a:p>
                      <a:pPr marL="0" algn="l" defTabSz="914400" rtl="0" eaLnBrk="1" latinLnBrk="0" hangingPunct="1"/>
                      <a:r>
                        <a:rPr lang="en-GB" sz="1600" kern="1200" dirty="0">
                          <a:solidFill>
                            <a:schemeClr val="tx1"/>
                          </a:solidFill>
                          <a:latin typeface="+mn-lt"/>
                          <a:ea typeface="+mn-ea"/>
                          <a:cs typeface="+mn-cs"/>
                        </a:rPr>
                        <a:t>Maintenance = 10-20%</a:t>
                      </a:r>
                    </a:p>
                    <a:p>
                      <a:pPr marL="0" algn="l" defTabSz="914400" rtl="0" eaLnBrk="1" latinLnBrk="0" hangingPunct="1"/>
                      <a:r>
                        <a:rPr lang="en-GB" sz="1600" kern="1200" dirty="0">
                          <a:solidFill>
                            <a:schemeClr val="tx1"/>
                          </a:solidFill>
                          <a:latin typeface="+mn-lt"/>
                          <a:ea typeface="+mn-ea"/>
                          <a:cs typeface="+mn-cs"/>
                        </a:rPr>
                        <a:t>Productivity = 2-10%</a:t>
                      </a:r>
                    </a:p>
                  </a:txBody>
                  <a:tcPr/>
                </a:tc>
                <a:extLst>
                  <a:ext uri="{0D108BD9-81ED-4DB2-BD59-A6C34878D82A}">
                    <a16:rowId xmlns:a16="http://schemas.microsoft.com/office/drawing/2014/main" val="4154973472"/>
                  </a:ext>
                </a:extLst>
              </a:tr>
            </a:tbl>
          </a:graphicData>
        </a:graphic>
      </p:graphicFrame>
    </p:spTree>
    <p:extLst>
      <p:ext uri="{BB962C8B-B14F-4D97-AF65-F5344CB8AC3E}">
        <p14:creationId xmlns:p14="http://schemas.microsoft.com/office/powerpoint/2010/main" val="216532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8FE2A33-2B65-2A1F-92F4-46E5F4785C0A}"/>
              </a:ext>
            </a:extLst>
          </p:cNvPr>
          <p:cNvSpPr>
            <a:spLocks noGrp="1"/>
          </p:cNvSpPr>
          <p:nvPr>
            <p:ph type="body" sz="quarter" idx="44"/>
          </p:nvPr>
        </p:nvSpPr>
        <p:spPr/>
        <p:txBody>
          <a:bodyPr/>
          <a:lstStyle/>
          <a:p>
            <a:r>
              <a:rPr lang="en-GB" dirty="0"/>
              <a:t>Summary of Measures</a:t>
            </a:r>
          </a:p>
        </p:txBody>
      </p:sp>
      <p:sp>
        <p:nvSpPr>
          <p:cNvPr id="4" name="Slide Number Placeholder 3">
            <a:extLst>
              <a:ext uri="{FF2B5EF4-FFF2-40B4-BE49-F238E27FC236}">
                <a16:creationId xmlns:a16="http://schemas.microsoft.com/office/drawing/2014/main" id="{9A72254E-1235-BDB8-185D-5E1824EA568C}"/>
              </a:ext>
            </a:extLst>
          </p:cNvPr>
          <p:cNvSpPr>
            <a:spLocks noGrp="1"/>
          </p:cNvSpPr>
          <p:nvPr>
            <p:ph type="sldNum" sz="quarter" idx="47"/>
          </p:nvPr>
        </p:nvSpPr>
        <p:spPr/>
        <p:txBody>
          <a:bodyPr/>
          <a:lstStyle/>
          <a:p>
            <a:fld id="{BB07EAE1-021A-493C-B07F-6FE9E5D11BEB}" type="slidenum">
              <a:rPr lang="en-GB" smtClean="0"/>
              <a:pPr/>
              <a:t>15</a:t>
            </a:fld>
            <a:endParaRPr lang="en-GB" dirty="0"/>
          </a:p>
        </p:txBody>
      </p:sp>
      <p:sp>
        <p:nvSpPr>
          <p:cNvPr id="19" name="Title 18">
            <a:extLst>
              <a:ext uri="{FF2B5EF4-FFF2-40B4-BE49-F238E27FC236}">
                <a16:creationId xmlns:a16="http://schemas.microsoft.com/office/drawing/2014/main" id="{DE15E0FF-721C-8A3F-1931-2820D3BEC89E}"/>
              </a:ext>
            </a:extLst>
          </p:cNvPr>
          <p:cNvSpPr>
            <a:spLocks noGrp="1"/>
          </p:cNvSpPr>
          <p:nvPr>
            <p:ph type="title"/>
          </p:nvPr>
        </p:nvSpPr>
        <p:spPr/>
        <p:txBody>
          <a:bodyPr/>
          <a:lstStyle/>
          <a:p>
            <a:r>
              <a:rPr lang="en-GB" dirty="0"/>
              <a:t>Optimisation </a:t>
            </a:r>
            <a:r>
              <a:rPr lang="en-GB" dirty="0">
                <a:solidFill>
                  <a:srgbClr val="25273A"/>
                </a:solidFill>
                <a:highlight>
                  <a:srgbClr val="FFDF00"/>
                </a:highlight>
              </a:rPr>
              <a:t>Potential</a:t>
            </a:r>
          </a:p>
        </p:txBody>
      </p:sp>
      <p:sp>
        <p:nvSpPr>
          <p:cNvPr id="20" name="Text Placeholder 19">
            <a:extLst>
              <a:ext uri="{FF2B5EF4-FFF2-40B4-BE49-F238E27FC236}">
                <a16:creationId xmlns:a16="http://schemas.microsoft.com/office/drawing/2014/main" id="{98913E44-4835-5C4B-199F-85926FF74608}"/>
              </a:ext>
            </a:extLst>
          </p:cNvPr>
          <p:cNvSpPr>
            <a:spLocks noGrp="1"/>
          </p:cNvSpPr>
          <p:nvPr>
            <p:ph type="body" sz="quarter" idx="16"/>
          </p:nvPr>
        </p:nvSpPr>
        <p:spPr/>
        <p:txBody>
          <a:bodyPr/>
          <a:lstStyle/>
          <a:p>
            <a:endParaRPr lang="en-GB"/>
          </a:p>
        </p:txBody>
      </p:sp>
      <p:pic>
        <p:nvPicPr>
          <p:cNvPr id="1025" name="Picture 1" descr="EUI Performance to Date (2023 Benchmark kWhe)">
            <a:extLst>
              <a:ext uri="{FF2B5EF4-FFF2-40B4-BE49-F238E27FC236}">
                <a16:creationId xmlns:a16="http://schemas.microsoft.com/office/drawing/2014/main" id="{1B78F280-AD25-C9A4-20B8-B73FCA65B69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3989" y="1621214"/>
            <a:ext cx="4522529" cy="33579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B30BECB-3440-FAEB-361E-63B8C19654AE}"/>
              </a:ext>
            </a:extLst>
          </p:cNvPr>
          <p:cNvPicPr>
            <a:picLocks noChangeAspect="1"/>
          </p:cNvPicPr>
          <p:nvPr/>
        </p:nvPicPr>
        <p:blipFill>
          <a:blip r:embed="rId3"/>
          <a:stretch>
            <a:fillRect/>
          </a:stretch>
        </p:blipFill>
        <p:spPr>
          <a:xfrm>
            <a:off x="5248232" y="1124744"/>
            <a:ext cx="6722786" cy="4765432"/>
          </a:xfrm>
          <a:prstGeom prst="rect">
            <a:avLst/>
          </a:prstGeom>
        </p:spPr>
      </p:pic>
      <p:sp>
        <p:nvSpPr>
          <p:cNvPr id="9" name="Arrow: Right 8">
            <a:extLst>
              <a:ext uri="{FF2B5EF4-FFF2-40B4-BE49-F238E27FC236}">
                <a16:creationId xmlns:a16="http://schemas.microsoft.com/office/drawing/2014/main" id="{86732F1B-99D6-89D2-4714-746218513846}"/>
              </a:ext>
            </a:extLst>
          </p:cNvPr>
          <p:cNvSpPr/>
          <p:nvPr/>
        </p:nvSpPr>
        <p:spPr>
          <a:xfrm>
            <a:off x="4697233" y="2852538"/>
            <a:ext cx="770116" cy="304800"/>
          </a:xfrm>
          <a:prstGeom prst="rightArrow">
            <a:avLst/>
          </a:prstGeom>
          <a:solidFill>
            <a:srgbClr val="118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5" name="Table 4">
            <a:extLst>
              <a:ext uri="{FF2B5EF4-FFF2-40B4-BE49-F238E27FC236}">
                <a16:creationId xmlns:a16="http://schemas.microsoft.com/office/drawing/2014/main" id="{449798CB-6B0B-BC97-53CD-99C00246D44C}"/>
              </a:ext>
            </a:extLst>
          </p:cNvPr>
          <p:cNvGraphicFramePr>
            <a:graphicFrameLocks noGrp="1"/>
          </p:cNvGraphicFramePr>
          <p:nvPr/>
        </p:nvGraphicFramePr>
        <p:xfrm>
          <a:off x="450849" y="5461976"/>
          <a:ext cx="4972974" cy="1139460"/>
        </p:xfrm>
        <a:graphic>
          <a:graphicData uri="http://schemas.openxmlformats.org/drawingml/2006/table">
            <a:tbl>
              <a:tblPr firstRow="1" bandRow="1">
                <a:tableStyleId>{69CF1AB2-1976-4502-BF36-3FF5EA218861}</a:tableStyleId>
              </a:tblPr>
              <a:tblGrid>
                <a:gridCol w="2486487">
                  <a:extLst>
                    <a:ext uri="{9D8B030D-6E8A-4147-A177-3AD203B41FA5}">
                      <a16:colId xmlns:a16="http://schemas.microsoft.com/office/drawing/2014/main" val="213326435"/>
                    </a:ext>
                  </a:extLst>
                </a:gridCol>
                <a:gridCol w="2486487">
                  <a:extLst>
                    <a:ext uri="{9D8B030D-6E8A-4147-A177-3AD203B41FA5}">
                      <a16:colId xmlns:a16="http://schemas.microsoft.com/office/drawing/2014/main" val="562863405"/>
                    </a:ext>
                  </a:extLst>
                </a:gridCol>
              </a:tblGrid>
              <a:tr h="379820">
                <a:tc>
                  <a:txBody>
                    <a:bodyPr/>
                    <a:lstStyle/>
                    <a:p>
                      <a:r>
                        <a:rPr lang="en-GB"/>
                        <a:t>Energy Savings:</a:t>
                      </a:r>
                      <a:endParaRPr lang="en-GB" dirty="0"/>
                    </a:p>
                  </a:txBody>
                  <a:tcPr/>
                </a:tc>
                <a:tc>
                  <a:txBody>
                    <a:bodyPr/>
                    <a:lstStyle/>
                    <a:p>
                      <a:r>
                        <a:rPr lang="en-GB" dirty="0"/>
                        <a:t>11%</a:t>
                      </a:r>
                    </a:p>
                  </a:txBody>
                  <a:tcPr/>
                </a:tc>
                <a:extLst>
                  <a:ext uri="{0D108BD9-81ED-4DB2-BD59-A6C34878D82A}">
                    <a16:rowId xmlns:a16="http://schemas.microsoft.com/office/drawing/2014/main" val="2862241130"/>
                  </a:ext>
                </a:extLst>
              </a:tr>
              <a:tr h="379820">
                <a:tc>
                  <a:txBody>
                    <a:bodyPr/>
                    <a:lstStyle/>
                    <a:p>
                      <a:r>
                        <a:rPr lang="en-GB"/>
                        <a:t>Cost Savings:</a:t>
                      </a:r>
                      <a:endParaRPr lang="en-GB" dirty="0"/>
                    </a:p>
                  </a:txBody>
                  <a:tcPr/>
                </a:tc>
                <a:tc>
                  <a:txBody>
                    <a:bodyPr/>
                    <a:lstStyle/>
                    <a:p>
                      <a:r>
                        <a:rPr lang="en-GB"/>
                        <a:t>£65.5k</a:t>
                      </a:r>
                      <a:endParaRPr lang="en-GB" dirty="0"/>
                    </a:p>
                  </a:txBody>
                  <a:tcPr/>
                </a:tc>
                <a:extLst>
                  <a:ext uri="{0D108BD9-81ED-4DB2-BD59-A6C34878D82A}">
                    <a16:rowId xmlns:a16="http://schemas.microsoft.com/office/drawing/2014/main" val="2233933285"/>
                  </a:ext>
                </a:extLst>
              </a:tr>
              <a:tr h="379820">
                <a:tc>
                  <a:txBody>
                    <a:bodyPr/>
                    <a:lstStyle/>
                    <a:p>
                      <a:r>
                        <a:rPr lang="en-GB"/>
                        <a:t>CO</a:t>
                      </a:r>
                      <a:r>
                        <a:rPr lang="en-GB" baseline="-25000"/>
                        <a:t>2</a:t>
                      </a:r>
                      <a:r>
                        <a:rPr lang="en-GB" baseline="0"/>
                        <a:t> Savings:</a:t>
                      </a:r>
                      <a:endParaRPr lang="en-GB" dirty="0"/>
                    </a:p>
                  </a:txBody>
                  <a:tcPr/>
                </a:tc>
                <a:tc>
                  <a:txBody>
                    <a:bodyPr/>
                    <a:lstStyle/>
                    <a:p>
                      <a:r>
                        <a:rPr lang="en-GB" dirty="0"/>
                        <a:t>72,000 kgCO</a:t>
                      </a:r>
                      <a:r>
                        <a:rPr lang="en-GB" baseline="-25000" dirty="0"/>
                        <a:t>2</a:t>
                      </a:r>
                      <a:r>
                        <a:rPr lang="en-GB" baseline="0" dirty="0"/>
                        <a:t>/yr</a:t>
                      </a:r>
                      <a:endParaRPr lang="en-GB" dirty="0"/>
                    </a:p>
                  </a:txBody>
                  <a:tcPr/>
                </a:tc>
                <a:extLst>
                  <a:ext uri="{0D108BD9-81ED-4DB2-BD59-A6C34878D82A}">
                    <a16:rowId xmlns:a16="http://schemas.microsoft.com/office/drawing/2014/main" val="787982320"/>
                  </a:ext>
                </a:extLst>
              </a:tr>
            </a:tbl>
          </a:graphicData>
        </a:graphic>
      </p:graphicFrame>
    </p:spTree>
    <p:extLst>
      <p:ext uri="{BB962C8B-B14F-4D97-AF65-F5344CB8AC3E}">
        <p14:creationId xmlns:p14="http://schemas.microsoft.com/office/powerpoint/2010/main" val="298047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5C8111C-2336-62CE-E4A6-0BFB332BA778}"/>
              </a:ext>
            </a:extLst>
          </p:cNvPr>
          <p:cNvSpPr>
            <a:spLocks noGrp="1"/>
          </p:cNvSpPr>
          <p:nvPr>
            <p:ph type="body" sz="quarter" idx="13"/>
          </p:nvPr>
        </p:nvSpPr>
        <p:spPr/>
        <p:txBody>
          <a:bodyPr/>
          <a:lstStyle/>
          <a:p>
            <a:r>
              <a:rPr lang="en-GB" dirty="0"/>
              <a:t>Thanks</a:t>
            </a:r>
          </a:p>
        </p:txBody>
      </p:sp>
      <p:pic>
        <p:nvPicPr>
          <p:cNvPr id="11" name="Picture Placeholder 10" descr="3D face graphic">
            <a:extLst>
              <a:ext uri="{FF2B5EF4-FFF2-40B4-BE49-F238E27FC236}">
                <a16:creationId xmlns:a16="http://schemas.microsoft.com/office/drawing/2014/main" id="{99999565-51A4-47CA-2E4F-C844434AC667}"/>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4C114860-A1B8-D528-9E55-7BCF63483387}"/>
              </a:ext>
            </a:extLst>
          </p:cNvPr>
          <p:cNvSpPr>
            <a:spLocks noGrp="1"/>
          </p:cNvSpPr>
          <p:nvPr>
            <p:ph type="body" sz="quarter" idx="30"/>
          </p:nvPr>
        </p:nvSpPr>
        <p:spPr/>
        <p:txBody>
          <a:bodyPr/>
          <a:lstStyle/>
          <a:p>
            <a:endParaRPr lang="en-GB"/>
          </a:p>
        </p:txBody>
      </p:sp>
      <p:sp>
        <p:nvSpPr>
          <p:cNvPr id="3" name="Slide Number Placeholder 2">
            <a:extLst>
              <a:ext uri="{FF2B5EF4-FFF2-40B4-BE49-F238E27FC236}">
                <a16:creationId xmlns:a16="http://schemas.microsoft.com/office/drawing/2014/main" id="{BC7F119B-E68C-44C5-3E18-C13D1FF9E8ED}"/>
              </a:ext>
            </a:extLst>
          </p:cNvPr>
          <p:cNvSpPr>
            <a:spLocks noGrp="1"/>
          </p:cNvSpPr>
          <p:nvPr>
            <p:ph type="sldNum" sz="quarter" idx="33"/>
          </p:nvPr>
        </p:nvSpPr>
        <p:spPr/>
        <p:txBody>
          <a:bodyPr/>
          <a:lstStyle/>
          <a:p>
            <a:fld id="{BB07EAE1-021A-493C-B07F-6FE9E5D11BEB}" type="slidenum">
              <a:rPr lang="en-GB" smtClean="0"/>
              <a:pPr/>
              <a:t>16</a:t>
            </a:fld>
            <a:endParaRPr lang="en-GB" dirty="0"/>
          </a:p>
        </p:txBody>
      </p:sp>
      <p:sp>
        <p:nvSpPr>
          <p:cNvPr id="6" name="Title 5">
            <a:extLst>
              <a:ext uri="{FF2B5EF4-FFF2-40B4-BE49-F238E27FC236}">
                <a16:creationId xmlns:a16="http://schemas.microsoft.com/office/drawing/2014/main" id="{C5396839-5099-5FBF-C0B4-26A6510BA73C}"/>
              </a:ext>
            </a:extLst>
          </p:cNvPr>
          <p:cNvSpPr>
            <a:spLocks noGrp="1"/>
          </p:cNvSpPr>
          <p:nvPr>
            <p:ph type="title"/>
          </p:nvPr>
        </p:nvSpPr>
        <p:spPr/>
        <p:txBody>
          <a:bodyPr/>
          <a:lstStyle/>
          <a:p>
            <a:endParaRPr lang="en-GB" dirty="0"/>
          </a:p>
        </p:txBody>
      </p:sp>
      <p:sp>
        <p:nvSpPr>
          <p:cNvPr id="2" name="TextBox 1">
            <a:extLst>
              <a:ext uri="{FF2B5EF4-FFF2-40B4-BE49-F238E27FC236}">
                <a16:creationId xmlns:a16="http://schemas.microsoft.com/office/drawing/2014/main" id="{4F75479D-CEE9-8639-5A63-1BF979AFA24F}"/>
              </a:ext>
            </a:extLst>
          </p:cNvPr>
          <p:cNvSpPr txBox="1"/>
          <p:nvPr/>
        </p:nvSpPr>
        <p:spPr>
          <a:xfrm>
            <a:off x="339526" y="4005064"/>
            <a:ext cx="2764830" cy="270074"/>
          </a:xfrm>
          <a:prstGeom prst="rect">
            <a:avLst/>
          </a:prstGeom>
          <a:noFill/>
        </p:spPr>
        <p:txBody>
          <a:bodyPr wrap="square" rtlCol="0">
            <a:spAutoFit/>
          </a:bodyPr>
          <a:lstStyle/>
          <a:p>
            <a:pPr algn="l">
              <a:lnSpc>
                <a:spcPct val="120000"/>
              </a:lnSpc>
              <a:spcAft>
                <a:spcPts val="1000"/>
              </a:spcAft>
            </a:pPr>
            <a:r>
              <a:rPr lang="en-GB" sz="1050" dirty="0"/>
              <a:t>peter.brown@savills.com</a:t>
            </a:r>
          </a:p>
        </p:txBody>
      </p:sp>
    </p:spTree>
    <p:extLst>
      <p:ext uri="{BB962C8B-B14F-4D97-AF65-F5344CB8AC3E}">
        <p14:creationId xmlns:p14="http://schemas.microsoft.com/office/powerpoint/2010/main" val="260746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Oval 173">
            <a:extLst>
              <a:ext uri="{FF2B5EF4-FFF2-40B4-BE49-F238E27FC236}">
                <a16:creationId xmlns:a16="http://schemas.microsoft.com/office/drawing/2014/main" id="{8176F520-0691-141E-5712-C031FA0ADDC8}"/>
              </a:ext>
            </a:extLst>
          </p:cNvPr>
          <p:cNvSpPr/>
          <p:nvPr/>
        </p:nvSpPr>
        <p:spPr>
          <a:xfrm>
            <a:off x="3516380" y="2806232"/>
            <a:ext cx="3549884" cy="3503211"/>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otham Book"/>
              <a:ea typeface="+mn-ea"/>
              <a:cs typeface="+mn-cs"/>
            </a:endParaRPr>
          </a:p>
        </p:txBody>
      </p:sp>
      <p:sp>
        <p:nvSpPr>
          <p:cNvPr id="143" name="Text Placeholder 142">
            <a:extLst>
              <a:ext uri="{FF2B5EF4-FFF2-40B4-BE49-F238E27FC236}">
                <a16:creationId xmlns:a16="http://schemas.microsoft.com/office/drawing/2014/main" id="{F641F87B-FF10-8A94-42B2-0F4458BA5618}"/>
              </a:ext>
            </a:extLst>
          </p:cNvPr>
          <p:cNvSpPr>
            <a:spLocks noGrp="1"/>
          </p:cNvSpPr>
          <p:nvPr>
            <p:ph type="body" sz="quarter" idx="13"/>
          </p:nvPr>
        </p:nvSpPr>
        <p:spPr/>
        <p:txBody>
          <a:bodyPr/>
          <a:lstStyle/>
          <a:p>
            <a:r>
              <a:rPr lang="en-GB" dirty="0"/>
              <a:t>introduction</a:t>
            </a:r>
          </a:p>
        </p:txBody>
      </p:sp>
      <p:sp>
        <p:nvSpPr>
          <p:cNvPr id="3" name="Slide Number Placeholder 2">
            <a:extLst>
              <a:ext uri="{FF2B5EF4-FFF2-40B4-BE49-F238E27FC236}">
                <a16:creationId xmlns:a16="http://schemas.microsoft.com/office/drawing/2014/main" id="{A1678D57-003A-DB3A-6486-C0D9EC8A0F6C}"/>
              </a:ext>
            </a:extLst>
          </p:cNvPr>
          <p:cNvSpPr>
            <a:spLocks noGrp="1"/>
          </p:cNvSpPr>
          <p:nvPr>
            <p:ph type="sldNum" sz="quarter" idx="3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07EAE1-021A-493C-B07F-6FE9E5D11BEB}" type="slidenum">
              <a:rPr kumimoji="0" lang="en-GB" sz="900" b="0" i="0" u="none" strike="noStrike" kern="1200" cap="none" spc="0" normalizeH="0" baseline="0" noProof="0" smtClean="0">
                <a:ln>
                  <a:noFill/>
                </a:ln>
                <a:solidFill>
                  <a:srgbClr val="000000"/>
                </a:solidFill>
                <a:effectLst/>
                <a:uLnTx/>
                <a:uFillTx/>
                <a:latin typeface="Gotham 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srgbClr val="000000"/>
              </a:solidFill>
              <a:effectLst/>
              <a:uLnTx/>
              <a:uFillTx/>
              <a:latin typeface="Gotham Book"/>
              <a:ea typeface="+mn-ea"/>
              <a:cs typeface="+mn-cs"/>
            </a:endParaRPr>
          </a:p>
        </p:txBody>
      </p:sp>
      <p:sp>
        <p:nvSpPr>
          <p:cNvPr id="20" name="Title 19">
            <a:extLst>
              <a:ext uri="{FF2B5EF4-FFF2-40B4-BE49-F238E27FC236}">
                <a16:creationId xmlns:a16="http://schemas.microsoft.com/office/drawing/2014/main" id="{0B20A569-2608-B20E-B1AD-FA75FE8178E2}"/>
              </a:ext>
            </a:extLst>
          </p:cNvPr>
          <p:cNvSpPr>
            <a:spLocks noGrp="1"/>
          </p:cNvSpPr>
          <p:nvPr>
            <p:ph type="title"/>
          </p:nvPr>
        </p:nvSpPr>
        <p:spPr/>
        <p:txBody>
          <a:bodyPr/>
          <a:lstStyle/>
          <a:p>
            <a:r>
              <a:rPr lang="en-GB" dirty="0"/>
              <a:t>Savills BP&amp;O</a:t>
            </a:r>
          </a:p>
        </p:txBody>
      </p:sp>
      <p:sp>
        <p:nvSpPr>
          <p:cNvPr id="148" name="Oval 147">
            <a:extLst>
              <a:ext uri="{FF2B5EF4-FFF2-40B4-BE49-F238E27FC236}">
                <a16:creationId xmlns:a16="http://schemas.microsoft.com/office/drawing/2014/main" id="{97C903AE-FB95-56BD-D334-2338A867BD9F}"/>
              </a:ext>
            </a:extLst>
          </p:cNvPr>
          <p:cNvSpPr/>
          <p:nvPr/>
        </p:nvSpPr>
        <p:spPr>
          <a:xfrm>
            <a:off x="3684891" y="2949933"/>
            <a:ext cx="3219450" cy="3209925"/>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144" name="Text Placeholder 143">
            <a:extLst>
              <a:ext uri="{FF2B5EF4-FFF2-40B4-BE49-F238E27FC236}">
                <a16:creationId xmlns:a16="http://schemas.microsoft.com/office/drawing/2014/main" id="{F080A7FD-C41C-2793-E0A5-585687B15FAB}"/>
              </a:ext>
            </a:extLst>
          </p:cNvPr>
          <p:cNvSpPr>
            <a:spLocks noGrp="1"/>
          </p:cNvSpPr>
          <p:nvPr>
            <p:ph type="body" sz="quarter" idx="38"/>
          </p:nvPr>
        </p:nvSpPr>
        <p:spPr>
          <a:xfrm>
            <a:off x="4192772" y="4093230"/>
            <a:ext cx="2197100" cy="923330"/>
          </a:xfrm>
        </p:spPr>
        <p:txBody>
          <a:bodyPr/>
          <a:lstStyle/>
          <a:p>
            <a:pPr algn="ctr"/>
            <a:r>
              <a:rPr lang="en-GB" sz="2000" b="1" dirty="0"/>
              <a:t>Building Performance &amp; Optimisation</a:t>
            </a:r>
          </a:p>
        </p:txBody>
      </p:sp>
      <p:grpSp>
        <p:nvGrpSpPr>
          <p:cNvPr id="214" name="Group 213">
            <a:extLst>
              <a:ext uri="{FF2B5EF4-FFF2-40B4-BE49-F238E27FC236}">
                <a16:creationId xmlns:a16="http://schemas.microsoft.com/office/drawing/2014/main" id="{500DF954-85A0-5E92-AFED-E358E6126170}"/>
              </a:ext>
            </a:extLst>
          </p:cNvPr>
          <p:cNvGrpSpPr/>
          <p:nvPr/>
        </p:nvGrpSpPr>
        <p:grpSpPr>
          <a:xfrm>
            <a:off x="7986919" y="2626767"/>
            <a:ext cx="2411329" cy="2439522"/>
            <a:chOff x="1007982" y="3429000"/>
            <a:chExt cx="2268698" cy="2317068"/>
          </a:xfrm>
        </p:grpSpPr>
        <p:sp>
          <p:nvSpPr>
            <p:cNvPr id="215" name="Oval 214">
              <a:extLst>
                <a:ext uri="{FF2B5EF4-FFF2-40B4-BE49-F238E27FC236}">
                  <a16:creationId xmlns:a16="http://schemas.microsoft.com/office/drawing/2014/main" id="{42787DE3-4308-2EE1-D872-5634DD691CFE}"/>
                </a:ext>
              </a:extLst>
            </p:cNvPr>
            <p:cNvSpPr>
              <a:spLocks/>
            </p:cNvSpPr>
            <p:nvPr/>
          </p:nvSpPr>
          <p:spPr>
            <a:xfrm>
              <a:off x="1007982" y="3429000"/>
              <a:ext cx="2268698" cy="231706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otham Book"/>
                <a:ea typeface="+mn-ea"/>
                <a:cs typeface="+mn-cs"/>
              </a:endParaRPr>
            </a:p>
          </p:txBody>
        </p:sp>
        <p:sp>
          <p:nvSpPr>
            <p:cNvPr id="216" name="Text Placeholder 143">
              <a:extLst>
                <a:ext uri="{FF2B5EF4-FFF2-40B4-BE49-F238E27FC236}">
                  <a16:creationId xmlns:a16="http://schemas.microsoft.com/office/drawing/2014/main" id="{1C14DEDE-E93D-2A1D-6FAE-2618FB81E144}"/>
                </a:ext>
              </a:extLst>
            </p:cNvPr>
            <p:cNvSpPr txBox="1">
              <a:spLocks/>
            </p:cNvSpPr>
            <p:nvPr/>
          </p:nvSpPr>
          <p:spPr>
            <a:xfrm>
              <a:off x="1324384" y="4422218"/>
              <a:ext cx="1666042" cy="350793"/>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1200"/>
                </a:spcAft>
                <a:buClr>
                  <a:schemeClr val="tx2"/>
                </a:buClr>
                <a:buFont typeface="+mj-lt"/>
                <a:buAutoNum type="arabicPeriod"/>
                <a:defRPr sz="1200" kern="120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Wingdings" panose="05000000000000000000" pitchFamily="2" charset="2"/>
                <a:buNone/>
                <a:defRPr sz="1400" kern="1200" cap="all" spc="200" baseline="0">
                  <a:solidFill>
                    <a:schemeClr val="tx1"/>
                  </a:solidFill>
                  <a:latin typeface="Gotham Medium" pitchFamily="50" charset="0"/>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200" kern="1200">
                  <a:solidFill>
                    <a:schemeClr val="tx1"/>
                  </a:solidFill>
                  <a:latin typeface="Gotham Medium" pitchFamily="50" charset="0"/>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None/>
                <a:defRPr sz="1600" kern="1200">
                  <a:solidFill>
                    <a:schemeClr val="tx1"/>
                  </a:solidFill>
                  <a:latin typeface="Gotham Bold" pitchFamily="50" charset="0"/>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2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Gotham Book"/>
                  <a:ea typeface="+mn-ea"/>
                  <a:cs typeface="+mn-cs"/>
                </a:rPr>
                <a:t>ENERGY CONSULTANCY</a:t>
              </a:r>
            </a:p>
          </p:txBody>
        </p:sp>
      </p:grpSp>
      <p:grpSp>
        <p:nvGrpSpPr>
          <p:cNvPr id="220" name="Group 219">
            <a:extLst>
              <a:ext uri="{FF2B5EF4-FFF2-40B4-BE49-F238E27FC236}">
                <a16:creationId xmlns:a16="http://schemas.microsoft.com/office/drawing/2014/main" id="{A6A92EA5-05E7-DAD1-A350-933638CC91B5}"/>
              </a:ext>
            </a:extLst>
          </p:cNvPr>
          <p:cNvGrpSpPr/>
          <p:nvPr/>
        </p:nvGrpSpPr>
        <p:grpSpPr>
          <a:xfrm>
            <a:off x="9492957" y="1965252"/>
            <a:ext cx="710062" cy="723386"/>
            <a:chOff x="1877568" y="4310528"/>
            <a:chExt cx="710062" cy="723386"/>
          </a:xfrm>
        </p:grpSpPr>
        <p:sp>
          <p:nvSpPr>
            <p:cNvPr id="221" name="Oval 220">
              <a:extLst>
                <a:ext uri="{FF2B5EF4-FFF2-40B4-BE49-F238E27FC236}">
                  <a16:creationId xmlns:a16="http://schemas.microsoft.com/office/drawing/2014/main" id="{D75B7CAF-CEB2-10B5-BD54-200C3F234DF0}"/>
                </a:ext>
              </a:extLst>
            </p:cNvPr>
            <p:cNvSpPr/>
            <p:nvPr/>
          </p:nvSpPr>
          <p:spPr>
            <a:xfrm>
              <a:off x="1877568" y="4310528"/>
              <a:ext cx="710062" cy="72338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otham Book"/>
                <a:ea typeface="+mn-ea"/>
                <a:cs typeface="+mn-cs"/>
              </a:endParaRPr>
            </a:p>
          </p:txBody>
        </p:sp>
        <p:sp>
          <p:nvSpPr>
            <p:cNvPr id="222" name="Text Placeholder 143">
              <a:extLst>
                <a:ext uri="{FF2B5EF4-FFF2-40B4-BE49-F238E27FC236}">
                  <a16:creationId xmlns:a16="http://schemas.microsoft.com/office/drawing/2014/main" id="{1D1160E8-A0E6-7236-2FCA-BBE9F6FF9154}"/>
                </a:ext>
              </a:extLst>
            </p:cNvPr>
            <p:cNvSpPr txBox="1">
              <a:spLocks/>
            </p:cNvSpPr>
            <p:nvPr/>
          </p:nvSpPr>
          <p:spPr>
            <a:xfrm>
              <a:off x="1947206" y="4443988"/>
              <a:ext cx="594207" cy="43088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1200"/>
                </a:spcAft>
                <a:buClr>
                  <a:schemeClr val="tx2"/>
                </a:buClr>
                <a:buFont typeface="+mj-lt"/>
                <a:buAutoNum type="arabicPeriod"/>
                <a:defRPr sz="1200" kern="120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Wingdings" panose="05000000000000000000" pitchFamily="2" charset="2"/>
                <a:buNone/>
                <a:defRPr sz="1400" kern="1200" cap="all" spc="200" baseline="0">
                  <a:solidFill>
                    <a:schemeClr val="tx1"/>
                  </a:solidFill>
                  <a:latin typeface="Gotham Medium" pitchFamily="50" charset="0"/>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200" kern="1200">
                  <a:solidFill>
                    <a:schemeClr val="tx1"/>
                  </a:solidFill>
                  <a:latin typeface="Gotham Medium" pitchFamily="50" charset="0"/>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None/>
                <a:defRPr sz="1600" kern="1200">
                  <a:solidFill>
                    <a:schemeClr val="tx1"/>
                  </a:solidFill>
                  <a:latin typeface="Gotham Bold" pitchFamily="50" charset="0"/>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2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700" b="0" i="0" u="none" strike="noStrike" kern="1200" cap="none" spc="0" normalizeH="0" baseline="0" noProof="0" dirty="0">
                  <a:ln>
                    <a:noFill/>
                  </a:ln>
                  <a:solidFill>
                    <a:prstClr val="black"/>
                  </a:solidFill>
                  <a:effectLst/>
                  <a:uLnTx/>
                  <a:uFillTx/>
                  <a:latin typeface="Gotham Book"/>
                  <a:ea typeface="+mn-ea"/>
                  <a:cs typeface="+mn-cs"/>
                </a:rPr>
                <a:t>Air Conditioning Inspections (TM44)</a:t>
              </a:r>
            </a:p>
          </p:txBody>
        </p:sp>
      </p:grpSp>
      <p:grpSp>
        <p:nvGrpSpPr>
          <p:cNvPr id="223" name="Group 222">
            <a:extLst>
              <a:ext uri="{FF2B5EF4-FFF2-40B4-BE49-F238E27FC236}">
                <a16:creationId xmlns:a16="http://schemas.microsoft.com/office/drawing/2014/main" id="{0A6EE7AC-A438-BAE8-E212-7D2CA5FF9AA8}"/>
              </a:ext>
            </a:extLst>
          </p:cNvPr>
          <p:cNvGrpSpPr/>
          <p:nvPr/>
        </p:nvGrpSpPr>
        <p:grpSpPr>
          <a:xfrm>
            <a:off x="10492008" y="3191916"/>
            <a:ext cx="710062" cy="723386"/>
            <a:chOff x="1877568" y="4310528"/>
            <a:chExt cx="710062" cy="723386"/>
          </a:xfrm>
        </p:grpSpPr>
        <p:sp>
          <p:nvSpPr>
            <p:cNvPr id="224" name="Oval 223">
              <a:extLst>
                <a:ext uri="{FF2B5EF4-FFF2-40B4-BE49-F238E27FC236}">
                  <a16:creationId xmlns:a16="http://schemas.microsoft.com/office/drawing/2014/main" id="{C84C73BE-2598-4B1B-CDDE-7DE185C95FA8}"/>
                </a:ext>
              </a:extLst>
            </p:cNvPr>
            <p:cNvSpPr/>
            <p:nvPr/>
          </p:nvSpPr>
          <p:spPr>
            <a:xfrm>
              <a:off x="1877568" y="4310528"/>
              <a:ext cx="710062" cy="72338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otham Book"/>
                <a:ea typeface="+mn-ea"/>
                <a:cs typeface="+mn-cs"/>
              </a:endParaRPr>
            </a:p>
          </p:txBody>
        </p:sp>
        <p:sp>
          <p:nvSpPr>
            <p:cNvPr id="225" name="Text Placeholder 143">
              <a:extLst>
                <a:ext uri="{FF2B5EF4-FFF2-40B4-BE49-F238E27FC236}">
                  <a16:creationId xmlns:a16="http://schemas.microsoft.com/office/drawing/2014/main" id="{746A6593-2454-E30C-CB2F-4E5639F37AD0}"/>
                </a:ext>
              </a:extLst>
            </p:cNvPr>
            <p:cNvSpPr txBox="1">
              <a:spLocks/>
            </p:cNvSpPr>
            <p:nvPr/>
          </p:nvSpPr>
          <p:spPr>
            <a:xfrm>
              <a:off x="1937219" y="4561882"/>
              <a:ext cx="590760" cy="21544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1200"/>
                </a:spcAft>
                <a:buClr>
                  <a:schemeClr val="tx2"/>
                </a:buClr>
                <a:buFont typeface="+mj-lt"/>
                <a:buAutoNum type="arabicPeriod"/>
                <a:defRPr sz="1200" kern="120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Wingdings" panose="05000000000000000000" pitchFamily="2" charset="2"/>
                <a:buNone/>
                <a:defRPr sz="1400" kern="1200" cap="all" spc="200" baseline="0">
                  <a:solidFill>
                    <a:schemeClr val="tx1"/>
                  </a:solidFill>
                  <a:latin typeface="Gotham Medium" pitchFamily="50" charset="0"/>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200" kern="1200">
                  <a:solidFill>
                    <a:schemeClr val="tx1"/>
                  </a:solidFill>
                  <a:latin typeface="Gotham Medium" pitchFamily="50" charset="0"/>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None/>
                <a:defRPr sz="1600" kern="1200">
                  <a:solidFill>
                    <a:schemeClr val="tx1"/>
                  </a:solidFill>
                  <a:latin typeface="Gotham Bold" pitchFamily="50" charset="0"/>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2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700" b="0" i="0" u="none" strike="noStrike" kern="1200" cap="none" spc="0" normalizeH="0" baseline="0" noProof="0" dirty="0">
                  <a:ln>
                    <a:noFill/>
                  </a:ln>
                  <a:solidFill>
                    <a:prstClr val="black"/>
                  </a:solidFill>
                  <a:effectLst/>
                  <a:uLnTx/>
                  <a:uFillTx/>
                  <a:latin typeface="Gotham Book"/>
                  <a:ea typeface="+mn-ea"/>
                  <a:cs typeface="+mn-cs"/>
                </a:rPr>
                <a:t>Energy Audits</a:t>
              </a:r>
            </a:p>
          </p:txBody>
        </p:sp>
      </p:grpSp>
      <p:grpSp>
        <p:nvGrpSpPr>
          <p:cNvPr id="226" name="Group 225">
            <a:extLst>
              <a:ext uri="{FF2B5EF4-FFF2-40B4-BE49-F238E27FC236}">
                <a16:creationId xmlns:a16="http://schemas.microsoft.com/office/drawing/2014/main" id="{ACBD3212-4277-AAB4-E194-0932D875D30D}"/>
              </a:ext>
            </a:extLst>
          </p:cNvPr>
          <p:cNvGrpSpPr/>
          <p:nvPr/>
        </p:nvGrpSpPr>
        <p:grpSpPr>
          <a:xfrm>
            <a:off x="8701239" y="1823125"/>
            <a:ext cx="710062" cy="723386"/>
            <a:chOff x="1877568" y="4310528"/>
            <a:chExt cx="710062" cy="723386"/>
          </a:xfrm>
        </p:grpSpPr>
        <p:sp>
          <p:nvSpPr>
            <p:cNvPr id="227" name="Oval 226">
              <a:extLst>
                <a:ext uri="{FF2B5EF4-FFF2-40B4-BE49-F238E27FC236}">
                  <a16:creationId xmlns:a16="http://schemas.microsoft.com/office/drawing/2014/main" id="{77B8B964-6856-334F-CA1C-8D43C64446D0}"/>
                </a:ext>
              </a:extLst>
            </p:cNvPr>
            <p:cNvSpPr/>
            <p:nvPr/>
          </p:nvSpPr>
          <p:spPr>
            <a:xfrm>
              <a:off x="1877568" y="4310528"/>
              <a:ext cx="710062" cy="72338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otham Book"/>
                <a:ea typeface="+mn-ea"/>
                <a:cs typeface="+mn-cs"/>
              </a:endParaRPr>
            </a:p>
          </p:txBody>
        </p:sp>
        <p:sp>
          <p:nvSpPr>
            <p:cNvPr id="228" name="Text Placeholder 143">
              <a:extLst>
                <a:ext uri="{FF2B5EF4-FFF2-40B4-BE49-F238E27FC236}">
                  <a16:creationId xmlns:a16="http://schemas.microsoft.com/office/drawing/2014/main" id="{0A85AFEF-202F-2A4A-A36D-F9E7FAE509AC}"/>
                </a:ext>
              </a:extLst>
            </p:cNvPr>
            <p:cNvSpPr txBox="1">
              <a:spLocks/>
            </p:cNvSpPr>
            <p:nvPr/>
          </p:nvSpPr>
          <p:spPr>
            <a:xfrm>
              <a:off x="1971886" y="4559337"/>
              <a:ext cx="521426" cy="21544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1200"/>
                </a:spcAft>
                <a:buClr>
                  <a:schemeClr val="tx2"/>
                </a:buClr>
                <a:buFont typeface="+mj-lt"/>
                <a:buAutoNum type="arabicPeriod"/>
                <a:defRPr sz="1200" kern="120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Wingdings" panose="05000000000000000000" pitchFamily="2" charset="2"/>
                <a:buNone/>
                <a:defRPr sz="1400" kern="1200" cap="all" spc="200" baseline="0">
                  <a:solidFill>
                    <a:schemeClr val="tx1"/>
                  </a:solidFill>
                  <a:latin typeface="Gotham Medium" pitchFamily="50" charset="0"/>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200" kern="1200">
                  <a:solidFill>
                    <a:schemeClr val="tx1"/>
                  </a:solidFill>
                  <a:latin typeface="Gotham Medium" pitchFamily="50" charset="0"/>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None/>
                <a:defRPr sz="1600" kern="1200">
                  <a:solidFill>
                    <a:schemeClr val="tx1"/>
                  </a:solidFill>
                  <a:latin typeface="Gotham Bold" pitchFamily="50" charset="0"/>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2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700" b="0" i="0" u="none" strike="noStrike" kern="1200" cap="none" spc="0" normalizeH="0" baseline="0" noProof="0" dirty="0">
                  <a:ln>
                    <a:noFill/>
                  </a:ln>
                  <a:solidFill>
                    <a:prstClr val="black"/>
                  </a:solidFill>
                  <a:effectLst/>
                  <a:uLnTx/>
                  <a:uFillTx/>
                  <a:latin typeface="Gotham Book"/>
                  <a:ea typeface="+mn-ea"/>
                  <a:cs typeface="+mn-cs"/>
                </a:rPr>
                <a:t>Heat Networks</a:t>
              </a:r>
            </a:p>
          </p:txBody>
        </p:sp>
      </p:grpSp>
      <p:grpSp>
        <p:nvGrpSpPr>
          <p:cNvPr id="232" name="Group 231">
            <a:extLst>
              <a:ext uri="{FF2B5EF4-FFF2-40B4-BE49-F238E27FC236}">
                <a16:creationId xmlns:a16="http://schemas.microsoft.com/office/drawing/2014/main" id="{5891997B-760A-E7D4-5073-9EB75EE14EFD}"/>
              </a:ext>
            </a:extLst>
          </p:cNvPr>
          <p:cNvGrpSpPr/>
          <p:nvPr/>
        </p:nvGrpSpPr>
        <p:grpSpPr>
          <a:xfrm>
            <a:off x="10133582" y="2447060"/>
            <a:ext cx="710062" cy="723386"/>
            <a:chOff x="1877568" y="4310528"/>
            <a:chExt cx="710062" cy="723386"/>
          </a:xfrm>
        </p:grpSpPr>
        <p:sp>
          <p:nvSpPr>
            <p:cNvPr id="233" name="Oval 232">
              <a:extLst>
                <a:ext uri="{FF2B5EF4-FFF2-40B4-BE49-F238E27FC236}">
                  <a16:creationId xmlns:a16="http://schemas.microsoft.com/office/drawing/2014/main" id="{767D0982-7BF9-D692-C43B-FA5E68A5FF99}"/>
                </a:ext>
              </a:extLst>
            </p:cNvPr>
            <p:cNvSpPr/>
            <p:nvPr/>
          </p:nvSpPr>
          <p:spPr>
            <a:xfrm>
              <a:off x="1877568" y="4310528"/>
              <a:ext cx="710062" cy="72338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otham Book"/>
                <a:ea typeface="+mn-ea"/>
                <a:cs typeface="+mn-cs"/>
              </a:endParaRPr>
            </a:p>
          </p:txBody>
        </p:sp>
        <p:sp>
          <p:nvSpPr>
            <p:cNvPr id="234" name="Text Placeholder 143">
              <a:extLst>
                <a:ext uri="{FF2B5EF4-FFF2-40B4-BE49-F238E27FC236}">
                  <a16:creationId xmlns:a16="http://schemas.microsoft.com/office/drawing/2014/main" id="{A3ECFF86-824E-DA3D-6E19-A029DC949298}"/>
                </a:ext>
              </a:extLst>
            </p:cNvPr>
            <p:cNvSpPr txBox="1">
              <a:spLocks/>
            </p:cNvSpPr>
            <p:nvPr/>
          </p:nvSpPr>
          <p:spPr>
            <a:xfrm>
              <a:off x="1964909" y="4459058"/>
              <a:ext cx="574255" cy="43088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1200"/>
                </a:spcAft>
                <a:buClr>
                  <a:schemeClr val="tx2"/>
                </a:buClr>
                <a:buFont typeface="+mj-lt"/>
                <a:buAutoNum type="arabicPeriod"/>
                <a:defRPr sz="1200" kern="120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Wingdings" panose="05000000000000000000" pitchFamily="2" charset="2"/>
                <a:buNone/>
                <a:defRPr sz="1400" kern="1200" cap="all" spc="200" baseline="0">
                  <a:solidFill>
                    <a:schemeClr val="tx1"/>
                  </a:solidFill>
                  <a:latin typeface="Gotham Medium" pitchFamily="50" charset="0"/>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200" kern="1200">
                  <a:solidFill>
                    <a:schemeClr val="tx1"/>
                  </a:solidFill>
                  <a:latin typeface="Gotham Medium" pitchFamily="50" charset="0"/>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None/>
                <a:defRPr sz="1600" kern="1200">
                  <a:solidFill>
                    <a:schemeClr val="tx1"/>
                  </a:solidFill>
                  <a:latin typeface="Gotham Bold" pitchFamily="50" charset="0"/>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2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700" b="0" i="0" u="none" strike="noStrike" kern="1200" cap="none" spc="0" normalizeH="0" baseline="0" noProof="0" dirty="0">
                  <a:ln>
                    <a:noFill/>
                  </a:ln>
                  <a:solidFill>
                    <a:prstClr val="black"/>
                  </a:solidFill>
                  <a:effectLst/>
                  <a:uLnTx/>
                  <a:uFillTx/>
                  <a:latin typeface="Gotham Book"/>
                  <a:ea typeface="+mn-ea"/>
                  <a:cs typeface="+mn-cs"/>
                </a:rPr>
                <a:t>Energy Performance Certificates (EPC+)</a:t>
              </a:r>
            </a:p>
          </p:txBody>
        </p:sp>
      </p:grpSp>
      <p:grpSp>
        <p:nvGrpSpPr>
          <p:cNvPr id="238" name="Group 237">
            <a:extLst>
              <a:ext uri="{FF2B5EF4-FFF2-40B4-BE49-F238E27FC236}">
                <a16:creationId xmlns:a16="http://schemas.microsoft.com/office/drawing/2014/main" id="{B9ADA65A-8A7D-8F2E-2187-0AA91ADAD798}"/>
              </a:ext>
            </a:extLst>
          </p:cNvPr>
          <p:cNvGrpSpPr/>
          <p:nvPr/>
        </p:nvGrpSpPr>
        <p:grpSpPr>
          <a:xfrm>
            <a:off x="10458608" y="3979137"/>
            <a:ext cx="710062" cy="723386"/>
            <a:chOff x="1877568" y="4310528"/>
            <a:chExt cx="710062" cy="723386"/>
          </a:xfrm>
        </p:grpSpPr>
        <p:sp>
          <p:nvSpPr>
            <p:cNvPr id="239" name="Oval 238">
              <a:extLst>
                <a:ext uri="{FF2B5EF4-FFF2-40B4-BE49-F238E27FC236}">
                  <a16:creationId xmlns:a16="http://schemas.microsoft.com/office/drawing/2014/main" id="{E5F16089-A7BC-3EF0-8172-1041A6095A07}"/>
                </a:ext>
              </a:extLst>
            </p:cNvPr>
            <p:cNvSpPr/>
            <p:nvPr/>
          </p:nvSpPr>
          <p:spPr>
            <a:xfrm>
              <a:off x="1877568" y="4310528"/>
              <a:ext cx="710062" cy="72338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otham Book"/>
                <a:ea typeface="+mn-ea"/>
                <a:cs typeface="+mn-cs"/>
              </a:endParaRPr>
            </a:p>
          </p:txBody>
        </p:sp>
        <p:sp>
          <p:nvSpPr>
            <p:cNvPr id="240" name="Text Placeholder 143">
              <a:extLst>
                <a:ext uri="{FF2B5EF4-FFF2-40B4-BE49-F238E27FC236}">
                  <a16:creationId xmlns:a16="http://schemas.microsoft.com/office/drawing/2014/main" id="{0B9FB27F-C846-B7F5-E256-45B5570C3B9E}"/>
                </a:ext>
              </a:extLst>
            </p:cNvPr>
            <p:cNvSpPr txBox="1">
              <a:spLocks/>
            </p:cNvSpPr>
            <p:nvPr/>
          </p:nvSpPr>
          <p:spPr>
            <a:xfrm>
              <a:off x="1997061" y="4564499"/>
              <a:ext cx="521426" cy="21544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1200"/>
                </a:spcAft>
                <a:buClr>
                  <a:schemeClr val="tx2"/>
                </a:buClr>
                <a:buFont typeface="+mj-lt"/>
                <a:buAutoNum type="arabicPeriod"/>
                <a:defRPr sz="1200" kern="120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Wingdings" panose="05000000000000000000" pitchFamily="2" charset="2"/>
                <a:buNone/>
                <a:defRPr sz="1400" kern="1200" cap="all" spc="200" baseline="0">
                  <a:solidFill>
                    <a:schemeClr val="tx1"/>
                  </a:solidFill>
                  <a:latin typeface="Gotham Medium" pitchFamily="50" charset="0"/>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200" kern="1200">
                  <a:solidFill>
                    <a:schemeClr val="tx1"/>
                  </a:solidFill>
                  <a:latin typeface="Gotham Medium" pitchFamily="50" charset="0"/>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None/>
                <a:defRPr sz="1600" kern="1200">
                  <a:solidFill>
                    <a:schemeClr val="tx1"/>
                  </a:solidFill>
                  <a:latin typeface="Gotham Bold" pitchFamily="50" charset="0"/>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2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700" b="0" i="0" u="none" strike="noStrike" kern="1200" cap="none" spc="0" normalizeH="0" baseline="0" noProof="0" dirty="0">
                  <a:ln>
                    <a:noFill/>
                  </a:ln>
                  <a:solidFill>
                    <a:prstClr val="black"/>
                  </a:solidFill>
                  <a:effectLst/>
                  <a:uLnTx/>
                  <a:uFillTx/>
                  <a:latin typeface="Gotham Book"/>
                  <a:ea typeface="+mn-ea"/>
                  <a:cs typeface="+mn-cs"/>
                </a:rPr>
                <a:t>ESOS &amp; SECR</a:t>
              </a:r>
            </a:p>
          </p:txBody>
        </p:sp>
      </p:grpSp>
      <p:cxnSp>
        <p:nvCxnSpPr>
          <p:cNvPr id="24" name="Straight Connector 23">
            <a:extLst>
              <a:ext uri="{FF2B5EF4-FFF2-40B4-BE49-F238E27FC236}">
                <a16:creationId xmlns:a16="http://schemas.microsoft.com/office/drawing/2014/main" id="{1E45A018-31F0-8210-60DC-026017A71CF9}"/>
              </a:ext>
            </a:extLst>
          </p:cNvPr>
          <p:cNvCxnSpPr>
            <a:cxnSpLocks/>
          </p:cNvCxnSpPr>
          <p:nvPr/>
        </p:nvCxnSpPr>
        <p:spPr>
          <a:xfrm flipV="1">
            <a:off x="7025848" y="4048317"/>
            <a:ext cx="991935" cy="167646"/>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7EBA0EB-360E-0649-0B71-6E7B1FA815F7}"/>
              </a:ext>
            </a:extLst>
          </p:cNvPr>
          <p:cNvGrpSpPr/>
          <p:nvPr/>
        </p:nvGrpSpPr>
        <p:grpSpPr>
          <a:xfrm>
            <a:off x="1851307" y="1549423"/>
            <a:ext cx="710062" cy="723386"/>
            <a:chOff x="1877568" y="4310528"/>
            <a:chExt cx="710062" cy="723386"/>
          </a:xfrm>
        </p:grpSpPr>
        <p:sp>
          <p:nvSpPr>
            <p:cNvPr id="7" name="Oval 6">
              <a:extLst>
                <a:ext uri="{FF2B5EF4-FFF2-40B4-BE49-F238E27FC236}">
                  <a16:creationId xmlns:a16="http://schemas.microsoft.com/office/drawing/2014/main" id="{88E59AA7-0021-9DC6-AAF1-E7DCECCC163C}"/>
                </a:ext>
              </a:extLst>
            </p:cNvPr>
            <p:cNvSpPr/>
            <p:nvPr/>
          </p:nvSpPr>
          <p:spPr>
            <a:xfrm>
              <a:off x="1877568" y="4310528"/>
              <a:ext cx="710062" cy="72338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otham Book"/>
                <a:ea typeface="+mn-ea"/>
                <a:cs typeface="+mn-cs"/>
              </a:endParaRPr>
            </a:p>
          </p:txBody>
        </p:sp>
        <p:sp>
          <p:nvSpPr>
            <p:cNvPr id="8" name="Text Placeholder 143">
              <a:extLst>
                <a:ext uri="{FF2B5EF4-FFF2-40B4-BE49-F238E27FC236}">
                  <a16:creationId xmlns:a16="http://schemas.microsoft.com/office/drawing/2014/main" id="{F1CE2E98-3D80-5BE8-E344-7173EB9AB079}"/>
                </a:ext>
              </a:extLst>
            </p:cNvPr>
            <p:cNvSpPr txBox="1">
              <a:spLocks/>
            </p:cNvSpPr>
            <p:nvPr/>
          </p:nvSpPr>
          <p:spPr>
            <a:xfrm>
              <a:off x="1981869" y="4618360"/>
              <a:ext cx="521426" cy="10772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1200"/>
                </a:spcAft>
                <a:buClr>
                  <a:schemeClr val="tx2"/>
                </a:buClr>
                <a:buFont typeface="+mj-lt"/>
                <a:buAutoNum type="arabicPeriod"/>
                <a:defRPr sz="1200" kern="120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Wingdings" panose="05000000000000000000" pitchFamily="2" charset="2"/>
                <a:buNone/>
                <a:defRPr sz="1400" kern="1200" cap="all" spc="200" baseline="0">
                  <a:solidFill>
                    <a:schemeClr val="tx1"/>
                  </a:solidFill>
                  <a:latin typeface="Gotham Medium" pitchFamily="50" charset="0"/>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200" kern="1200">
                  <a:solidFill>
                    <a:schemeClr val="tx1"/>
                  </a:solidFill>
                  <a:latin typeface="Gotham Medium" pitchFamily="50" charset="0"/>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None/>
                <a:defRPr sz="1600" kern="1200">
                  <a:solidFill>
                    <a:schemeClr val="tx1"/>
                  </a:solidFill>
                  <a:latin typeface="Gotham Bold" pitchFamily="50" charset="0"/>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2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700" b="0" i="0" u="none" strike="noStrike" kern="1200" cap="none" spc="0" normalizeH="0" baseline="0" noProof="0" dirty="0">
                  <a:ln>
                    <a:noFill/>
                  </a:ln>
                  <a:solidFill>
                    <a:prstClr val="black"/>
                  </a:solidFill>
                  <a:effectLst/>
                  <a:uLnTx/>
                  <a:uFillTx/>
                  <a:latin typeface="Gotham Book"/>
                  <a:ea typeface="+mn-ea"/>
                  <a:cs typeface="+mn-cs"/>
                </a:rPr>
                <a:t>Net Zero</a:t>
              </a:r>
            </a:p>
          </p:txBody>
        </p:sp>
      </p:grpSp>
      <p:grpSp>
        <p:nvGrpSpPr>
          <p:cNvPr id="9" name="Group 8">
            <a:extLst>
              <a:ext uri="{FF2B5EF4-FFF2-40B4-BE49-F238E27FC236}">
                <a16:creationId xmlns:a16="http://schemas.microsoft.com/office/drawing/2014/main" id="{8C2C6580-E41A-ABF8-3B7B-C8D8401D10C1}"/>
              </a:ext>
            </a:extLst>
          </p:cNvPr>
          <p:cNvGrpSpPr/>
          <p:nvPr/>
        </p:nvGrpSpPr>
        <p:grpSpPr>
          <a:xfrm>
            <a:off x="1268613" y="2323016"/>
            <a:ext cx="1410892" cy="1403575"/>
            <a:chOff x="9391650" y="4052144"/>
            <a:chExt cx="1390650" cy="1367581"/>
          </a:xfrm>
        </p:grpSpPr>
        <p:sp>
          <p:nvSpPr>
            <p:cNvPr id="10" name="Oval 9">
              <a:extLst>
                <a:ext uri="{FF2B5EF4-FFF2-40B4-BE49-F238E27FC236}">
                  <a16:creationId xmlns:a16="http://schemas.microsoft.com/office/drawing/2014/main" id="{1233E26A-3A7E-1DB0-8907-4B62A0F917FA}"/>
                </a:ext>
              </a:extLst>
            </p:cNvPr>
            <p:cNvSpPr/>
            <p:nvPr/>
          </p:nvSpPr>
          <p:spPr>
            <a:xfrm>
              <a:off x="9391650" y="4052144"/>
              <a:ext cx="1390650" cy="1367581"/>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otham Book"/>
                <a:ea typeface="+mn-ea"/>
                <a:cs typeface="+mn-cs"/>
              </a:endParaRPr>
            </a:p>
          </p:txBody>
        </p:sp>
        <p:sp>
          <p:nvSpPr>
            <p:cNvPr id="11" name="Text Placeholder 143">
              <a:extLst>
                <a:ext uri="{FF2B5EF4-FFF2-40B4-BE49-F238E27FC236}">
                  <a16:creationId xmlns:a16="http://schemas.microsoft.com/office/drawing/2014/main" id="{CBAC9AE9-D006-D622-4271-15CA7A25C596}"/>
                </a:ext>
              </a:extLst>
            </p:cNvPr>
            <p:cNvSpPr txBox="1">
              <a:spLocks/>
            </p:cNvSpPr>
            <p:nvPr/>
          </p:nvSpPr>
          <p:spPr>
            <a:xfrm>
              <a:off x="9700676" y="4655628"/>
              <a:ext cx="987778" cy="221196"/>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1200"/>
                </a:spcAft>
                <a:buClr>
                  <a:schemeClr val="tx2"/>
                </a:buClr>
                <a:buFont typeface="+mj-lt"/>
                <a:buAutoNum type="arabicPeriod"/>
                <a:defRPr sz="1200" kern="120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Wingdings" panose="05000000000000000000" pitchFamily="2" charset="2"/>
                <a:buNone/>
                <a:defRPr sz="1400" kern="1200" cap="all" spc="200" baseline="0">
                  <a:solidFill>
                    <a:schemeClr val="tx1"/>
                  </a:solidFill>
                  <a:latin typeface="Gotham Medium" pitchFamily="50" charset="0"/>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200" kern="1200">
                  <a:solidFill>
                    <a:schemeClr val="tx1"/>
                  </a:solidFill>
                  <a:latin typeface="Gotham Medium" pitchFamily="50" charset="0"/>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None/>
                <a:defRPr sz="1600" kern="1200">
                  <a:solidFill>
                    <a:schemeClr val="tx1"/>
                  </a:solidFill>
                  <a:latin typeface="Gotham Bold" pitchFamily="50" charset="0"/>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200" kern="1200" cap="all"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Gotham Book"/>
                  <a:ea typeface="+mn-ea"/>
                  <a:cs typeface="+mn-cs"/>
                </a:rPr>
                <a:t>GENERAL</a:t>
              </a:r>
            </a:p>
          </p:txBody>
        </p:sp>
      </p:grpSp>
      <p:cxnSp>
        <p:nvCxnSpPr>
          <p:cNvPr id="12" name="Straight Connector 11">
            <a:extLst>
              <a:ext uri="{FF2B5EF4-FFF2-40B4-BE49-F238E27FC236}">
                <a16:creationId xmlns:a16="http://schemas.microsoft.com/office/drawing/2014/main" id="{064120D3-D54B-4132-10B4-F5C7886060A2}"/>
              </a:ext>
            </a:extLst>
          </p:cNvPr>
          <p:cNvCxnSpPr>
            <a:cxnSpLocks/>
          </p:cNvCxnSpPr>
          <p:nvPr/>
        </p:nvCxnSpPr>
        <p:spPr>
          <a:xfrm>
            <a:off x="2616291" y="3336316"/>
            <a:ext cx="1058205" cy="533976"/>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A3538A7-49B5-1338-AAE2-77B0A70C29D4}"/>
              </a:ext>
            </a:extLst>
          </p:cNvPr>
          <p:cNvGrpSpPr/>
          <p:nvPr/>
        </p:nvGrpSpPr>
        <p:grpSpPr>
          <a:xfrm>
            <a:off x="511392" y="2274123"/>
            <a:ext cx="710062" cy="723386"/>
            <a:chOff x="1877568" y="4310528"/>
            <a:chExt cx="710062" cy="723386"/>
          </a:xfrm>
        </p:grpSpPr>
        <p:sp>
          <p:nvSpPr>
            <p:cNvPr id="14" name="Oval 13">
              <a:extLst>
                <a:ext uri="{FF2B5EF4-FFF2-40B4-BE49-F238E27FC236}">
                  <a16:creationId xmlns:a16="http://schemas.microsoft.com/office/drawing/2014/main" id="{0D2AA86E-0637-9833-B198-3699D39C226D}"/>
                </a:ext>
              </a:extLst>
            </p:cNvPr>
            <p:cNvSpPr/>
            <p:nvPr/>
          </p:nvSpPr>
          <p:spPr>
            <a:xfrm>
              <a:off x="1877568" y="4310528"/>
              <a:ext cx="710062" cy="72338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otham Book"/>
                <a:ea typeface="+mn-ea"/>
                <a:cs typeface="+mn-cs"/>
              </a:endParaRPr>
            </a:p>
          </p:txBody>
        </p:sp>
        <p:sp>
          <p:nvSpPr>
            <p:cNvPr id="15" name="Text Placeholder 143">
              <a:extLst>
                <a:ext uri="{FF2B5EF4-FFF2-40B4-BE49-F238E27FC236}">
                  <a16:creationId xmlns:a16="http://schemas.microsoft.com/office/drawing/2014/main" id="{48975E41-BA23-1D20-6D9B-5AEA2148B4FA}"/>
                </a:ext>
              </a:extLst>
            </p:cNvPr>
            <p:cNvSpPr txBox="1">
              <a:spLocks/>
            </p:cNvSpPr>
            <p:nvPr/>
          </p:nvSpPr>
          <p:spPr>
            <a:xfrm>
              <a:off x="1971886" y="4564499"/>
              <a:ext cx="521426" cy="21544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1200"/>
                </a:spcAft>
                <a:buClr>
                  <a:schemeClr val="tx2"/>
                </a:buClr>
                <a:buFont typeface="+mj-lt"/>
                <a:buAutoNum type="arabicPeriod"/>
                <a:defRPr sz="1200" kern="120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Wingdings" panose="05000000000000000000" pitchFamily="2" charset="2"/>
                <a:buNone/>
                <a:defRPr sz="1400" kern="1200" cap="all" spc="200" baseline="0">
                  <a:solidFill>
                    <a:schemeClr val="tx1"/>
                  </a:solidFill>
                  <a:latin typeface="Gotham Medium" pitchFamily="50" charset="0"/>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200" kern="1200">
                  <a:solidFill>
                    <a:schemeClr val="tx1"/>
                  </a:solidFill>
                  <a:latin typeface="Gotham Medium" pitchFamily="50" charset="0"/>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None/>
                <a:defRPr sz="1600" kern="1200">
                  <a:solidFill>
                    <a:schemeClr val="tx1"/>
                  </a:solidFill>
                  <a:latin typeface="Gotham Bold" pitchFamily="50" charset="0"/>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2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700" b="0" i="0" u="none" strike="noStrike" kern="1200" cap="none" spc="0" normalizeH="0" baseline="0" noProof="0" dirty="0">
                  <a:ln>
                    <a:noFill/>
                  </a:ln>
                  <a:solidFill>
                    <a:prstClr val="black"/>
                  </a:solidFill>
                  <a:effectLst/>
                  <a:uLnTx/>
                  <a:uFillTx/>
                  <a:latin typeface="Gotham Book"/>
                  <a:ea typeface="+mn-ea"/>
                  <a:cs typeface="+mn-cs"/>
                </a:rPr>
                <a:t>Water Audits</a:t>
              </a:r>
            </a:p>
          </p:txBody>
        </p:sp>
      </p:grpSp>
      <p:grpSp>
        <p:nvGrpSpPr>
          <p:cNvPr id="16" name="Group 15">
            <a:extLst>
              <a:ext uri="{FF2B5EF4-FFF2-40B4-BE49-F238E27FC236}">
                <a16:creationId xmlns:a16="http://schemas.microsoft.com/office/drawing/2014/main" id="{57B22B42-D9EE-86A4-15F2-6DF7B199DB46}"/>
              </a:ext>
            </a:extLst>
          </p:cNvPr>
          <p:cNvGrpSpPr/>
          <p:nvPr/>
        </p:nvGrpSpPr>
        <p:grpSpPr>
          <a:xfrm>
            <a:off x="553267" y="3075056"/>
            <a:ext cx="710062" cy="723386"/>
            <a:chOff x="1877568" y="4310528"/>
            <a:chExt cx="710062" cy="723386"/>
          </a:xfrm>
        </p:grpSpPr>
        <p:sp>
          <p:nvSpPr>
            <p:cNvPr id="17" name="Oval 16">
              <a:extLst>
                <a:ext uri="{FF2B5EF4-FFF2-40B4-BE49-F238E27FC236}">
                  <a16:creationId xmlns:a16="http://schemas.microsoft.com/office/drawing/2014/main" id="{5321494E-9E6A-05B5-6045-96275354BA38}"/>
                </a:ext>
              </a:extLst>
            </p:cNvPr>
            <p:cNvSpPr/>
            <p:nvPr/>
          </p:nvSpPr>
          <p:spPr>
            <a:xfrm>
              <a:off x="1877568" y="4310528"/>
              <a:ext cx="710062" cy="72338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otham Book"/>
                <a:ea typeface="+mn-ea"/>
                <a:cs typeface="+mn-cs"/>
              </a:endParaRPr>
            </a:p>
          </p:txBody>
        </p:sp>
        <p:sp>
          <p:nvSpPr>
            <p:cNvPr id="18" name="Text Placeholder 143">
              <a:extLst>
                <a:ext uri="{FF2B5EF4-FFF2-40B4-BE49-F238E27FC236}">
                  <a16:creationId xmlns:a16="http://schemas.microsoft.com/office/drawing/2014/main" id="{6AA50F28-6821-A686-F2D5-E8E1D703737F}"/>
                </a:ext>
              </a:extLst>
            </p:cNvPr>
            <p:cNvSpPr txBox="1">
              <a:spLocks/>
            </p:cNvSpPr>
            <p:nvPr/>
          </p:nvSpPr>
          <p:spPr>
            <a:xfrm>
              <a:off x="1971886" y="4616312"/>
              <a:ext cx="521426" cy="10772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1200"/>
                </a:spcAft>
                <a:buClr>
                  <a:schemeClr val="tx2"/>
                </a:buClr>
                <a:buFont typeface="+mj-lt"/>
                <a:buAutoNum type="arabicPeriod"/>
                <a:defRPr sz="1200" kern="120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Wingdings" panose="05000000000000000000" pitchFamily="2" charset="2"/>
                <a:buNone/>
                <a:defRPr sz="1400" kern="1200" cap="all" spc="200" baseline="0">
                  <a:solidFill>
                    <a:schemeClr val="tx1"/>
                  </a:solidFill>
                  <a:latin typeface="Gotham Medium" pitchFamily="50" charset="0"/>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200" kern="1200">
                  <a:solidFill>
                    <a:schemeClr val="tx1"/>
                  </a:solidFill>
                  <a:latin typeface="Gotham Medium" pitchFamily="50" charset="0"/>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None/>
                <a:defRPr sz="1600" kern="1200">
                  <a:solidFill>
                    <a:schemeClr val="tx1"/>
                  </a:solidFill>
                  <a:latin typeface="Gotham Bold" pitchFamily="50" charset="0"/>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2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700" b="0" i="0" u="none" strike="noStrike" kern="1200" cap="none" spc="0" normalizeH="0" baseline="0" noProof="0" dirty="0">
                  <a:ln>
                    <a:noFill/>
                  </a:ln>
                  <a:solidFill>
                    <a:prstClr val="black"/>
                  </a:solidFill>
                  <a:effectLst/>
                  <a:uLnTx/>
                  <a:uFillTx/>
                  <a:latin typeface="Gotham Book"/>
                  <a:ea typeface="+mn-ea"/>
                  <a:cs typeface="+mn-cs"/>
                </a:rPr>
                <a:t>Metering</a:t>
              </a:r>
            </a:p>
          </p:txBody>
        </p:sp>
      </p:grpSp>
      <p:grpSp>
        <p:nvGrpSpPr>
          <p:cNvPr id="19" name="Group 18">
            <a:extLst>
              <a:ext uri="{FF2B5EF4-FFF2-40B4-BE49-F238E27FC236}">
                <a16:creationId xmlns:a16="http://schemas.microsoft.com/office/drawing/2014/main" id="{4A3803A1-F884-F932-6B98-965C9CFAA46E}"/>
              </a:ext>
            </a:extLst>
          </p:cNvPr>
          <p:cNvGrpSpPr/>
          <p:nvPr/>
        </p:nvGrpSpPr>
        <p:grpSpPr>
          <a:xfrm>
            <a:off x="1042516" y="1653302"/>
            <a:ext cx="710062" cy="723386"/>
            <a:chOff x="1877568" y="4310528"/>
            <a:chExt cx="710062" cy="723386"/>
          </a:xfrm>
          <a:solidFill>
            <a:srgbClr val="FFDF00"/>
          </a:solidFill>
        </p:grpSpPr>
        <p:sp>
          <p:nvSpPr>
            <p:cNvPr id="49" name="Oval 48">
              <a:extLst>
                <a:ext uri="{FF2B5EF4-FFF2-40B4-BE49-F238E27FC236}">
                  <a16:creationId xmlns:a16="http://schemas.microsoft.com/office/drawing/2014/main" id="{0741637B-6512-C93A-E06B-785361EE4F75}"/>
                </a:ext>
              </a:extLst>
            </p:cNvPr>
            <p:cNvSpPr/>
            <p:nvPr/>
          </p:nvSpPr>
          <p:spPr>
            <a:xfrm>
              <a:off x="1877568" y="4310528"/>
              <a:ext cx="710062" cy="723386"/>
            </a:xfrm>
            <a:prstGeom prst="ellipse">
              <a:avLst/>
            </a:prstGeom>
            <a:grp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otham Book"/>
                <a:ea typeface="+mn-ea"/>
                <a:cs typeface="+mn-cs"/>
              </a:endParaRPr>
            </a:p>
          </p:txBody>
        </p:sp>
        <p:sp>
          <p:nvSpPr>
            <p:cNvPr id="50" name="Text Placeholder 143">
              <a:extLst>
                <a:ext uri="{FF2B5EF4-FFF2-40B4-BE49-F238E27FC236}">
                  <a16:creationId xmlns:a16="http://schemas.microsoft.com/office/drawing/2014/main" id="{E1925764-7460-2F29-22D4-AC7950A03308}"/>
                </a:ext>
              </a:extLst>
            </p:cNvPr>
            <p:cNvSpPr txBox="1">
              <a:spLocks/>
            </p:cNvSpPr>
            <p:nvPr/>
          </p:nvSpPr>
          <p:spPr>
            <a:xfrm>
              <a:off x="1932830" y="4616698"/>
              <a:ext cx="615743" cy="107722"/>
            </a:xfrm>
            <a:prstGeom prst="rect">
              <a:avLst/>
            </a:prstGeom>
            <a:grpFill/>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1200"/>
                </a:spcAft>
                <a:buClr>
                  <a:schemeClr val="tx2"/>
                </a:buClr>
                <a:buFont typeface="+mj-lt"/>
                <a:buAutoNum type="arabicPeriod"/>
                <a:defRPr sz="1200" kern="120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Wingdings" panose="05000000000000000000" pitchFamily="2" charset="2"/>
                <a:buNone/>
                <a:defRPr sz="1400" kern="1200" cap="all" spc="200" baseline="0">
                  <a:solidFill>
                    <a:schemeClr val="tx1"/>
                  </a:solidFill>
                  <a:latin typeface="Gotham Medium" pitchFamily="50" charset="0"/>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200" kern="1200">
                  <a:solidFill>
                    <a:schemeClr val="tx1"/>
                  </a:solidFill>
                  <a:latin typeface="Gotham Medium" pitchFamily="50" charset="0"/>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None/>
                <a:defRPr sz="1600" kern="1200">
                  <a:solidFill>
                    <a:schemeClr val="tx1"/>
                  </a:solidFill>
                  <a:latin typeface="Gotham Bold" pitchFamily="50" charset="0"/>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2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700" b="0" i="0" u="none" strike="noStrike" kern="1200" cap="none" spc="0" normalizeH="0" baseline="0" noProof="0" dirty="0">
                  <a:ln>
                    <a:noFill/>
                  </a:ln>
                  <a:solidFill>
                    <a:prstClr val="black"/>
                  </a:solidFill>
                  <a:effectLst/>
                  <a:uLnTx/>
                  <a:uFillTx/>
                  <a:latin typeface="Gotham Book"/>
                  <a:ea typeface="+mn-ea"/>
                  <a:cs typeface="+mn-cs"/>
                </a:rPr>
                <a:t>Optimisation</a:t>
              </a:r>
            </a:p>
          </p:txBody>
        </p:sp>
      </p:grpSp>
      <p:grpSp>
        <p:nvGrpSpPr>
          <p:cNvPr id="51" name="Group 50">
            <a:extLst>
              <a:ext uri="{FF2B5EF4-FFF2-40B4-BE49-F238E27FC236}">
                <a16:creationId xmlns:a16="http://schemas.microsoft.com/office/drawing/2014/main" id="{F4F82CFF-D023-CAAE-8A68-0C228BA75E2E}"/>
              </a:ext>
            </a:extLst>
          </p:cNvPr>
          <p:cNvGrpSpPr/>
          <p:nvPr/>
        </p:nvGrpSpPr>
        <p:grpSpPr>
          <a:xfrm>
            <a:off x="1076145" y="3686624"/>
            <a:ext cx="710062" cy="723386"/>
            <a:chOff x="1877568" y="4310528"/>
            <a:chExt cx="710062" cy="723386"/>
          </a:xfrm>
        </p:grpSpPr>
        <p:sp>
          <p:nvSpPr>
            <p:cNvPr id="52" name="Oval 51">
              <a:extLst>
                <a:ext uri="{FF2B5EF4-FFF2-40B4-BE49-F238E27FC236}">
                  <a16:creationId xmlns:a16="http://schemas.microsoft.com/office/drawing/2014/main" id="{37BF22A8-61F5-1419-3D2E-13454725F329}"/>
                </a:ext>
              </a:extLst>
            </p:cNvPr>
            <p:cNvSpPr/>
            <p:nvPr/>
          </p:nvSpPr>
          <p:spPr>
            <a:xfrm>
              <a:off x="1877568" y="4310528"/>
              <a:ext cx="710062" cy="72338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otham Book"/>
                <a:ea typeface="+mn-ea"/>
                <a:cs typeface="+mn-cs"/>
              </a:endParaRPr>
            </a:p>
          </p:txBody>
        </p:sp>
        <p:sp>
          <p:nvSpPr>
            <p:cNvPr id="53" name="Text Placeholder 143">
              <a:extLst>
                <a:ext uri="{FF2B5EF4-FFF2-40B4-BE49-F238E27FC236}">
                  <a16:creationId xmlns:a16="http://schemas.microsoft.com/office/drawing/2014/main" id="{9C175E08-1B3D-F81C-52B7-132C0D193EC8}"/>
                </a:ext>
              </a:extLst>
            </p:cNvPr>
            <p:cNvSpPr txBox="1">
              <a:spLocks/>
            </p:cNvSpPr>
            <p:nvPr/>
          </p:nvSpPr>
          <p:spPr>
            <a:xfrm>
              <a:off x="1971886" y="4564499"/>
              <a:ext cx="521426" cy="21544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1200"/>
                </a:spcAft>
                <a:buClr>
                  <a:schemeClr val="tx2"/>
                </a:buClr>
                <a:buFont typeface="+mj-lt"/>
                <a:buAutoNum type="arabicPeriod"/>
                <a:defRPr sz="1200" kern="120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Wingdings" panose="05000000000000000000" pitchFamily="2" charset="2"/>
                <a:buNone/>
                <a:defRPr sz="1400" kern="1200" cap="all" spc="200" baseline="0">
                  <a:solidFill>
                    <a:schemeClr val="tx1"/>
                  </a:solidFill>
                  <a:latin typeface="Gotham Medium" pitchFamily="50" charset="0"/>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200" kern="1200">
                  <a:solidFill>
                    <a:schemeClr val="tx1"/>
                  </a:solidFill>
                  <a:latin typeface="Gotham Medium" pitchFamily="50" charset="0"/>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None/>
                <a:defRPr sz="1600" kern="1200">
                  <a:solidFill>
                    <a:schemeClr val="tx1"/>
                  </a:solidFill>
                  <a:latin typeface="Gotham Bold" pitchFamily="50" charset="0"/>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2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700" b="0" i="0" u="none" strike="noStrike" kern="1200" cap="none" spc="0" normalizeH="0" baseline="0" noProof="0" dirty="0">
                  <a:ln>
                    <a:noFill/>
                  </a:ln>
                  <a:solidFill>
                    <a:prstClr val="black"/>
                  </a:solidFill>
                  <a:effectLst/>
                  <a:uLnTx/>
                  <a:uFillTx/>
                  <a:latin typeface="Gotham Book"/>
                  <a:ea typeface="+mn-ea"/>
                  <a:cs typeface="+mn-cs"/>
                </a:rPr>
                <a:t>BMS / BACS</a:t>
              </a:r>
            </a:p>
          </p:txBody>
        </p:sp>
      </p:grpSp>
      <p:grpSp>
        <p:nvGrpSpPr>
          <p:cNvPr id="61" name="Group 60">
            <a:extLst>
              <a:ext uri="{FF2B5EF4-FFF2-40B4-BE49-F238E27FC236}">
                <a16:creationId xmlns:a16="http://schemas.microsoft.com/office/drawing/2014/main" id="{D8C6CC4B-4876-2570-D33A-73E61014E7E5}"/>
              </a:ext>
            </a:extLst>
          </p:cNvPr>
          <p:cNvGrpSpPr/>
          <p:nvPr/>
        </p:nvGrpSpPr>
        <p:grpSpPr>
          <a:xfrm>
            <a:off x="10021927" y="4682654"/>
            <a:ext cx="710062" cy="723386"/>
            <a:chOff x="1877568" y="4310528"/>
            <a:chExt cx="710062" cy="723386"/>
          </a:xfrm>
        </p:grpSpPr>
        <p:sp>
          <p:nvSpPr>
            <p:cNvPr id="62" name="Oval 61">
              <a:extLst>
                <a:ext uri="{FF2B5EF4-FFF2-40B4-BE49-F238E27FC236}">
                  <a16:creationId xmlns:a16="http://schemas.microsoft.com/office/drawing/2014/main" id="{76F82238-0F48-E2D2-EB84-548610A985EC}"/>
                </a:ext>
              </a:extLst>
            </p:cNvPr>
            <p:cNvSpPr/>
            <p:nvPr/>
          </p:nvSpPr>
          <p:spPr>
            <a:xfrm>
              <a:off x="1877568" y="4310528"/>
              <a:ext cx="710062" cy="72338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otham Book"/>
                <a:ea typeface="+mn-ea"/>
                <a:cs typeface="+mn-cs"/>
              </a:endParaRPr>
            </a:p>
          </p:txBody>
        </p:sp>
        <p:sp>
          <p:nvSpPr>
            <p:cNvPr id="63" name="Text Placeholder 143">
              <a:extLst>
                <a:ext uri="{FF2B5EF4-FFF2-40B4-BE49-F238E27FC236}">
                  <a16:creationId xmlns:a16="http://schemas.microsoft.com/office/drawing/2014/main" id="{5C355C2B-3F04-C555-3BA2-16B6B2C219AB}"/>
                </a:ext>
              </a:extLst>
            </p:cNvPr>
            <p:cNvSpPr txBox="1">
              <a:spLocks/>
            </p:cNvSpPr>
            <p:nvPr/>
          </p:nvSpPr>
          <p:spPr>
            <a:xfrm>
              <a:off x="1945729" y="4620906"/>
              <a:ext cx="615744" cy="10772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1200"/>
                </a:spcAft>
                <a:buClr>
                  <a:schemeClr val="tx2"/>
                </a:buClr>
                <a:buFont typeface="+mj-lt"/>
                <a:buAutoNum type="arabicPeriod"/>
                <a:defRPr sz="1200" kern="120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Wingdings" panose="05000000000000000000" pitchFamily="2" charset="2"/>
                <a:buNone/>
                <a:defRPr sz="1400" kern="1200" cap="all" spc="200" baseline="0">
                  <a:solidFill>
                    <a:schemeClr val="tx1"/>
                  </a:solidFill>
                  <a:latin typeface="Gotham Medium" pitchFamily="50" charset="0"/>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200" kern="1200">
                  <a:solidFill>
                    <a:schemeClr val="tx1"/>
                  </a:solidFill>
                  <a:latin typeface="Gotham Medium" pitchFamily="50" charset="0"/>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None/>
                <a:defRPr sz="1600" kern="1200">
                  <a:solidFill>
                    <a:schemeClr val="tx1"/>
                  </a:solidFill>
                  <a:latin typeface="Gotham Bold" pitchFamily="50" charset="0"/>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2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700" b="0" i="0" u="none" strike="noStrike" kern="1200" cap="none" spc="0" normalizeH="0" baseline="0" noProof="0" dirty="0">
                  <a:ln>
                    <a:noFill/>
                  </a:ln>
                  <a:solidFill>
                    <a:prstClr val="black"/>
                  </a:solidFill>
                  <a:effectLst/>
                  <a:uLnTx/>
                  <a:uFillTx/>
                  <a:latin typeface="Gotham Book"/>
                  <a:ea typeface="+mn-ea"/>
                  <a:cs typeface="+mn-cs"/>
                </a:rPr>
                <a:t>SECR</a:t>
              </a:r>
            </a:p>
          </p:txBody>
        </p:sp>
      </p:grpSp>
      <p:grpSp>
        <p:nvGrpSpPr>
          <p:cNvPr id="2" name="Group 1">
            <a:extLst>
              <a:ext uri="{FF2B5EF4-FFF2-40B4-BE49-F238E27FC236}">
                <a16:creationId xmlns:a16="http://schemas.microsoft.com/office/drawing/2014/main" id="{FED4467B-212E-4069-B757-831FA5BB3792}"/>
              </a:ext>
            </a:extLst>
          </p:cNvPr>
          <p:cNvGrpSpPr/>
          <p:nvPr/>
        </p:nvGrpSpPr>
        <p:grpSpPr>
          <a:xfrm>
            <a:off x="9310226" y="5046420"/>
            <a:ext cx="710062" cy="723386"/>
            <a:chOff x="1877568" y="4310528"/>
            <a:chExt cx="710062" cy="723386"/>
          </a:xfrm>
          <a:noFill/>
        </p:grpSpPr>
        <p:sp>
          <p:nvSpPr>
            <p:cNvPr id="4" name="Oval 3">
              <a:extLst>
                <a:ext uri="{FF2B5EF4-FFF2-40B4-BE49-F238E27FC236}">
                  <a16:creationId xmlns:a16="http://schemas.microsoft.com/office/drawing/2014/main" id="{8FDA873E-C05A-B280-D0C9-0AA5E20CBCA1}"/>
                </a:ext>
              </a:extLst>
            </p:cNvPr>
            <p:cNvSpPr/>
            <p:nvPr/>
          </p:nvSpPr>
          <p:spPr>
            <a:xfrm>
              <a:off x="1877568" y="4310528"/>
              <a:ext cx="710062" cy="723386"/>
            </a:xfrm>
            <a:prstGeom prst="ellipse">
              <a:avLst/>
            </a:prstGeom>
            <a:grp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otham Book"/>
                <a:ea typeface="+mn-ea"/>
                <a:cs typeface="+mn-cs"/>
              </a:endParaRPr>
            </a:p>
          </p:txBody>
        </p:sp>
        <p:sp>
          <p:nvSpPr>
            <p:cNvPr id="5" name="Text Placeholder 143">
              <a:extLst>
                <a:ext uri="{FF2B5EF4-FFF2-40B4-BE49-F238E27FC236}">
                  <a16:creationId xmlns:a16="http://schemas.microsoft.com/office/drawing/2014/main" id="{2F61BDE7-1262-7831-0A5E-E6D0BA05EC41}"/>
                </a:ext>
              </a:extLst>
            </p:cNvPr>
            <p:cNvSpPr txBox="1">
              <a:spLocks/>
            </p:cNvSpPr>
            <p:nvPr/>
          </p:nvSpPr>
          <p:spPr>
            <a:xfrm>
              <a:off x="1929718" y="4616287"/>
              <a:ext cx="605761" cy="107722"/>
            </a:xfrm>
            <a:prstGeom prst="rect">
              <a:avLst/>
            </a:prstGeom>
            <a:grpFill/>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1pPr>
              <a:lvl2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2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1200"/>
                </a:spcAft>
                <a:buClr>
                  <a:schemeClr val="tx2"/>
                </a:buClr>
                <a:buFont typeface="+mj-lt"/>
                <a:buAutoNum type="arabicPeriod"/>
                <a:defRPr sz="1200" kern="120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Wingdings" panose="05000000000000000000" pitchFamily="2" charset="2"/>
                <a:buNone/>
                <a:defRPr sz="1400" kern="1200" cap="all" spc="200" baseline="0">
                  <a:solidFill>
                    <a:schemeClr val="tx1"/>
                  </a:solidFill>
                  <a:latin typeface="Gotham Medium" pitchFamily="50" charset="0"/>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200" kern="1200">
                  <a:solidFill>
                    <a:schemeClr val="tx1"/>
                  </a:solidFill>
                  <a:latin typeface="Gotham Medium" pitchFamily="50" charset="0"/>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None/>
                <a:defRPr sz="1600" kern="1200">
                  <a:solidFill>
                    <a:schemeClr val="tx1"/>
                  </a:solidFill>
                  <a:latin typeface="Gotham Bold" pitchFamily="50" charset="0"/>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2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sz="700" dirty="0">
                  <a:solidFill>
                    <a:prstClr val="black"/>
                  </a:solidFill>
                  <a:latin typeface="Gotham Book"/>
                </a:rPr>
                <a:t>NABERS</a:t>
              </a:r>
              <a:endParaRPr kumimoji="0" lang="en-GB" sz="700" b="0" i="0" u="none" strike="noStrike" kern="1200" cap="none" spc="0" normalizeH="0" baseline="0" noProof="0" dirty="0">
                <a:ln>
                  <a:noFill/>
                </a:ln>
                <a:solidFill>
                  <a:prstClr val="black"/>
                </a:solidFill>
                <a:effectLst/>
                <a:uLnTx/>
                <a:uFillTx/>
                <a:latin typeface="Gotham Book"/>
                <a:ea typeface="+mn-ea"/>
                <a:cs typeface="+mn-cs"/>
              </a:endParaRPr>
            </a:p>
          </p:txBody>
        </p:sp>
      </p:grpSp>
    </p:spTree>
    <p:extLst>
      <p:ext uri="{BB962C8B-B14F-4D97-AF65-F5344CB8AC3E}">
        <p14:creationId xmlns:p14="http://schemas.microsoft.com/office/powerpoint/2010/main" val="80608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 Placeholder 142">
            <a:extLst>
              <a:ext uri="{FF2B5EF4-FFF2-40B4-BE49-F238E27FC236}">
                <a16:creationId xmlns:a16="http://schemas.microsoft.com/office/drawing/2014/main" id="{F641F87B-FF10-8A94-42B2-0F4458BA5618}"/>
              </a:ext>
            </a:extLst>
          </p:cNvPr>
          <p:cNvSpPr>
            <a:spLocks noGrp="1"/>
          </p:cNvSpPr>
          <p:nvPr>
            <p:ph type="body" sz="quarter" idx="13"/>
          </p:nvPr>
        </p:nvSpPr>
        <p:spPr/>
        <p:txBody>
          <a:bodyPr/>
          <a:lstStyle/>
          <a:p>
            <a:r>
              <a:rPr lang="en-GB" dirty="0"/>
              <a:t>Process</a:t>
            </a:r>
          </a:p>
        </p:txBody>
      </p:sp>
      <p:sp>
        <p:nvSpPr>
          <p:cNvPr id="3" name="Slide Number Placeholder 2">
            <a:extLst>
              <a:ext uri="{FF2B5EF4-FFF2-40B4-BE49-F238E27FC236}">
                <a16:creationId xmlns:a16="http://schemas.microsoft.com/office/drawing/2014/main" id="{A1678D57-003A-DB3A-6486-C0D9EC8A0F6C}"/>
              </a:ext>
            </a:extLst>
          </p:cNvPr>
          <p:cNvSpPr>
            <a:spLocks noGrp="1"/>
          </p:cNvSpPr>
          <p:nvPr>
            <p:ph type="sldNum" sz="quarter" idx="3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07EAE1-021A-493C-B07F-6FE9E5D11BEB}" type="slidenum">
              <a:rPr kumimoji="0" lang="en-GB" sz="900" b="0" i="0" u="none" strike="noStrike" kern="1200" cap="none" spc="0" normalizeH="0" baseline="0" noProof="0" smtClean="0">
                <a:ln>
                  <a:noFill/>
                </a:ln>
                <a:solidFill>
                  <a:srgbClr val="000000"/>
                </a:solidFill>
                <a:effectLst/>
                <a:uLnTx/>
                <a:uFillTx/>
                <a:latin typeface="Gotham 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dirty="0">
              <a:ln>
                <a:noFill/>
              </a:ln>
              <a:solidFill>
                <a:srgbClr val="000000"/>
              </a:solidFill>
              <a:effectLst/>
              <a:uLnTx/>
              <a:uFillTx/>
              <a:latin typeface="Gotham Book"/>
              <a:ea typeface="+mn-ea"/>
              <a:cs typeface="+mn-cs"/>
            </a:endParaRPr>
          </a:p>
        </p:txBody>
      </p:sp>
      <p:sp>
        <p:nvSpPr>
          <p:cNvPr id="20" name="Title 19">
            <a:extLst>
              <a:ext uri="{FF2B5EF4-FFF2-40B4-BE49-F238E27FC236}">
                <a16:creationId xmlns:a16="http://schemas.microsoft.com/office/drawing/2014/main" id="{0B20A569-2608-B20E-B1AD-FA75FE8178E2}"/>
              </a:ext>
            </a:extLst>
          </p:cNvPr>
          <p:cNvSpPr>
            <a:spLocks noGrp="1"/>
          </p:cNvSpPr>
          <p:nvPr>
            <p:ph type="title"/>
          </p:nvPr>
        </p:nvSpPr>
        <p:spPr/>
        <p:txBody>
          <a:bodyPr/>
          <a:lstStyle/>
          <a:p>
            <a:r>
              <a:rPr lang="en-GB" dirty="0"/>
              <a:t>Optimisation &amp; </a:t>
            </a:r>
            <a:r>
              <a:rPr lang="en-GB" dirty="0">
                <a:solidFill>
                  <a:srgbClr val="25273A"/>
                </a:solidFill>
                <a:highlight>
                  <a:srgbClr val="FFDF00"/>
                </a:highlight>
              </a:rPr>
              <a:t>Building Analytics</a:t>
            </a:r>
            <a:endParaRPr lang="en-GB" b="1" dirty="0">
              <a:latin typeface="+mn-lt"/>
            </a:endParaRPr>
          </a:p>
        </p:txBody>
      </p:sp>
      <p:pic>
        <p:nvPicPr>
          <p:cNvPr id="23" name="Picture 22">
            <a:extLst>
              <a:ext uri="{FF2B5EF4-FFF2-40B4-BE49-F238E27FC236}">
                <a16:creationId xmlns:a16="http://schemas.microsoft.com/office/drawing/2014/main" id="{45507C65-19BB-0B53-614F-F7EC38F79B5B}"/>
              </a:ext>
            </a:extLst>
          </p:cNvPr>
          <p:cNvPicPr>
            <a:picLocks noChangeAspect="1"/>
          </p:cNvPicPr>
          <p:nvPr/>
        </p:nvPicPr>
        <p:blipFill>
          <a:blip r:embed="rId2"/>
          <a:stretch>
            <a:fillRect/>
          </a:stretch>
        </p:blipFill>
        <p:spPr>
          <a:xfrm>
            <a:off x="96052" y="3511406"/>
            <a:ext cx="5688456" cy="3324586"/>
          </a:xfrm>
          <a:prstGeom prst="rect">
            <a:avLst/>
          </a:prstGeom>
        </p:spPr>
      </p:pic>
      <p:pic>
        <p:nvPicPr>
          <p:cNvPr id="25" name="Picture 24">
            <a:extLst>
              <a:ext uri="{FF2B5EF4-FFF2-40B4-BE49-F238E27FC236}">
                <a16:creationId xmlns:a16="http://schemas.microsoft.com/office/drawing/2014/main" id="{A32CEEDC-83DB-0959-402E-1F666E1537F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49831" y="4164489"/>
            <a:ext cx="4439537" cy="2436947"/>
          </a:xfrm>
          <a:prstGeom prst="rect">
            <a:avLst/>
          </a:prstGeom>
        </p:spPr>
      </p:pic>
      <p:graphicFrame>
        <p:nvGraphicFramePr>
          <p:cNvPr id="26" name="Diagram 25">
            <a:extLst>
              <a:ext uri="{FF2B5EF4-FFF2-40B4-BE49-F238E27FC236}">
                <a16:creationId xmlns:a16="http://schemas.microsoft.com/office/drawing/2014/main" id="{AD1D6B65-F9B6-60E8-66D8-A7AA35C9DBB2}"/>
              </a:ext>
            </a:extLst>
          </p:cNvPr>
          <p:cNvGraphicFramePr/>
          <p:nvPr>
            <p:extLst>
              <p:ext uri="{D42A27DB-BD31-4B8C-83A1-F6EECF244321}">
                <p14:modId xmlns:p14="http://schemas.microsoft.com/office/powerpoint/2010/main" val="239384163"/>
              </p:ext>
            </p:extLst>
          </p:nvPr>
        </p:nvGraphicFramePr>
        <p:xfrm>
          <a:off x="-1104800" y="1222092"/>
          <a:ext cx="12745416" cy="27363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8459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Supply &amp; Extract Air Flow, Basement, Entrance, East &amp; West AHU's">
            <a:extLst>
              <a:ext uri="{FF2B5EF4-FFF2-40B4-BE49-F238E27FC236}">
                <a16:creationId xmlns:a16="http://schemas.microsoft.com/office/drawing/2014/main" id="{26CC9ED3-A81F-28E1-C091-FD7A03BDE1D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51983" y="1291483"/>
            <a:ext cx="5839421" cy="1960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9B4C86DB-A7BE-28A8-47F5-DECDC8A3D1A9}"/>
              </a:ext>
            </a:extLst>
          </p:cNvPr>
          <p:cNvSpPr>
            <a:spLocks noGrp="1"/>
          </p:cNvSpPr>
          <p:nvPr>
            <p:ph type="body" sz="quarter" idx="13"/>
          </p:nvPr>
        </p:nvSpPr>
        <p:spPr/>
        <p:txBody>
          <a:bodyPr/>
          <a:lstStyle/>
          <a:p>
            <a:r>
              <a:rPr lang="en-GB" dirty="0"/>
              <a:t>Data Analysis</a:t>
            </a:r>
          </a:p>
        </p:txBody>
      </p:sp>
      <p:sp>
        <p:nvSpPr>
          <p:cNvPr id="4" name="Slide Number Placeholder 3">
            <a:extLst>
              <a:ext uri="{FF2B5EF4-FFF2-40B4-BE49-F238E27FC236}">
                <a16:creationId xmlns:a16="http://schemas.microsoft.com/office/drawing/2014/main" id="{9C836BBF-029B-FE2C-E625-F1C6A806804D}"/>
              </a:ext>
            </a:extLst>
          </p:cNvPr>
          <p:cNvSpPr>
            <a:spLocks noGrp="1"/>
          </p:cNvSpPr>
          <p:nvPr>
            <p:ph type="sldNum" sz="quarter" idx="81"/>
          </p:nvPr>
        </p:nvSpPr>
        <p:spPr/>
        <p:txBody>
          <a:bodyPr/>
          <a:lstStyle/>
          <a:p>
            <a:fld id="{BB07EAE1-021A-493C-B07F-6FE9E5D11BEB}" type="slidenum">
              <a:rPr lang="en-GB" smtClean="0"/>
              <a:pPr/>
              <a:t>4</a:t>
            </a:fld>
            <a:endParaRPr lang="en-GB" dirty="0"/>
          </a:p>
        </p:txBody>
      </p:sp>
      <p:sp>
        <p:nvSpPr>
          <p:cNvPr id="7" name="Title 6">
            <a:extLst>
              <a:ext uri="{FF2B5EF4-FFF2-40B4-BE49-F238E27FC236}">
                <a16:creationId xmlns:a16="http://schemas.microsoft.com/office/drawing/2014/main" id="{09E74604-A742-06A6-797C-B1A47E8240F5}"/>
              </a:ext>
            </a:extLst>
          </p:cNvPr>
          <p:cNvSpPr>
            <a:spLocks noGrp="1"/>
          </p:cNvSpPr>
          <p:nvPr>
            <p:ph type="title"/>
          </p:nvPr>
        </p:nvSpPr>
        <p:spPr>
          <a:xfrm>
            <a:off x="450850" y="517402"/>
            <a:ext cx="10037763" cy="498598"/>
          </a:xfrm>
        </p:spPr>
        <p:txBody>
          <a:bodyPr/>
          <a:lstStyle/>
          <a:p>
            <a:r>
              <a:rPr lang="en-GB" dirty="0"/>
              <a:t>Demand Based </a:t>
            </a:r>
            <a:r>
              <a:rPr lang="en-GB" dirty="0">
                <a:solidFill>
                  <a:srgbClr val="25273A"/>
                </a:solidFill>
                <a:highlight>
                  <a:srgbClr val="FFDF00"/>
                </a:highlight>
              </a:rPr>
              <a:t>Ventilation</a:t>
            </a:r>
          </a:p>
        </p:txBody>
      </p:sp>
      <p:pic>
        <p:nvPicPr>
          <p:cNvPr id="5122" name="Picture 2" descr="AHU Power, East &amp; West AHU's">
            <a:extLst>
              <a:ext uri="{FF2B5EF4-FFF2-40B4-BE49-F238E27FC236}">
                <a16:creationId xmlns:a16="http://schemas.microsoft.com/office/drawing/2014/main" id="{EB44D33B-230A-68B1-F8A5-DB03260FB39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51982" y="3284409"/>
            <a:ext cx="5839422" cy="2061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D83310B7-9E1C-13C2-CF5C-83CE0C49B5D2}"/>
              </a:ext>
            </a:extLst>
          </p:cNvPr>
          <p:cNvSpPr>
            <a:spLocks noGrp="1"/>
          </p:cNvSpPr>
          <p:nvPr>
            <p:ph type="body" sz="quarter" idx="82"/>
          </p:nvPr>
        </p:nvSpPr>
        <p:spPr/>
        <p:txBody>
          <a:bodyPr/>
          <a:lstStyle/>
          <a:p>
            <a:endParaRPr lang="en-GB"/>
          </a:p>
        </p:txBody>
      </p:sp>
      <p:pic>
        <p:nvPicPr>
          <p:cNvPr id="11" name="Picture 10">
            <a:extLst>
              <a:ext uri="{FF2B5EF4-FFF2-40B4-BE49-F238E27FC236}">
                <a16:creationId xmlns:a16="http://schemas.microsoft.com/office/drawing/2014/main" id="{61F60AE5-8D13-5463-629D-79E98BBC8BA4}"/>
              </a:ext>
            </a:extLst>
          </p:cNvPr>
          <p:cNvPicPr>
            <a:picLocks noChangeAspect="1"/>
          </p:cNvPicPr>
          <p:nvPr/>
        </p:nvPicPr>
        <p:blipFill>
          <a:blip r:embed="rId4"/>
          <a:stretch>
            <a:fillRect/>
          </a:stretch>
        </p:blipFill>
        <p:spPr>
          <a:xfrm>
            <a:off x="101041" y="1291483"/>
            <a:ext cx="4870289" cy="3890246"/>
          </a:xfrm>
          <a:prstGeom prst="rect">
            <a:avLst/>
          </a:prstGeom>
          <a:ln>
            <a:noFill/>
          </a:ln>
          <a:effectLst>
            <a:outerShdw blurRad="292100" dist="139700" dir="2700000" algn="tl" rotWithShape="0">
              <a:srgbClr val="333333">
                <a:alpha val="65000"/>
              </a:srgbClr>
            </a:outerShdw>
          </a:effectLst>
        </p:spPr>
      </p:pic>
      <p:graphicFrame>
        <p:nvGraphicFramePr>
          <p:cNvPr id="12" name="Table 15">
            <a:extLst>
              <a:ext uri="{FF2B5EF4-FFF2-40B4-BE49-F238E27FC236}">
                <a16:creationId xmlns:a16="http://schemas.microsoft.com/office/drawing/2014/main" id="{529770C8-FD98-704C-4797-CFFE524CD4BE}"/>
              </a:ext>
            </a:extLst>
          </p:cNvPr>
          <p:cNvGraphicFramePr>
            <a:graphicFrameLocks noGrp="1"/>
          </p:cNvGraphicFramePr>
          <p:nvPr>
            <p:extLst>
              <p:ext uri="{D42A27DB-BD31-4B8C-83A1-F6EECF244321}">
                <p14:modId xmlns:p14="http://schemas.microsoft.com/office/powerpoint/2010/main" val="2556175088"/>
              </p:ext>
            </p:extLst>
          </p:nvPr>
        </p:nvGraphicFramePr>
        <p:xfrm>
          <a:off x="101041" y="5457213"/>
          <a:ext cx="11690364" cy="1280964"/>
        </p:xfrm>
        <a:graphic>
          <a:graphicData uri="http://schemas.openxmlformats.org/drawingml/2006/table">
            <a:tbl>
              <a:tblPr firstRow="1" bandRow="1">
                <a:effectLst>
                  <a:outerShdw blurRad="50800" dist="38100" dir="2700000" algn="tl" rotWithShape="0">
                    <a:prstClr val="black">
                      <a:alpha val="40000"/>
                    </a:prstClr>
                  </a:outerShdw>
                </a:effectLst>
                <a:tableStyleId>{F2DE63D5-997A-4646-A377-4702673A728D}</a:tableStyleId>
              </a:tblPr>
              <a:tblGrid>
                <a:gridCol w="4383873">
                  <a:extLst>
                    <a:ext uri="{9D8B030D-6E8A-4147-A177-3AD203B41FA5}">
                      <a16:colId xmlns:a16="http://schemas.microsoft.com/office/drawing/2014/main" val="2707353830"/>
                    </a:ext>
                  </a:extLst>
                </a:gridCol>
                <a:gridCol w="4275382">
                  <a:extLst>
                    <a:ext uri="{9D8B030D-6E8A-4147-A177-3AD203B41FA5}">
                      <a16:colId xmlns:a16="http://schemas.microsoft.com/office/drawing/2014/main" val="3645765102"/>
                    </a:ext>
                  </a:extLst>
                </a:gridCol>
                <a:gridCol w="3031109">
                  <a:extLst>
                    <a:ext uri="{9D8B030D-6E8A-4147-A177-3AD203B41FA5}">
                      <a16:colId xmlns:a16="http://schemas.microsoft.com/office/drawing/2014/main" val="254362306"/>
                    </a:ext>
                  </a:extLst>
                </a:gridCol>
              </a:tblGrid>
              <a:tr h="349057">
                <a:tc>
                  <a:txBody>
                    <a:bodyPr/>
                    <a:lstStyle/>
                    <a:p>
                      <a:r>
                        <a:rPr lang="en-GB" sz="1800" dirty="0"/>
                        <a:t>Health &amp; Wellbeing</a:t>
                      </a:r>
                    </a:p>
                  </a:txBody>
                  <a:tcPr/>
                </a:tc>
                <a:tc>
                  <a:txBody>
                    <a:bodyPr/>
                    <a:lstStyle/>
                    <a:p>
                      <a:r>
                        <a:rPr lang="en-GB" sz="1800" dirty="0"/>
                        <a:t>Building Performance</a:t>
                      </a:r>
                    </a:p>
                  </a:txBody>
                  <a:tcPr/>
                </a:tc>
                <a:tc>
                  <a:txBody>
                    <a:bodyPr/>
                    <a:lstStyle/>
                    <a:p>
                      <a:r>
                        <a:rPr lang="en-GB" sz="1800" dirty="0"/>
                        <a:t>Balance</a:t>
                      </a:r>
                    </a:p>
                  </a:txBody>
                  <a:tcPr/>
                </a:tc>
                <a:extLst>
                  <a:ext uri="{0D108BD9-81ED-4DB2-BD59-A6C34878D82A}">
                    <a16:rowId xmlns:a16="http://schemas.microsoft.com/office/drawing/2014/main" val="3436852074"/>
                  </a:ext>
                </a:extLst>
              </a:tr>
              <a:tr h="915204">
                <a:tc>
                  <a:txBody>
                    <a:bodyPr/>
                    <a:lstStyle/>
                    <a:p>
                      <a:r>
                        <a:rPr lang="en-GB" sz="1600" dirty="0"/>
                        <a:t>Good internal air quality.</a:t>
                      </a:r>
                    </a:p>
                  </a:txBody>
                  <a:tcPr/>
                </a:tc>
                <a:tc>
                  <a:txBody>
                    <a:bodyPr/>
                    <a:lstStyle/>
                    <a:p>
                      <a:pPr marL="0" algn="l" defTabSz="914400" rtl="0" eaLnBrk="1" latinLnBrk="0" hangingPunct="1"/>
                      <a:r>
                        <a:rPr lang="en-GB" sz="1600" kern="1200" dirty="0">
                          <a:solidFill>
                            <a:schemeClr val="tx1"/>
                          </a:solidFill>
                          <a:latin typeface="+mn-lt"/>
                          <a:ea typeface="+mn-ea"/>
                          <a:cs typeface="+mn-cs"/>
                        </a:rPr>
                        <a:t>Over-ventilation with associated heating &amp; cooling of incoming air.</a:t>
                      </a:r>
                    </a:p>
                  </a:txBody>
                  <a:tcPr/>
                </a:tc>
                <a:tc>
                  <a:txBody>
                    <a:bodyPr/>
                    <a:lstStyle/>
                    <a:p>
                      <a:pPr marL="0" algn="l" defTabSz="914400" rtl="0" eaLnBrk="1" latinLnBrk="0" hangingPunct="1"/>
                      <a:r>
                        <a:rPr lang="en-GB" sz="1600" kern="1200" dirty="0">
                          <a:solidFill>
                            <a:schemeClr val="tx1"/>
                          </a:solidFill>
                          <a:latin typeface="+mn-lt"/>
                          <a:ea typeface="+mn-ea"/>
                          <a:cs typeface="+mn-cs"/>
                        </a:rPr>
                        <a:t>Adapt Ventilation to VAV.</a:t>
                      </a:r>
                    </a:p>
                    <a:p>
                      <a:pPr marL="0" algn="l" defTabSz="914400" rtl="0" eaLnBrk="1" latinLnBrk="0" hangingPunct="1"/>
                      <a:r>
                        <a:rPr lang="en-GB" sz="1600" kern="1200" dirty="0">
                          <a:solidFill>
                            <a:schemeClr val="tx1"/>
                          </a:solidFill>
                          <a:latin typeface="+mn-lt"/>
                          <a:ea typeface="+mn-ea"/>
                          <a:cs typeface="+mn-cs"/>
                        </a:rPr>
                        <a:t>£6,922 pa</a:t>
                      </a:r>
                    </a:p>
                  </a:txBody>
                  <a:tcPr/>
                </a:tc>
                <a:extLst>
                  <a:ext uri="{0D108BD9-81ED-4DB2-BD59-A6C34878D82A}">
                    <a16:rowId xmlns:a16="http://schemas.microsoft.com/office/drawing/2014/main" val="4154973472"/>
                  </a:ext>
                </a:extLst>
              </a:tr>
            </a:tbl>
          </a:graphicData>
        </a:graphic>
      </p:graphicFrame>
    </p:spTree>
    <p:extLst>
      <p:ext uri="{BB962C8B-B14F-4D97-AF65-F5344CB8AC3E}">
        <p14:creationId xmlns:p14="http://schemas.microsoft.com/office/powerpoint/2010/main" val="36653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B4C86DB-A7BE-28A8-47F5-DECDC8A3D1A9}"/>
              </a:ext>
            </a:extLst>
          </p:cNvPr>
          <p:cNvSpPr>
            <a:spLocks noGrp="1"/>
          </p:cNvSpPr>
          <p:nvPr>
            <p:ph type="body" sz="quarter" idx="13"/>
          </p:nvPr>
        </p:nvSpPr>
        <p:spPr/>
        <p:txBody>
          <a:bodyPr/>
          <a:lstStyle/>
          <a:p>
            <a:r>
              <a:rPr lang="en-GB" dirty="0"/>
              <a:t>Data Analysis</a:t>
            </a:r>
          </a:p>
        </p:txBody>
      </p:sp>
      <p:sp>
        <p:nvSpPr>
          <p:cNvPr id="4" name="Slide Number Placeholder 3">
            <a:extLst>
              <a:ext uri="{FF2B5EF4-FFF2-40B4-BE49-F238E27FC236}">
                <a16:creationId xmlns:a16="http://schemas.microsoft.com/office/drawing/2014/main" id="{9C836BBF-029B-FE2C-E625-F1C6A806804D}"/>
              </a:ext>
            </a:extLst>
          </p:cNvPr>
          <p:cNvSpPr>
            <a:spLocks noGrp="1"/>
          </p:cNvSpPr>
          <p:nvPr>
            <p:ph type="sldNum" sz="quarter" idx="81"/>
          </p:nvPr>
        </p:nvSpPr>
        <p:spPr/>
        <p:txBody>
          <a:bodyPr/>
          <a:lstStyle/>
          <a:p>
            <a:fld id="{BB07EAE1-021A-493C-B07F-6FE9E5D11BEB}" type="slidenum">
              <a:rPr lang="en-GB" smtClean="0"/>
              <a:pPr/>
              <a:t>5</a:t>
            </a:fld>
            <a:endParaRPr lang="en-GB" dirty="0"/>
          </a:p>
        </p:txBody>
      </p:sp>
      <p:sp>
        <p:nvSpPr>
          <p:cNvPr id="7" name="Title 6">
            <a:extLst>
              <a:ext uri="{FF2B5EF4-FFF2-40B4-BE49-F238E27FC236}">
                <a16:creationId xmlns:a16="http://schemas.microsoft.com/office/drawing/2014/main" id="{09E74604-A742-06A6-797C-B1A47E8240F5}"/>
              </a:ext>
            </a:extLst>
          </p:cNvPr>
          <p:cNvSpPr>
            <a:spLocks noGrp="1"/>
          </p:cNvSpPr>
          <p:nvPr>
            <p:ph type="title"/>
          </p:nvPr>
        </p:nvSpPr>
        <p:spPr>
          <a:xfrm>
            <a:off x="450850" y="517402"/>
            <a:ext cx="10037763" cy="498598"/>
          </a:xfrm>
        </p:spPr>
        <p:txBody>
          <a:bodyPr/>
          <a:lstStyle/>
          <a:p>
            <a:r>
              <a:rPr lang="en-GB" dirty="0">
                <a:solidFill>
                  <a:srgbClr val="25273A"/>
                </a:solidFill>
                <a:highlight>
                  <a:srgbClr val="FFDF00"/>
                </a:highlight>
              </a:rPr>
              <a:t>Ventilation</a:t>
            </a:r>
            <a:endParaRPr lang="en-GB" dirty="0"/>
          </a:p>
        </p:txBody>
      </p:sp>
      <p:pic>
        <p:nvPicPr>
          <p:cNvPr id="13" name="Picture 12">
            <a:extLst>
              <a:ext uri="{FF2B5EF4-FFF2-40B4-BE49-F238E27FC236}">
                <a16:creationId xmlns:a16="http://schemas.microsoft.com/office/drawing/2014/main" id="{D607FD0D-CBBC-8B77-9D84-20CFF8ABBC1C}"/>
              </a:ext>
            </a:extLst>
          </p:cNvPr>
          <p:cNvPicPr>
            <a:picLocks noChangeAspect="1"/>
          </p:cNvPicPr>
          <p:nvPr/>
        </p:nvPicPr>
        <p:blipFill>
          <a:blip r:embed="rId2"/>
          <a:stretch>
            <a:fillRect/>
          </a:stretch>
        </p:blipFill>
        <p:spPr>
          <a:xfrm>
            <a:off x="4794601" y="1340767"/>
            <a:ext cx="7106707" cy="295232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7C08732-25FA-0FF9-5A98-51B3FBD9151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01042" y="1268760"/>
            <a:ext cx="4544458" cy="3024336"/>
          </a:xfrm>
          <a:prstGeom prst="rect">
            <a:avLst/>
          </a:prstGeom>
          <a:ln>
            <a:noFill/>
          </a:ln>
          <a:effectLst>
            <a:outerShdw blurRad="292100" dist="139700" dir="2700000" algn="tl" rotWithShape="0">
              <a:srgbClr val="333333">
                <a:alpha val="65000"/>
              </a:srgbClr>
            </a:outerShdw>
          </a:effectLst>
        </p:spPr>
      </p:pic>
      <p:graphicFrame>
        <p:nvGraphicFramePr>
          <p:cNvPr id="6" name="Table 15">
            <a:extLst>
              <a:ext uri="{FF2B5EF4-FFF2-40B4-BE49-F238E27FC236}">
                <a16:creationId xmlns:a16="http://schemas.microsoft.com/office/drawing/2014/main" id="{20438DE0-AB63-B19E-449D-439945481C61}"/>
              </a:ext>
            </a:extLst>
          </p:cNvPr>
          <p:cNvGraphicFramePr>
            <a:graphicFrameLocks noGrp="1"/>
          </p:cNvGraphicFramePr>
          <p:nvPr>
            <p:extLst>
              <p:ext uri="{D42A27DB-BD31-4B8C-83A1-F6EECF244321}">
                <p14:modId xmlns:p14="http://schemas.microsoft.com/office/powerpoint/2010/main" val="96349105"/>
              </p:ext>
            </p:extLst>
          </p:nvPr>
        </p:nvGraphicFramePr>
        <p:xfrm>
          <a:off x="101041" y="5457213"/>
          <a:ext cx="11690364" cy="1280964"/>
        </p:xfrm>
        <a:graphic>
          <a:graphicData uri="http://schemas.openxmlformats.org/drawingml/2006/table">
            <a:tbl>
              <a:tblPr firstRow="1" bandRow="1">
                <a:effectLst>
                  <a:outerShdw blurRad="50800" dist="38100" dir="2700000" algn="tl" rotWithShape="0">
                    <a:prstClr val="black">
                      <a:alpha val="40000"/>
                    </a:prstClr>
                  </a:outerShdw>
                </a:effectLst>
                <a:tableStyleId>{F2DE63D5-997A-4646-A377-4702673A728D}</a:tableStyleId>
              </a:tblPr>
              <a:tblGrid>
                <a:gridCol w="4383873">
                  <a:extLst>
                    <a:ext uri="{9D8B030D-6E8A-4147-A177-3AD203B41FA5}">
                      <a16:colId xmlns:a16="http://schemas.microsoft.com/office/drawing/2014/main" val="2707353830"/>
                    </a:ext>
                  </a:extLst>
                </a:gridCol>
                <a:gridCol w="4275382">
                  <a:extLst>
                    <a:ext uri="{9D8B030D-6E8A-4147-A177-3AD203B41FA5}">
                      <a16:colId xmlns:a16="http://schemas.microsoft.com/office/drawing/2014/main" val="3645765102"/>
                    </a:ext>
                  </a:extLst>
                </a:gridCol>
                <a:gridCol w="3031109">
                  <a:extLst>
                    <a:ext uri="{9D8B030D-6E8A-4147-A177-3AD203B41FA5}">
                      <a16:colId xmlns:a16="http://schemas.microsoft.com/office/drawing/2014/main" val="254362306"/>
                    </a:ext>
                  </a:extLst>
                </a:gridCol>
              </a:tblGrid>
              <a:tr h="349057">
                <a:tc>
                  <a:txBody>
                    <a:bodyPr/>
                    <a:lstStyle/>
                    <a:p>
                      <a:r>
                        <a:rPr lang="en-GB" sz="1800" dirty="0"/>
                        <a:t>Health &amp; Wellbeing</a:t>
                      </a:r>
                    </a:p>
                  </a:txBody>
                  <a:tcPr/>
                </a:tc>
                <a:tc>
                  <a:txBody>
                    <a:bodyPr/>
                    <a:lstStyle/>
                    <a:p>
                      <a:r>
                        <a:rPr lang="en-GB" sz="1800" dirty="0"/>
                        <a:t>Building Performance</a:t>
                      </a:r>
                    </a:p>
                  </a:txBody>
                  <a:tcPr/>
                </a:tc>
                <a:tc>
                  <a:txBody>
                    <a:bodyPr/>
                    <a:lstStyle/>
                    <a:p>
                      <a:r>
                        <a:rPr lang="en-GB" sz="1800" dirty="0"/>
                        <a:t>Balance</a:t>
                      </a:r>
                    </a:p>
                  </a:txBody>
                  <a:tcPr/>
                </a:tc>
                <a:extLst>
                  <a:ext uri="{0D108BD9-81ED-4DB2-BD59-A6C34878D82A}">
                    <a16:rowId xmlns:a16="http://schemas.microsoft.com/office/drawing/2014/main" val="3436852074"/>
                  </a:ext>
                </a:extLst>
              </a:tr>
              <a:tr h="915204">
                <a:tc>
                  <a:txBody>
                    <a:bodyPr/>
                    <a:lstStyle/>
                    <a:p>
                      <a:r>
                        <a:rPr lang="en-GB" sz="1600" dirty="0"/>
                        <a:t>Control of air quality. (Well Target 800ppm)</a:t>
                      </a:r>
                    </a:p>
                  </a:txBody>
                  <a:tcPr/>
                </a:tc>
                <a:tc>
                  <a:txBody>
                    <a:bodyPr/>
                    <a:lstStyle/>
                    <a:p>
                      <a:pPr marL="0" algn="l" defTabSz="914400" rtl="0" eaLnBrk="1" latinLnBrk="0" hangingPunct="1"/>
                      <a:r>
                        <a:rPr lang="en-GB" sz="1600" kern="1200" dirty="0">
                          <a:solidFill>
                            <a:schemeClr val="tx1"/>
                          </a:solidFill>
                          <a:latin typeface="+mn-lt"/>
                          <a:ea typeface="+mn-ea"/>
                          <a:cs typeface="+mn-cs"/>
                        </a:rPr>
                        <a:t>Overventilation, heating and cooling for make-up air.</a:t>
                      </a:r>
                    </a:p>
                  </a:txBody>
                  <a:tcPr/>
                </a:tc>
                <a:tc>
                  <a:txBody>
                    <a:bodyPr/>
                    <a:lstStyle/>
                    <a:p>
                      <a:pPr marL="0" algn="l" defTabSz="914400" rtl="0" eaLnBrk="1" latinLnBrk="0" hangingPunct="1"/>
                      <a:r>
                        <a:rPr lang="en-GB" sz="1600" kern="1200" dirty="0">
                          <a:solidFill>
                            <a:schemeClr val="tx1"/>
                          </a:solidFill>
                          <a:latin typeface="+mn-lt"/>
                          <a:ea typeface="+mn-ea"/>
                          <a:cs typeface="+mn-cs"/>
                        </a:rPr>
                        <a:t>Change AHU schedule &amp; adjust PPM level </a:t>
                      </a:r>
                    </a:p>
                    <a:p>
                      <a:pPr marL="0" algn="l" defTabSz="914400" rtl="0" eaLnBrk="1" latinLnBrk="0" hangingPunct="1"/>
                      <a:r>
                        <a:rPr lang="en-GB" sz="1600" kern="1200" dirty="0">
                          <a:solidFill>
                            <a:schemeClr val="tx1"/>
                          </a:solidFill>
                          <a:latin typeface="+mn-lt"/>
                          <a:ea typeface="+mn-ea"/>
                          <a:cs typeface="+mn-cs"/>
                        </a:rPr>
                        <a:t>£62,000 pa</a:t>
                      </a:r>
                    </a:p>
                  </a:txBody>
                  <a:tcPr/>
                </a:tc>
                <a:extLst>
                  <a:ext uri="{0D108BD9-81ED-4DB2-BD59-A6C34878D82A}">
                    <a16:rowId xmlns:a16="http://schemas.microsoft.com/office/drawing/2014/main" val="4154973472"/>
                  </a:ext>
                </a:extLst>
              </a:tr>
            </a:tbl>
          </a:graphicData>
        </a:graphic>
      </p:graphicFrame>
    </p:spTree>
    <p:extLst>
      <p:ext uri="{BB962C8B-B14F-4D97-AF65-F5344CB8AC3E}">
        <p14:creationId xmlns:p14="http://schemas.microsoft.com/office/powerpoint/2010/main" val="419324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A4511-7B2A-79DA-3C57-FEAAD92C005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D0D9537-DFEB-365C-7562-02D8746CFF9B}"/>
              </a:ext>
            </a:extLst>
          </p:cNvPr>
          <p:cNvSpPr>
            <a:spLocks noGrp="1"/>
          </p:cNvSpPr>
          <p:nvPr>
            <p:ph type="body" sz="quarter" idx="13"/>
          </p:nvPr>
        </p:nvSpPr>
        <p:spPr/>
        <p:txBody>
          <a:bodyPr/>
          <a:lstStyle/>
          <a:p>
            <a:r>
              <a:rPr lang="en-GB" dirty="0"/>
              <a:t>Data Analysis</a:t>
            </a:r>
          </a:p>
        </p:txBody>
      </p:sp>
      <p:sp>
        <p:nvSpPr>
          <p:cNvPr id="4" name="Slide Number Placeholder 3">
            <a:extLst>
              <a:ext uri="{FF2B5EF4-FFF2-40B4-BE49-F238E27FC236}">
                <a16:creationId xmlns:a16="http://schemas.microsoft.com/office/drawing/2014/main" id="{329F50DF-20B7-68C8-2861-DE25139E01FD}"/>
              </a:ext>
            </a:extLst>
          </p:cNvPr>
          <p:cNvSpPr>
            <a:spLocks noGrp="1"/>
          </p:cNvSpPr>
          <p:nvPr>
            <p:ph type="sldNum" sz="quarter" idx="81"/>
          </p:nvPr>
        </p:nvSpPr>
        <p:spPr/>
        <p:txBody>
          <a:bodyPr/>
          <a:lstStyle/>
          <a:p>
            <a:fld id="{BB07EAE1-021A-493C-B07F-6FE9E5D11BEB}" type="slidenum">
              <a:rPr lang="en-GB" smtClean="0"/>
              <a:pPr/>
              <a:t>6</a:t>
            </a:fld>
            <a:endParaRPr lang="en-GB" dirty="0"/>
          </a:p>
        </p:txBody>
      </p:sp>
      <p:grpSp>
        <p:nvGrpSpPr>
          <p:cNvPr id="26" name="Group 25">
            <a:extLst>
              <a:ext uri="{FF2B5EF4-FFF2-40B4-BE49-F238E27FC236}">
                <a16:creationId xmlns:a16="http://schemas.microsoft.com/office/drawing/2014/main" id="{F5FB5024-6E6C-E1CD-F566-6F60A326AE4F}"/>
              </a:ext>
            </a:extLst>
          </p:cNvPr>
          <p:cNvGrpSpPr>
            <a:grpSpLocks noChangeAspect="1"/>
          </p:cNvGrpSpPr>
          <p:nvPr/>
        </p:nvGrpSpPr>
        <p:grpSpPr>
          <a:xfrm>
            <a:off x="4597569" y="1859738"/>
            <a:ext cx="7193836" cy="2736836"/>
            <a:chOff x="4088513" y="2967024"/>
            <a:chExt cx="7802736" cy="2485549"/>
          </a:xfrm>
        </p:grpSpPr>
        <p:pic>
          <p:nvPicPr>
            <p:cNvPr id="22" name="Picture 21">
              <a:extLst>
                <a:ext uri="{FF2B5EF4-FFF2-40B4-BE49-F238E27FC236}">
                  <a16:creationId xmlns:a16="http://schemas.microsoft.com/office/drawing/2014/main" id="{CCEF3B55-8DB3-857C-50EB-8F299816E304}"/>
                </a:ext>
              </a:extLst>
            </p:cNvPr>
            <p:cNvPicPr>
              <a:picLocks noChangeAspect="1"/>
            </p:cNvPicPr>
            <p:nvPr/>
          </p:nvPicPr>
          <p:blipFill>
            <a:blip r:embed="rId2"/>
            <a:stretch>
              <a:fillRect/>
            </a:stretch>
          </p:blipFill>
          <p:spPr>
            <a:xfrm>
              <a:off x="4088513" y="2967024"/>
              <a:ext cx="7802736" cy="2485549"/>
            </a:xfrm>
            <a:prstGeom prst="rect">
              <a:avLst/>
            </a:prstGeom>
            <a:ln w="6350">
              <a:solidFill>
                <a:schemeClr val="tx1"/>
              </a:solidFill>
            </a:ln>
          </p:spPr>
        </p:pic>
        <p:grpSp>
          <p:nvGrpSpPr>
            <p:cNvPr id="25" name="Group 24">
              <a:extLst>
                <a:ext uri="{FF2B5EF4-FFF2-40B4-BE49-F238E27FC236}">
                  <a16:creationId xmlns:a16="http://schemas.microsoft.com/office/drawing/2014/main" id="{51190D1B-CC2F-92F8-DA9B-EA10DA7C84A2}"/>
                </a:ext>
              </a:extLst>
            </p:cNvPr>
            <p:cNvGrpSpPr/>
            <p:nvPr/>
          </p:nvGrpSpPr>
          <p:grpSpPr>
            <a:xfrm>
              <a:off x="4920119" y="3108040"/>
              <a:ext cx="6912000" cy="1936809"/>
              <a:chOff x="4920119" y="3108040"/>
              <a:chExt cx="6912000" cy="1936809"/>
            </a:xfrm>
          </p:grpSpPr>
          <p:sp>
            <p:nvSpPr>
              <p:cNvPr id="20" name="Speech Bubble: Rectangle with Corners Rounded 19">
                <a:extLst>
                  <a:ext uri="{FF2B5EF4-FFF2-40B4-BE49-F238E27FC236}">
                    <a16:creationId xmlns:a16="http://schemas.microsoft.com/office/drawing/2014/main" id="{BA884F90-C6F9-9403-0EB6-5AFDC3C3BC08}"/>
                  </a:ext>
                </a:extLst>
              </p:cNvPr>
              <p:cNvSpPr/>
              <p:nvPr/>
            </p:nvSpPr>
            <p:spPr>
              <a:xfrm>
                <a:off x="5602300" y="4349708"/>
                <a:ext cx="657458" cy="349585"/>
              </a:xfrm>
              <a:prstGeom prst="wedgeRoundRectCallout">
                <a:avLst>
                  <a:gd name="adj1" fmla="val -39197"/>
                  <a:gd name="adj2" fmla="val 144642"/>
                  <a:gd name="adj3" fmla="val 16667"/>
                </a:avLst>
              </a:prstGeom>
              <a:solidFill>
                <a:schemeClr val="bg2">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Maximum Outdoor CO</a:t>
                </a:r>
                <a:r>
                  <a:rPr lang="en-GB" sz="600" baseline="-25000" dirty="0">
                    <a:solidFill>
                      <a:schemeClr val="tx1"/>
                    </a:solidFill>
                  </a:rPr>
                  <a:t>2</a:t>
                </a:r>
                <a:r>
                  <a:rPr lang="en-GB" sz="600" dirty="0">
                    <a:solidFill>
                      <a:schemeClr val="tx1"/>
                    </a:solidFill>
                  </a:rPr>
                  <a:t> con. (ppm)</a:t>
                </a:r>
              </a:p>
            </p:txBody>
          </p:sp>
          <p:grpSp>
            <p:nvGrpSpPr>
              <p:cNvPr id="24" name="Group 23">
                <a:extLst>
                  <a:ext uri="{FF2B5EF4-FFF2-40B4-BE49-F238E27FC236}">
                    <a16:creationId xmlns:a16="http://schemas.microsoft.com/office/drawing/2014/main" id="{54C48AB9-4DB3-1BCD-AB3A-7DF06C1D714B}"/>
                  </a:ext>
                </a:extLst>
              </p:cNvPr>
              <p:cNvGrpSpPr/>
              <p:nvPr/>
            </p:nvGrpSpPr>
            <p:grpSpPr>
              <a:xfrm>
                <a:off x="4920119" y="3108040"/>
                <a:ext cx="6912000" cy="1936809"/>
                <a:chOff x="4920119" y="3108040"/>
                <a:chExt cx="6912000" cy="1936809"/>
              </a:xfrm>
            </p:grpSpPr>
            <p:grpSp>
              <p:nvGrpSpPr>
                <p:cNvPr id="19" name="Group 18">
                  <a:extLst>
                    <a:ext uri="{FF2B5EF4-FFF2-40B4-BE49-F238E27FC236}">
                      <a16:creationId xmlns:a16="http://schemas.microsoft.com/office/drawing/2014/main" id="{404F8B01-3916-9BAB-A12A-46DF38ADF553}"/>
                    </a:ext>
                  </a:extLst>
                </p:cNvPr>
                <p:cNvGrpSpPr/>
                <p:nvPr/>
              </p:nvGrpSpPr>
              <p:grpSpPr>
                <a:xfrm>
                  <a:off x="4920119" y="3869964"/>
                  <a:ext cx="6912000" cy="1174885"/>
                  <a:chOff x="4920119" y="3869964"/>
                  <a:chExt cx="6912000" cy="1174885"/>
                </a:xfrm>
              </p:grpSpPr>
              <p:cxnSp>
                <p:nvCxnSpPr>
                  <p:cNvPr id="14" name="Straight Connector 13">
                    <a:extLst>
                      <a:ext uri="{FF2B5EF4-FFF2-40B4-BE49-F238E27FC236}">
                        <a16:creationId xmlns:a16="http://schemas.microsoft.com/office/drawing/2014/main" id="{BDE2A95F-3D06-FC4E-2816-C58375C74D69}"/>
                      </a:ext>
                    </a:extLst>
                  </p:cNvPr>
                  <p:cNvCxnSpPr>
                    <a:cxnSpLocks/>
                  </p:cNvCxnSpPr>
                  <p:nvPr/>
                </p:nvCxnSpPr>
                <p:spPr>
                  <a:xfrm>
                    <a:off x="5218716" y="3869964"/>
                    <a:ext cx="6603694"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CB729C68-74E4-BF8A-1D69-8DDDDC906417}"/>
                      </a:ext>
                    </a:extLst>
                  </p:cNvPr>
                  <p:cNvCxnSpPr>
                    <a:cxnSpLocks/>
                  </p:cNvCxnSpPr>
                  <p:nvPr/>
                </p:nvCxnSpPr>
                <p:spPr>
                  <a:xfrm>
                    <a:off x="4920119" y="5044849"/>
                    <a:ext cx="6912000" cy="0"/>
                  </a:xfrm>
                  <a:prstGeom prst="line">
                    <a:avLst/>
                  </a:prstGeom>
                  <a:ln w="19050" cap="flat" cmpd="sng" algn="ctr">
                    <a:solidFill>
                      <a:srgbClr val="FFC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3" name="Speech Bubble: Rectangle with Corners Rounded 22">
                  <a:extLst>
                    <a:ext uri="{FF2B5EF4-FFF2-40B4-BE49-F238E27FC236}">
                      <a16:creationId xmlns:a16="http://schemas.microsoft.com/office/drawing/2014/main" id="{7A4079B4-0AA1-B531-C589-828C05FA5004}"/>
                    </a:ext>
                  </a:extLst>
                </p:cNvPr>
                <p:cNvSpPr/>
                <p:nvPr/>
              </p:nvSpPr>
              <p:spPr>
                <a:xfrm>
                  <a:off x="10770131" y="3108040"/>
                  <a:ext cx="752262" cy="372119"/>
                </a:xfrm>
                <a:prstGeom prst="wedgeRoundRectCallout">
                  <a:avLst>
                    <a:gd name="adj1" fmla="val -39197"/>
                    <a:gd name="adj2" fmla="val 144642"/>
                    <a:gd name="adj3" fmla="val 16667"/>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Current minimum supply fan speed 50%</a:t>
                  </a:r>
                </a:p>
              </p:txBody>
            </p:sp>
          </p:grpSp>
        </p:grpSp>
      </p:grpSp>
      <p:graphicFrame>
        <p:nvGraphicFramePr>
          <p:cNvPr id="2" name="Table 15">
            <a:extLst>
              <a:ext uri="{FF2B5EF4-FFF2-40B4-BE49-F238E27FC236}">
                <a16:creationId xmlns:a16="http://schemas.microsoft.com/office/drawing/2014/main" id="{5AA9646C-5DF6-9057-AD60-321CFB9F22A2}"/>
              </a:ext>
            </a:extLst>
          </p:cNvPr>
          <p:cNvGraphicFramePr>
            <a:graphicFrameLocks noGrp="1"/>
          </p:cNvGraphicFramePr>
          <p:nvPr>
            <p:extLst>
              <p:ext uri="{D42A27DB-BD31-4B8C-83A1-F6EECF244321}">
                <p14:modId xmlns:p14="http://schemas.microsoft.com/office/powerpoint/2010/main" val="3216235749"/>
              </p:ext>
            </p:extLst>
          </p:nvPr>
        </p:nvGraphicFramePr>
        <p:xfrm>
          <a:off x="101041" y="5457213"/>
          <a:ext cx="11690364" cy="1280964"/>
        </p:xfrm>
        <a:graphic>
          <a:graphicData uri="http://schemas.openxmlformats.org/drawingml/2006/table">
            <a:tbl>
              <a:tblPr firstRow="1" bandRow="1">
                <a:effectLst>
                  <a:outerShdw blurRad="50800" dist="38100" dir="2700000" algn="tl" rotWithShape="0">
                    <a:prstClr val="black">
                      <a:alpha val="40000"/>
                    </a:prstClr>
                  </a:outerShdw>
                </a:effectLst>
                <a:tableStyleId>{F2DE63D5-997A-4646-A377-4702673A728D}</a:tableStyleId>
              </a:tblPr>
              <a:tblGrid>
                <a:gridCol w="4383873">
                  <a:extLst>
                    <a:ext uri="{9D8B030D-6E8A-4147-A177-3AD203B41FA5}">
                      <a16:colId xmlns:a16="http://schemas.microsoft.com/office/drawing/2014/main" val="2707353830"/>
                    </a:ext>
                  </a:extLst>
                </a:gridCol>
                <a:gridCol w="4275382">
                  <a:extLst>
                    <a:ext uri="{9D8B030D-6E8A-4147-A177-3AD203B41FA5}">
                      <a16:colId xmlns:a16="http://schemas.microsoft.com/office/drawing/2014/main" val="3645765102"/>
                    </a:ext>
                  </a:extLst>
                </a:gridCol>
                <a:gridCol w="3031109">
                  <a:extLst>
                    <a:ext uri="{9D8B030D-6E8A-4147-A177-3AD203B41FA5}">
                      <a16:colId xmlns:a16="http://schemas.microsoft.com/office/drawing/2014/main" val="254362306"/>
                    </a:ext>
                  </a:extLst>
                </a:gridCol>
              </a:tblGrid>
              <a:tr h="349057">
                <a:tc>
                  <a:txBody>
                    <a:bodyPr/>
                    <a:lstStyle/>
                    <a:p>
                      <a:r>
                        <a:rPr lang="en-GB" sz="1800" dirty="0"/>
                        <a:t>Health &amp; Wellbeing</a:t>
                      </a:r>
                    </a:p>
                  </a:txBody>
                  <a:tcPr/>
                </a:tc>
                <a:tc>
                  <a:txBody>
                    <a:bodyPr/>
                    <a:lstStyle/>
                    <a:p>
                      <a:r>
                        <a:rPr lang="en-GB" sz="1800" dirty="0"/>
                        <a:t>Building Performance</a:t>
                      </a:r>
                    </a:p>
                  </a:txBody>
                  <a:tcPr/>
                </a:tc>
                <a:tc>
                  <a:txBody>
                    <a:bodyPr/>
                    <a:lstStyle/>
                    <a:p>
                      <a:r>
                        <a:rPr lang="en-GB" sz="1800" dirty="0"/>
                        <a:t>Balance</a:t>
                      </a:r>
                    </a:p>
                  </a:txBody>
                  <a:tcPr/>
                </a:tc>
                <a:extLst>
                  <a:ext uri="{0D108BD9-81ED-4DB2-BD59-A6C34878D82A}">
                    <a16:rowId xmlns:a16="http://schemas.microsoft.com/office/drawing/2014/main" val="3436852074"/>
                  </a:ext>
                </a:extLst>
              </a:tr>
              <a:tr h="915204">
                <a:tc>
                  <a:txBody>
                    <a:bodyPr/>
                    <a:lstStyle/>
                    <a:p>
                      <a:r>
                        <a:rPr lang="en-GB" sz="1600" dirty="0"/>
                        <a:t>Control of air quality. (Well Target 800ppm)</a:t>
                      </a:r>
                    </a:p>
                  </a:txBody>
                  <a:tcPr/>
                </a:tc>
                <a:tc>
                  <a:txBody>
                    <a:bodyPr/>
                    <a:lstStyle/>
                    <a:p>
                      <a:pPr marL="0" algn="l" defTabSz="914400" rtl="0" eaLnBrk="1" latinLnBrk="0" hangingPunct="1"/>
                      <a:r>
                        <a:rPr lang="en-GB" sz="1600" kern="1200" dirty="0">
                          <a:solidFill>
                            <a:schemeClr val="tx1"/>
                          </a:solidFill>
                          <a:latin typeface="+mn-lt"/>
                          <a:ea typeface="+mn-ea"/>
                          <a:cs typeface="+mn-cs"/>
                        </a:rPr>
                        <a:t>Overventilation, heating and cooling for make-up air.</a:t>
                      </a:r>
                    </a:p>
                  </a:txBody>
                  <a:tcPr/>
                </a:tc>
                <a:tc>
                  <a:txBody>
                    <a:bodyPr/>
                    <a:lstStyle/>
                    <a:p>
                      <a:pPr marL="0" algn="l" defTabSz="914400" rtl="0" eaLnBrk="1" latinLnBrk="0" hangingPunct="1"/>
                      <a:r>
                        <a:rPr lang="en-GB" sz="1600" kern="1200" dirty="0">
                          <a:solidFill>
                            <a:schemeClr val="tx1"/>
                          </a:solidFill>
                          <a:latin typeface="+mn-lt"/>
                          <a:ea typeface="+mn-ea"/>
                          <a:cs typeface="+mn-cs"/>
                        </a:rPr>
                        <a:t>Reduce AHU output, schedule &amp; adjust PPM level </a:t>
                      </a:r>
                    </a:p>
                    <a:p>
                      <a:pPr marL="0" algn="l" defTabSz="914400" rtl="0" eaLnBrk="1" latinLnBrk="0" hangingPunct="1"/>
                      <a:r>
                        <a:rPr lang="en-GB" sz="1600" kern="1200" dirty="0">
                          <a:solidFill>
                            <a:schemeClr val="tx1"/>
                          </a:solidFill>
                          <a:latin typeface="+mn-lt"/>
                          <a:ea typeface="+mn-ea"/>
                          <a:cs typeface="+mn-cs"/>
                        </a:rPr>
                        <a:t>£TBC</a:t>
                      </a:r>
                    </a:p>
                  </a:txBody>
                  <a:tcPr/>
                </a:tc>
                <a:extLst>
                  <a:ext uri="{0D108BD9-81ED-4DB2-BD59-A6C34878D82A}">
                    <a16:rowId xmlns:a16="http://schemas.microsoft.com/office/drawing/2014/main" val="4154973472"/>
                  </a:ext>
                </a:extLst>
              </a:tr>
            </a:tbl>
          </a:graphicData>
        </a:graphic>
      </p:graphicFrame>
      <p:sp>
        <p:nvSpPr>
          <p:cNvPr id="10" name="Title 6">
            <a:extLst>
              <a:ext uri="{FF2B5EF4-FFF2-40B4-BE49-F238E27FC236}">
                <a16:creationId xmlns:a16="http://schemas.microsoft.com/office/drawing/2014/main" id="{3BBC7A4A-E0C3-75A4-6922-30DD125CC818}"/>
              </a:ext>
            </a:extLst>
          </p:cNvPr>
          <p:cNvSpPr>
            <a:spLocks noGrp="1"/>
          </p:cNvSpPr>
          <p:nvPr>
            <p:ph type="title"/>
          </p:nvPr>
        </p:nvSpPr>
        <p:spPr>
          <a:xfrm>
            <a:off x="450850" y="517402"/>
            <a:ext cx="10037763" cy="498598"/>
          </a:xfrm>
        </p:spPr>
        <p:txBody>
          <a:bodyPr/>
          <a:lstStyle/>
          <a:p>
            <a:r>
              <a:rPr lang="en-GB" dirty="0">
                <a:solidFill>
                  <a:srgbClr val="25273A"/>
                </a:solidFill>
                <a:highlight>
                  <a:srgbClr val="FFDF00"/>
                </a:highlight>
              </a:rPr>
              <a:t>Ventilation</a:t>
            </a:r>
            <a:endParaRPr lang="en-GB" dirty="0"/>
          </a:p>
        </p:txBody>
      </p:sp>
      <p:pic>
        <p:nvPicPr>
          <p:cNvPr id="11" name="Picture 10">
            <a:extLst>
              <a:ext uri="{FF2B5EF4-FFF2-40B4-BE49-F238E27FC236}">
                <a16:creationId xmlns:a16="http://schemas.microsoft.com/office/drawing/2014/main" id="{79DFD6AF-24E7-9720-7745-F6BA2DFE26C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01041" y="1927203"/>
            <a:ext cx="3922113" cy="26141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53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B4C86DB-A7BE-28A8-47F5-DECDC8A3D1A9}"/>
              </a:ext>
            </a:extLst>
          </p:cNvPr>
          <p:cNvSpPr>
            <a:spLocks noGrp="1"/>
          </p:cNvSpPr>
          <p:nvPr>
            <p:ph type="body" sz="quarter" idx="13"/>
          </p:nvPr>
        </p:nvSpPr>
        <p:spPr/>
        <p:txBody>
          <a:bodyPr/>
          <a:lstStyle/>
          <a:p>
            <a:r>
              <a:rPr lang="en-GB" dirty="0"/>
              <a:t>Data Analysis</a:t>
            </a:r>
          </a:p>
        </p:txBody>
      </p:sp>
      <p:sp>
        <p:nvSpPr>
          <p:cNvPr id="4" name="Slide Number Placeholder 3">
            <a:extLst>
              <a:ext uri="{FF2B5EF4-FFF2-40B4-BE49-F238E27FC236}">
                <a16:creationId xmlns:a16="http://schemas.microsoft.com/office/drawing/2014/main" id="{9C836BBF-029B-FE2C-E625-F1C6A806804D}"/>
              </a:ext>
            </a:extLst>
          </p:cNvPr>
          <p:cNvSpPr>
            <a:spLocks noGrp="1"/>
          </p:cNvSpPr>
          <p:nvPr>
            <p:ph type="sldNum" sz="quarter" idx="81"/>
          </p:nvPr>
        </p:nvSpPr>
        <p:spPr/>
        <p:txBody>
          <a:bodyPr/>
          <a:lstStyle/>
          <a:p>
            <a:fld id="{BB07EAE1-021A-493C-B07F-6FE9E5D11BEB}" type="slidenum">
              <a:rPr lang="en-GB" smtClean="0"/>
              <a:pPr/>
              <a:t>7</a:t>
            </a:fld>
            <a:endParaRPr lang="en-GB" dirty="0"/>
          </a:p>
        </p:txBody>
      </p:sp>
      <p:sp>
        <p:nvSpPr>
          <p:cNvPr id="7" name="Title 6">
            <a:extLst>
              <a:ext uri="{FF2B5EF4-FFF2-40B4-BE49-F238E27FC236}">
                <a16:creationId xmlns:a16="http://schemas.microsoft.com/office/drawing/2014/main" id="{09E74604-A742-06A6-797C-B1A47E8240F5}"/>
              </a:ext>
            </a:extLst>
          </p:cNvPr>
          <p:cNvSpPr>
            <a:spLocks noGrp="1"/>
          </p:cNvSpPr>
          <p:nvPr>
            <p:ph type="title"/>
          </p:nvPr>
        </p:nvSpPr>
        <p:spPr>
          <a:xfrm>
            <a:off x="450853" y="517402"/>
            <a:ext cx="10037763" cy="498598"/>
          </a:xfrm>
        </p:spPr>
        <p:txBody>
          <a:bodyPr/>
          <a:lstStyle/>
          <a:p>
            <a:r>
              <a:rPr lang="en-GB" dirty="0"/>
              <a:t>Ventilation / </a:t>
            </a:r>
            <a:r>
              <a:rPr lang="en-GB" dirty="0">
                <a:solidFill>
                  <a:srgbClr val="25273A"/>
                </a:solidFill>
                <a:highlight>
                  <a:srgbClr val="FFDF00"/>
                </a:highlight>
              </a:rPr>
              <a:t>Operating Hours</a:t>
            </a:r>
            <a:endParaRPr lang="en-GB" dirty="0"/>
          </a:p>
        </p:txBody>
      </p:sp>
      <p:pic>
        <p:nvPicPr>
          <p:cNvPr id="3" name="Picture 2">
            <a:extLst>
              <a:ext uri="{FF2B5EF4-FFF2-40B4-BE49-F238E27FC236}">
                <a16:creationId xmlns:a16="http://schemas.microsoft.com/office/drawing/2014/main" id="{A0820F3C-411B-DBCB-0405-5070E215B81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908720"/>
            <a:ext cx="7659625" cy="388843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84FB007-A285-5B66-C2B0-E361D3CBB88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428384" y="4221088"/>
            <a:ext cx="6126738" cy="2324507"/>
          </a:xfrm>
          <a:prstGeom prst="rect">
            <a:avLst/>
          </a:prstGeom>
          <a:ln>
            <a:noFill/>
          </a:ln>
          <a:effectLst>
            <a:outerShdw blurRad="292100" dist="139700" dir="2700000" algn="tl" rotWithShape="0">
              <a:srgbClr val="333333">
                <a:alpha val="65000"/>
              </a:srgbClr>
            </a:outerShdw>
          </a:effectLst>
        </p:spPr>
      </p:pic>
      <p:cxnSp>
        <p:nvCxnSpPr>
          <p:cNvPr id="9" name="Straight Connector 8">
            <a:extLst>
              <a:ext uri="{FF2B5EF4-FFF2-40B4-BE49-F238E27FC236}">
                <a16:creationId xmlns:a16="http://schemas.microsoft.com/office/drawing/2014/main" id="{16D62D6B-60A1-1069-EB7C-DCD7A18059F0}"/>
              </a:ext>
            </a:extLst>
          </p:cNvPr>
          <p:cNvCxnSpPr>
            <a:cxnSpLocks/>
          </p:cNvCxnSpPr>
          <p:nvPr/>
        </p:nvCxnSpPr>
        <p:spPr>
          <a:xfrm>
            <a:off x="7392144" y="4941168"/>
            <a:ext cx="0" cy="132233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0" name="Straight Connector 9">
            <a:extLst>
              <a:ext uri="{FF2B5EF4-FFF2-40B4-BE49-F238E27FC236}">
                <a16:creationId xmlns:a16="http://schemas.microsoft.com/office/drawing/2014/main" id="{1FE1DD97-E2B7-E5D5-0A14-640AA62368E1}"/>
              </a:ext>
            </a:extLst>
          </p:cNvPr>
          <p:cNvCxnSpPr>
            <a:cxnSpLocks/>
          </p:cNvCxnSpPr>
          <p:nvPr/>
        </p:nvCxnSpPr>
        <p:spPr>
          <a:xfrm>
            <a:off x="10056440" y="4941168"/>
            <a:ext cx="0" cy="1322330"/>
          </a:xfrm>
          <a:prstGeom prst="line">
            <a:avLst/>
          </a:prstGeom>
          <a:ln w="3810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5379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Supply &amp; Extract Air Flow, East &amp; West AHU's">
            <a:extLst>
              <a:ext uri="{FF2B5EF4-FFF2-40B4-BE49-F238E27FC236}">
                <a16:creationId xmlns:a16="http://schemas.microsoft.com/office/drawing/2014/main" id="{653CBDC2-6849-87F7-DE6C-601609BA25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07265" y="1291483"/>
            <a:ext cx="6384140" cy="3890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9B4C86DB-A7BE-28A8-47F5-DECDC8A3D1A9}"/>
              </a:ext>
            </a:extLst>
          </p:cNvPr>
          <p:cNvSpPr>
            <a:spLocks noGrp="1"/>
          </p:cNvSpPr>
          <p:nvPr>
            <p:ph type="body" sz="quarter" idx="13"/>
          </p:nvPr>
        </p:nvSpPr>
        <p:spPr/>
        <p:txBody>
          <a:bodyPr/>
          <a:lstStyle/>
          <a:p>
            <a:r>
              <a:rPr lang="en-GB" dirty="0"/>
              <a:t>Data Analysis</a:t>
            </a:r>
          </a:p>
        </p:txBody>
      </p:sp>
      <p:sp>
        <p:nvSpPr>
          <p:cNvPr id="4" name="Slide Number Placeholder 3">
            <a:extLst>
              <a:ext uri="{FF2B5EF4-FFF2-40B4-BE49-F238E27FC236}">
                <a16:creationId xmlns:a16="http://schemas.microsoft.com/office/drawing/2014/main" id="{9C836BBF-029B-FE2C-E625-F1C6A806804D}"/>
              </a:ext>
            </a:extLst>
          </p:cNvPr>
          <p:cNvSpPr>
            <a:spLocks noGrp="1"/>
          </p:cNvSpPr>
          <p:nvPr>
            <p:ph type="sldNum" sz="quarter" idx="81"/>
          </p:nvPr>
        </p:nvSpPr>
        <p:spPr/>
        <p:txBody>
          <a:bodyPr/>
          <a:lstStyle/>
          <a:p>
            <a:fld id="{BB07EAE1-021A-493C-B07F-6FE9E5D11BEB}" type="slidenum">
              <a:rPr lang="en-GB" smtClean="0"/>
              <a:pPr/>
              <a:t>8</a:t>
            </a:fld>
            <a:endParaRPr lang="en-GB" dirty="0"/>
          </a:p>
        </p:txBody>
      </p:sp>
      <p:sp>
        <p:nvSpPr>
          <p:cNvPr id="7" name="Title 6">
            <a:extLst>
              <a:ext uri="{FF2B5EF4-FFF2-40B4-BE49-F238E27FC236}">
                <a16:creationId xmlns:a16="http://schemas.microsoft.com/office/drawing/2014/main" id="{09E74604-A742-06A6-797C-B1A47E8240F5}"/>
              </a:ext>
            </a:extLst>
          </p:cNvPr>
          <p:cNvSpPr>
            <a:spLocks noGrp="1"/>
          </p:cNvSpPr>
          <p:nvPr>
            <p:ph type="title"/>
          </p:nvPr>
        </p:nvSpPr>
        <p:spPr>
          <a:xfrm>
            <a:off x="450850" y="517402"/>
            <a:ext cx="10037763" cy="498598"/>
          </a:xfrm>
        </p:spPr>
        <p:txBody>
          <a:bodyPr/>
          <a:lstStyle/>
          <a:p>
            <a:r>
              <a:rPr lang="en-GB" dirty="0"/>
              <a:t>Building </a:t>
            </a:r>
            <a:r>
              <a:rPr lang="en-GB" dirty="0">
                <a:solidFill>
                  <a:srgbClr val="25273A"/>
                </a:solidFill>
                <a:highlight>
                  <a:srgbClr val="FFDF00"/>
                </a:highlight>
              </a:rPr>
              <a:t>Over-Pressurisation</a:t>
            </a:r>
          </a:p>
        </p:txBody>
      </p:sp>
      <p:sp>
        <p:nvSpPr>
          <p:cNvPr id="6" name="Text Placeholder 5">
            <a:extLst>
              <a:ext uri="{FF2B5EF4-FFF2-40B4-BE49-F238E27FC236}">
                <a16:creationId xmlns:a16="http://schemas.microsoft.com/office/drawing/2014/main" id="{F6F13EEF-5D20-C162-A6BD-176964EC3D01}"/>
              </a:ext>
            </a:extLst>
          </p:cNvPr>
          <p:cNvSpPr>
            <a:spLocks noGrp="1"/>
          </p:cNvSpPr>
          <p:nvPr>
            <p:ph type="body" sz="quarter" idx="82"/>
          </p:nvPr>
        </p:nvSpPr>
        <p:spPr/>
        <p:txBody>
          <a:bodyPr/>
          <a:lstStyle/>
          <a:p>
            <a:endParaRPr lang="en-GB"/>
          </a:p>
        </p:txBody>
      </p:sp>
      <p:pic>
        <p:nvPicPr>
          <p:cNvPr id="9" name="Picture 8">
            <a:extLst>
              <a:ext uri="{FF2B5EF4-FFF2-40B4-BE49-F238E27FC236}">
                <a16:creationId xmlns:a16="http://schemas.microsoft.com/office/drawing/2014/main" id="{6AB110B2-0398-0C5D-376E-9566EC3D006D}"/>
              </a:ext>
            </a:extLst>
          </p:cNvPr>
          <p:cNvPicPr>
            <a:picLocks noChangeAspect="1"/>
          </p:cNvPicPr>
          <p:nvPr/>
        </p:nvPicPr>
        <p:blipFill>
          <a:blip r:embed="rId3"/>
          <a:stretch>
            <a:fillRect/>
          </a:stretch>
        </p:blipFill>
        <p:spPr>
          <a:xfrm>
            <a:off x="101041" y="1291483"/>
            <a:ext cx="4870289" cy="3890246"/>
          </a:xfrm>
          <a:prstGeom prst="rect">
            <a:avLst/>
          </a:prstGeom>
          <a:ln>
            <a:noFill/>
          </a:ln>
          <a:effectLst>
            <a:outerShdw blurRad="292100" dist="139700" dir="2700000" algn="tl" rotWithShape="0">
              <a:srgbClr val="333333">
                <a:alpha val="65000"/>
              </a:srgbClr>
            </a:outerShdw>
          </a:effectLst>
        </p:spPr>
      </p:pic>
      <p:graphicFrame>
        <p:nvGraphicFramePr>
          <p:cNvPr id="11" name="Table 15">
            <a:extLst>
              <a:ext uri="{FF2B5EF4-FFF2-40B4-BE49-F238E27FC236}">
                <a16:creationId xmlns:a16="http://schemas.microsoft.com/office/drawing/2014/main" id="{922BF055-114A-0824-4D6F-BED13BAF1461}"/>
              </a:ext>
            </a:extLst>
          </p:cNvPr>
          <p:cNvGraphicFramePr>
            <a:graphicFrameLocks noGrp="1"/>
          </p:cNvGraphicFramePr>
          <p:nvPr>
            <p:extLst>
              <p:ext uri="{D42A27DB-BD31-4B8C-83A1-F6EECF244321}">
                <p14:modId xmlns:p14="http://schemas.microsoft.com/office/powerpoint/2010/main" val="384412157"/>
              </p:ext>
            </p:extLst>
          </p:nvPr>
        </p:nvGraphicFramePr>
        <p:xfrm>
          <a:off x="101041" y="5457213"/>
          <a:ext cx="11690364" cy="1280964"/>
        </p:xfrm>
        <a:graphic>
          <a:graphicData uri="http://schemas.openxmlformats.org/drawingml/2006/table">
            <a:tbl>
              <a:tblPr firstRow="1" bandRow="1">
                <a:effectLst>
                  <a:outerShdw blurRad="50800" dist="38100" dir="2700000" algn="tl" rotWithShape="0">
                    <a:prstClr val="black">
                      <a:alpha val="40000"/>
                    </a:prstClr>
                  </a:outerShdw>
                </a:effectLst>
                <a:tableStyleId>{F2DE63D5-997A-4646-A377-4702673A728D}</a:tableStyleId>
              </a:tblPr>
              <a:tblGrid>
                <a:gridCol w="4383873">
                  <a:extLst>
                    <a:ext uri="{9D8B030D-6E8A-4147-A177-3AD203B41FA5}">
                      <a16:colId xmlns:a16="http://schemas.microsoft.com/office/drawing/2014/main" val="2707353830"/>
                    </a:ext>
                  </a:extLst>
                </a:gridCol>
                <a:gridCol w="4275382">
                  <a:extLst>
                    <a:ext uri="{9D8B030D-6E8A-4147-A177-3AD203B41FA5}">
                      <a16:colId xmlns:a16="http://schemas.microsoft.com/office/drawing/2014/main" val="3645765102"/>
                    </a:ext>
                  </a:extLst>
                </a:gridCol>
                <a:gridCol w="3031109">
                  <a:extLst>
                    <a:ext uri="{9D8B030D-6E8A-4147-A177-3AD203B41FA5}">
                      <a16:colId xmlns:a16="http://schemas.microsoft.com/office/drawing/2014/main" val="254362306"/>
                    </a:ext>
                  </a:extLst>
                </a:gridCol>
              </a:tblGrid>
              <a:tr h="349057">
                <a:tc>
                  <a:txBody>
                    <a:bodyPr/>
                    <a:lstStyle/>
                    <a:p>
                      <a:r>
                        <a:rPr lang="en-GB" sz="1800" dirty="0"/>
                        <a:t>Health &amp; Wellbeing</a:t>
                      </a:r>
                    </a:p>
                  </a:txBody>
                  <a:tcPr/>
                </a:tc>
                <a:tc>
                  <a:txBody>
                    <a:bodyPr/>
                    <a:lstStyle/>
                    <a:p>
                      <a:r>
                        <a:rPr lang="en-GB" sz="1800" dirty="0"/>
                        <a:t>Building Performance</a:t>
                      </a:r>
                    </a:p>
                  </a:txBody>
                  <a:tcPr/>
                </a:tc>
                <a:tc>
                  <a:txBody>
                    <a:bodyPr/>
                    <a:lstStyle/>
                    <a:p>
                      <a:r>
                        <a:rPr lang="en-GB" sz="1800" dirty="0"/>
                        <a:t>Balance</a:t>
                      </a:r>
                    </a:p>
                  </a:txBody>
                  <a:tcPr/>
                </a:tc>
                <a:extLst>
                  <a:ext uri="{0D108BD9-81ED-4DB2-BD59-A6C34878D82A}">
                    <a16:rowId xmlns:a16="http://schemas.microsoft.com/office/drawing/2014/main" val="3436852074"/>
                  </a:ext>
                </a:extLst>
              </a:tr>
              <a:tr h="915204">
                <a:tc>
                  <a:txBody>
                    <a:bodyPr/>
                    <a:lstStyle/>
                    <a:p>
                      <a:r>
                        <a:rPr lang="en-GB" sz="1600" dirty="0"/>
                        <a:t>Reducing draughts from infiltration.</a:t>
                      </a:r>
                    </a:p>
                  </a:txBody>
                  <a:tcPr/>
                </a:tc>
                <a:tc>
                  <a:txBody>
                    <a:bodyPr/>
                    <a:lstStyle/>
                    <a:p>
                      <a:pPr marL="0" algn="l" defTabSz="914400" rtl="0" eaLnBrk="1" latinLnBrk="0" hangingPunct="1"/>
                      <a:r>
                        <a:rPr lang="en-GB" sz="1600" kern="1200" dirty="0">
                          <a:solidFill>
                            <a:schemeClr val="tx1"/>
                          </a:solidFill>
                          <a:latin typeface="+mn-lt"/>
                          <a:ea typeface="+mn-ea"/>
                          <a:cs typeface="+mn-cs"/>
                        </a:rPr>
                        <a:t>Over pressurisation is 13%, missed opportunity to recover heat.</a:t>
                      </a:r>
                    </a:p>
                  </a:txBody>
                  <a:tcPr/>
                </a:tc>
                <a:tc>
                  <a:txBody>
                    <a:bodyPr/>
                    <a:lstStyle/>
                    <a:p>
                      <a:pPr marL="0" algn="l" defTabSz="914400" rtl="0" eaLnBrk="1" latinLnBrk="0" hangingPunct="1"/>
                      <a:r>
                        <a:rPr lang="en-GB" sz="1600" kern="1200" dirty="0">
                          <a:solidFill>
                            <a:schemeClr val="tx1"/>
                          </a:solidFill>
                          <a:latin typeface="+mn-lt"/>
                          <a:ea typeface="+mn-ea"/>
                          <a:cs typeface="+mn-cs"/>
                        </a:rPr>
                        <a:t>Re-pressure test and adjust ventilation rates.</a:t>
                      </a:r>
                    </a:p>
                    <a:p>
                      <a:pPr marL="0" algn="l" defTabSz="914400" rtl="0" eaLnBrk="1" latinLnBrk="0" hangingPunct="1"/>
                      <a:r>
                        <a:rPr lang="en-GB" sz="1600" kern="1200" dirty="0">
                          <a:solidFill>
                            <a:schemeClr val="tx1"/>
                          </a:solidFill>
                          <a:latin typeface="+mn-lt"/>
                          <a:ea typeface="+mn-ea"/>
                          <a:cs typeface="+mn-cs"/>
                        </a:rPr>
                        <a:t>£711 pa</a:t>
                      </a:r>
                    </a:p>
                  </a:txBody>
                  <a:tcPr/>
                </a:tc>
                <a:extLst>
                  <a:ext uri="{0D108BD9-81ED-4DB2-BD59-A6C34878D82A}">
                    <a16:rowId xmlns:a16="http://schemas.microsoft.com/office/drawing/2014/main" val="4154973472"/>
                  </a:ext>
                </a:extLst>
              </a:tr>
            </a:tbl>
          </a:graphicData>
        </a:graphic>
      </p:graphicFrame>
    </p:spTree>
    <p:extLst>
      <p:ext uri="{BB962C8B-B14F-4D97-AF65-F5344CB8AC3E}">
        <p14:creationId xmlns:p14="http://schemas.microsoft.com/office/powerpoint/2010/main" val="65105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B4C86DB-A7BE-28A8-47F5-DECDC8A3D1A9}"/>
              </a:ext>
            </a:extLst>
          </p:cNvPr>
          <p:cNvSpPr>
            <a:spLocks noGrp="1"/>
          </p:cNvSpPr>
          <p:nvPr>
            <p:ph type="body" sz="quarter" idx="13"/>
          </p:nvPr>
        </p:nvSpPr>
        <p:spPr/>
        <p:txBody>
          <a:bodyPr/>
          <a:lstStyle/>
          <a:p>
            <a:r>
              <a:rPr lang="en-GB" dirty="0"/>
              <a:t>CASE Study</a:t>
            </a:r>
          </a:p>
        </p:txBody>
      </p:sp>
      <p:sp>
        <p:nvSpPr>
          <p:cNvPr id="4" name="Slide Number Placeholder 3">
            <a:extLst>
              <a:ext uri="{FF2B5EF4-FFF2-40B4-BE49-F238E27FC236}">
                <a16:creationId xmlns:a16="http://schemas.microsoft.com/office/drawing/2014/main" id="{9C836BBF-029B-FE2C-E625-F1C6A806804D}"/>
              </a:ext>
            </a:extLst>
          </p:cNvPr>
          <p:cNvSpPr>
            <a:spLocks noGrp="1"/>
          </p:cNvSpPr>
          <p:nvPr>
            <p:ph type="sldNum" sz="quarter" idx="81"/>
          </p:nvPr>
        </p:nvSpPr>
        <p:spPr/>
        <p:txBody>
          <a:bodyPr/>
          <a:lstStyle/>
          <a:p>
            <a:fld id="{BB07EAE1-021A-493C-B07F-6FE9E5D11BEB}" type="slidenum">
              <a:rPr lang="en-GB" smtClean="0"/>
              <a:pPr/>
              <a:t>9</a:t>
            </a:fld>
            <a:endParaRPr lang="en-GB" dirty="0"/>
          </a:p>
        </p:txBody>
      </p:sp>
      <p:sp>
        <p:nvSpPr>
          <p:cNvPr id="7" name="Title 6">
            <a:extLst>
              <a:ext uri="{FF2B5EF4-FFF2-40B4-BE49-F238E27FC236}">
                <a16:creationId xmlns:a16="http://schemas.microsoft.com/office/drawing/2014/main" id="{09E74604-A742-06A6-797C-B1A47E8240F5}"/>
              </a:ext>
            </a:extLst>
          </p:cNvPr>
          <p:cNvSpPr>
            <a:spLocks noGrp="1"/>
          </p:cNvSpPr>
          <p:nvPr>
            <p:ph type="title"/>
          </p:nvPr>
        </p:nvSpPr>
        <p:spPr>
          <a:xfrm>
            <a:off x="450850" y="517402"/>
            <a:ext cx="10037763" cy="498598"/>
          </a:xfrm>
        </p:spPr>
        <p:txBody>
          <a:bodyPr/>
          <a:lstStyle/>
          <a:p>
            <a:r>
              <a:rPr lang="en-GB" dirty="0"/>
              <a:t>Toilet Extract </a:t>
            </a:r>
            <a:r>
              <a:rPr lang="en-GB" dirty="0">
                <a:solidFill>
                  <a:srgbClr val="25273A"/>
                </a:solidFill>
                <a:highlight>
                  <a:srgbClr val="FFDF00"/>
                </a:highlight>
              </a:rPr>
              <a:t>Ventilation</a:t>
            </a:r>
            <a:endParaRPr lang="en-GB" dirty="0"/>
          </a:p>
        </p:txBody>
      </p:sp>
      <p:pic>
        <p:nvPicPr>
          <p:cNvPr id="3" name="Picture 2">
            <a:extLst>
              <a:ext uri="{FF2B5EF4-FFF2-40B4-BE49-F238E27FC236}">
                <a16:creationId xmlns:a16="http://schemas.microsoft.com/office/drawing/2014/main" id="{A0820F3C-411B-DBCB-0405-5070E215B81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202769" y="1916832"/>
            <a:ext cx="7504609" cy="2632507"/>
          </a:xfrm>
          <a:prstGeom prst="rect">
            <a:avLst/>
          </a:prstGeom>
          <a:ln>
            <a:noFill/>
          </a:ln>
          <a:effectLst>
            <a:outerShdw blurRad="292100" dist="139700" dir="2700000" algn="tl" rotWithShape="0">
              <a:srgbClr val="333333">
                <a:alpha val="65000"/>
              </a:srgbClr>
            </a:outerShdw>
          </a:effectLst>
        </p:spPr>
      </p:pic>
      <p:sp>
        <p:nvSpPr>
          <p:cNvPr id="11" name="Text Placeholder 10">
            <a:extLst>
              <a:ext uri="{FF2B5EF4-FFF2-40B4-BE49-F238E27FC236}">
                <a16:creationId xmlns:a16="http://schemas.microsoft.com/office/drawing/2014/main" id="{FA114AC0-AA48-3CFE-0E01-26158AB2697F}"/>
              </a:ext>
            </a:extLst>
          </p:cNvPr>
          <p:cNvSpPr>
            <a:spLocks noGrp="1"/>
          </p:cNvSpPr>
          <p:nvPr>
            <p:ph type="body" sz="quarter" idx="82"/>
          </p:nvPr>
        </p:nvSpPr>
        <p:spPr/>
        <p:txBody>
          <a:bodyPr/>
          <a:lstStyle/>
          <a:p>
            <a:endParaRPr lang="en-GB"/>
          </a:p>
        </p:txBody>
      </p:sp>
      <p:pic>
        <p:nvPicPr>
          <p:cNvPr id="12" name="Picture 11">
            <a:extLst>
              <a:ext uri="{FF2B5EF4-FFF2-40B4-BE49-F238E27FC236}">
                <a16:creationId xmlns:a16="http://schemas.microsoft.com/office/drawing/2014/main" id="{2548B371-AFA2-65B5-8812-0CD1D9AD57C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01041" y="1289132"/>
            <a:ext cx="3922113" cy="3890246"/>
          </a:xfrm>
          <a:prstGeom prst="rect">
            <a:avLst/>
          </a:prstGeom>
          <a:ln>
            <a:noFill/>
          </a:ln>
          <a:effectLst>
            <a:outerShdw blurRad="292100" dist="139700" dir="2700000" algn="tl" rotWithShape="0">
              <a:srgbClr val="333333">
                <a:alpha val="65000"/>
              </a:srgbClr>
            </a:outerShdw>
          </a:effectLst>
        </p:spPr>
      </p:pic>
      <p:graphicFrame>
        <p:nvGraphicFramePr>
          <p:cNvPr id="13" name="Table 15">
            <a:extLst>
              <a:ext uri="{FF2B5EF4-FFF2-40B4-BE49-F238E27FC236}">
                <a16:creationId xmlns:a16="http://schemas.microsoft.com/office/drawing/2014/main" id="{004774AF-1215-7D45-DD65-52EB40945CF5}"/>
              </a:ext>
            </a:extLst>
          </p:cNvPr>
          <p:cNvGraphicFramePr>
            <a:graphicFrameLocks noGrp="1"/>
          </p:cNvGraphicFramePr>
          <p:nvPr>
            <p:extLst>
              <p:ext uri="{D42A27DB-BD31-4B8C-83A1-F6EECF244321}">
                <p14:modId xmlns:p14="http://schemas.microsoft.com/office/powerpoint/2010/main" val="3110625674"/>
              </p:ext>
            </p:extLst>
          </p:nvPr>
        </p:nvGraphicFramePr>
        <p:xfrm>
          <a:off x="101041" y="5457213"/>
          <a:ext cx="11690364" cy="1280964"/>
        </p:xfrm>
        <a:graphic>
          <a:graphicData uri="http://schemas.openxmlformats.org/drawingml/2006/table">
            <a:tbl>
              <a:tblPr firstRow="1" bandRow="1">
                <a:effectLst>
                  <a:outerShdw blurRad="50800" dist="38100" dir="2700000" algn="tl" rotWithShape="0">
                    <a:prstClr val="black">
                      <a:alpha val="40000"/>
                    </a:prstClr>
                  </a:outerShdw>
                </a:effectLst>
                <a:tableStyleId>{F2DE63D5-997A-4646-A377-4702673A728D}</a:tableStyleId>
              </a:tblPr>
              <a:tblGrid>
                <a:gridCol w="4383873">
                  <a:extLst>
                    <a:ext uri="{9D8B030D-6E8A-4147-A177-3AD203B41FA5}">
                      <a16:colId xmlns:a16="http://schemas.microsoft.com/office/drawing/2014/main" val="2707353830"/>
                    </a:ext>
                  </a:extLst>
                </a:gridCol>
                <a:gridCol w="4275382">
                  <a:extLst>
                    <a:ext uri="{9D8B030D-6E8A-4147-A177-3AD203B41FA5}">
                      <a16:colId xmlns:a16="http://schemas.microsoft.com/office/drawing/2014/main" val="3645765102"/>
                    </a:ext>
                  </a:extLst>
                </a:gridCol>
                <a:gridCol w="3031109">
                  <a:extLst>
                    <a:ext uri="{9D8B030D-6E8A-4147-A177-3AD203B41FA5}">
                      <a16:colId xmlns:a16="http://schemas.microsoft.com/office/drawing/2014/main" val="254362306"/>
                    </a:ext>
                  </a:extLst>
                </a:gridCol>
              </a:tblGrid>
              <a:tr h="349057">
                <a:tc>
                  <a:txBody>
                    <a:bodyPr/>
                    <a:lstStyle/>
                    <a:p>
                      <a:r>
                        <a:rPr lang="en-GB" sz="1800" dirty="0"/>
                        <a:t>Health &amp; Wellbeing</a:t>
                      </a:r>
                    </a:p>
                  </a:txBody>
                  <a:tcPr/>
                </a:tc>
                <a:tc>
                  <a:txBody>
                    <a:bodyPr/>
                    <a:lstStyle/>
                    <a:p>
                      <a:r>
                        <a:rPr lang="en-GB" sz="1800" dirty="0"/>
                        <a:t>Building Performance</a:t>
                      </a:r>
                    </a:p>
                  </a:txBody>
                  <a:tcPr/>
                </a:tc>
                <a:tc>
                  <a:txBody>
                    <a:bodyPr/>
                    <a:lstStyle/>
                    <a:p>
                      <a:r>
                        <a:rPr lang="en-GB" sz="1800" dirty="0"/>
                        <a:t>Balance</a:t>
                      </a:r>
                    </a:p>
                  </a:txBody>
                  <a:tcPr/>
                </a:tc>
                <a:extLst>
                  <a:ext uri="{0D108BD9-81ED-4DB2-BD59-A6C34878D82A}">
                    <a16:rowId xmlns:a16="http://schemas.microsoft.com/office/drawing/2014/main" val="3436852074"/>
                  </a:ext>
                </a:extLst>
              </a:tr>
              <a:tr h="915204">
                <a:tc>
                  <a:txBody>
                    <a:bodyPr/>
                    <a:lstStyle/>
                    <a:p>
                      <a:r>
                        <a:rPr lang="en-GB" sz="1600" dirty="0"/>
                        <a:t>Control of air quality.</a:t>
                      </a:r>
                    </a:p>
                  </a:txBody>
                  <a:tcPr/>
                </a:tc>
                <a:tc>
                  <a:txBody>
                    <a:bodyPr/>
                    <a:lstStyle/>
                    <a:p>
                      <a:pPr marL="0" algn="l" defTabSz="914400" rtl="0" eaLnBrk="1" latinLnBrk="0" hangingPunct="1"/>
                      <a:r>
                        <a:rPr lang="en-GB" sz="1600" kern="1200" dirty="0">
                          <a:solidFill>
                            <a:schemeClr val="tx1"/>
                          </a:solidFill>
                          <a:latin typeface="+mn-lt"/>
                          <a:ea typeface="+mn-ea"/>
                          <a:cs typeface="+mn-cs"/>
                        </a:rPr>
                        <a:t>Overventilation, heating and cooling for make-up air.</a:t>
                      </a:r>
                    </a:p>
                  </a:txBody>
                  <a:tcPr/>
                </a:tc>
                <a:tc>
                  <a:txBody>
                    <a:bodyPr/>
                    <a:lstStyle/>
                    <a:p>
                      <a:pPr marL="0" algn="l" defTabSz="914400" rtl="0" eaLnBrk="1" latinLnBrk="0" hangingPunct="1"/>
                      <a:r>
                        <a:rPr lang="en-GB" sz="1600" kern="1200" dirty="0">
                          <a:solidFill>
                            <a:schemeClr val="tx1"/>
                          </a:solidFill>
                          <a:latin typeface="+mn-lt"/>
                          <a:ea typeface="+mn-ea"/>
                          <a:cs typeface="+mn-cs"/>
                        </a:rPr>
                        <a:t>PIR / occupancy control</a:t>
                      </a:r>
                    </a:p>
                    <a:p>
                      <a:pPr marL="0" algn="l" defTabSz="914400" rtl="0" eaLnBrk="1" latinLnBrk="0" hangingPunct="1"/>
                      <a:r>
                        <a:rPr lang="en-GB" sz="1600" kern="1200" dirty="0">
                          <a:solidFill>
                            <a:schemeClr val="tx1"/>
                          </a:solidFill>
                          <a:latin typeface="+mn-lt"/>
                          <a:ea typeface="+mn-ea"/>
                          <a:cs typeface="+mn-cs"/>
                        </a:rPr>
                        <a:t>£22,200 pa</a:t>
                      </a:r>
                    </a:p>
                  </a:txBody>
                  <a:tcPr/>
                </a:tc>
                <a:extLst>
                  <a:ext uri="{0D108BD9-81ED-4DB2-BD59-A6C34878D82A}">
                    <a16:rowId xmlns:a16="http://schemas.microsoft.com/office/drawing/2014/main" val="4154973472"/>
                  </a:ext>
                </a:extLst>
              </a:tr>
            </a:tbl>
          </a:graphicData>
        </a:graphic>
      </p:graphicFrame>
    </p:spTree>
    <p:extLst>
      <p:ext uri="{BB962C8B-B14F-4D97-AF65-F5344CB8AC3E}">
        <p14:creationId xmlns:p14="http://schemas.microsoft.com/office/powerpoint/2010/main" val="228136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SAVILLS TEMPLATE" val="f63nTgTK"/>
  <p:tag name="ARTICULATE_PROJECT_OPEN" val="0"/>
  <p:tag name="ARTICULATE_SLIDE_COUNT" val="8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avills Template">
  <a:themeElements>
    <a:clrScheme name="Savills">
      <a:dk1>
        <a:sysClr val="windowText" lastClr="000000"/>
      </a:dk1>
      <a:lt1>
        <a:sysClr val="window" lastClr="FFFFFF"/>
      </a:lt1>
      <a:dk2>
        <a:srgbClr val="000000"/>
      </a:dk2>
      <a:lt2>
        <a:srgbClr val="FFFFFF"/>
      </a:lt2>
      <a:accent1>
        <a:srgbClr val="FFDF00"/>
      </a:accent1>
      <a:accent2>
        <a:srgbClr val="25273A"/>
      </a:accent2>
      <a:accent3>
        <a:srgbClr val="CE181E"/>
      </a:accent3>
      <a:accent4>
        <a:srgbClr val="EEE8E3"/>
      </a:accent4>
      <a:accent5>
        <a:srgbClr val="79828C"/>
      </a:accent5>
      <a:accent6>
        <a:srgbClr val="008493"/>
      </a:accent6>
      <a:hlink>
        <a:srgbClr val="25273A"/>
      </a:hlink>
      <a:folHlink>
        <a:srgbClr val="25273A"/>
      </a:folHlink>
    </a:clrScheme>
    <a:fontScheme name="Savills">
      <a:majorFont>
        <a:latin typeface="Gotham Light"/>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ct val="120000"/>
          </a:lnSpc>
          <a:spcAft>
            <a:spcPts val="1000"/>
          </a:spcAft>
          <a:defRPr sz="1050" dirty="0" smtClean="0"/>
        </a:defPPr>
      </a:lstStyle>
    </a:txDef>
  </a:objectDefaults>
  <a:extraClrSchemeLst/>
  <a:custClrLst>
    <a:custClr name="Custom Color 1">
      <a:srgbClr val="FF6000"/>
    </a:custClr>
    <a:custClr name="Custom Color 2">
      <a:srgbClr val="00AC52"/>
    </a:custClr>
    <a:custClr name="Custom Color 3">
      <a:srgbClr val="D43880"/>
    </a:custClr>
    <a:custClr name="Custom Color 4">
      <a:srgbClr val="007EEF"/>
    </a:custClr>
    <a:custClr name="Custom Color 5">
      <a:srgbClr val="900082"/>
    </a:custClr>
  </a:custClrLst>
  <a:extLst>
    <a:ext uri="{05A4C25C-085E-4340-85A3-A5531E510DB2}">
      <thm15:themeFamily xmlns:thm15="http://schemas.microsoft.com/office/thememl/2012/main" name="Savills blank template.potx" id="{16DB81DA-FC27-4CF0-AF03-191044D41FE2}" vid="{9BD269B1-88C9-4724-A575-523C6825D7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8641A87B339B4CA72A92B9E8BF839B" ma:contentTypeVersion="20" ma:contentTypeDescription="Create a new document." ma:contentTypeScope="" ma:versionID="7fa41bdf92648657ffc4e6cf3ddd7534">
  <xsd:schema xmlns:xsd="http://www.w3.org/2001/XMLSchema" xmlns:xs="http://www.w3.org/2001/XMLSchema" xmlns:p="http://schemas.microsoft.com/office/2006/metadata/properties" xmlns:ns1="http://schemas.microsoft.com/sharepoint/v3" xmlns:ns2="7a5fbea8-627d-472c-b015-54765d99e351" xmlns:ns3="c1499231-76b3-4c05-8a8b-274ce724a341" targetNamespace="http://schemas.microsoft.com/office/2006/metadata/properties" ma:root="true" ma:fieldsID="a3e4ee4fc596c6a26c573e2a0a0965db" ns1:_="" ns2:_="" ns3:_="">
    <xsd:import namespace="http://schemas.microsoft.com/sharepoint/v3"/>
    <xsd:import namespace="7a5fbea8-627d-472c-b015-54765d99e351"/>
    <xsd:import namespace="c1499231-76b3-4c05-8a8b-274ce724a34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ObjectDetectorVersions" minOccurs="0"/>
                <xsd:element ref="ns1:_ip_UnifiedCompliancePolicyProperties" minOccurs="0"/>
                <xsd:element ref="ns1:_ip_UnifiedCompliancePolicyUIAction" minOccurs="0"/>
                <xsd:element ref="ns3:MediaServiceSearchProperties" minOccurs="0"/>
                <xsd:element ref="ns3:MediaServiceLoca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5fbea8-627d-472c-b015-54765d99e35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64e821e-fc72-4874-af9e-3f1ddb97fd49}" ma:internalName="TaxCatchAll" ma:showField="CatchAllData" ma:web="7a5fbea8-627d-472c-b015-54765d99e35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1499231-76b3-4c05-8a8b-274ce724a34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435f125-ff7d-49c8-b4b7-9a369ce60936"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description="" ma:indexed="true" ma:internalName="MediaServiceLocation" ma:readOnly="true">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7a5fbea8-627d-472c-b015-54765d99e351" xsi:nil="true"/>
    <_ip_UnifiedCompliancePolicyProperties xmlns="http://schemas.microsoft.com/sharepoint/v3" xsi:nil="true"/>
    <lcf76f155ced4ddcb4097134ff3c332f xmlns="c1499231-76b3-4c05-8a8b-274ce724a34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A3571A-860C-4E45-BD84-19C825325287}"/>
</file>

<file path=customXml/itemProps2.xml><?xml version="1.0" encoding="utf-8"?>
<ds:datastoreItem xmlns:ds="http://schemas.openxmlformats.org/officeDocument/2006/customXml" ds:itemID="{D2DAB63D-5017-4B8D-B7BA-7A888236BDD6}">
  <ds:schemaRefs>
    <ds:schemaRef ds:uri="http://purl.org/dc/elements/1.1/"/>
    <ds:schemaRef ds:uri="http://purl.org/dc/dcmitype/"/>
    <ds:schemaRef ds:uri="http://schemas.microsoft.com/office/2006/documentManagement/types"/>
    <ds:schemaRef ds:uri="http://schemas.openxmlformats.org/package/2006/metadata/core-properties"/>
    <ds:schemaRef ds:uri="http://purl.org/dc/terms/"/>
    <ds:schemaRef ds:uri="http://www.w3.org/XML/1998/namespace"/>
    <ds:schemaRef ds:uri="http://schemas.microsoft.com/office/infopath/2007/PartnerControls"/>
    <ds:schemaRef ds:uri="af8e98b1-e495-4095-bb5c-cf8405c0c014"/>
    <ds:schemaRef ds:uri="http://schemas.microsoft.com/office/2006/metadata/properties"/>
  </ds:schemaRefs>
</ds:datastoreItem>
</file>

<file path=customXml/itemProps3.xml><?xml version="1.0" encoding="utf-8"?>
<ds:datastoreItem xmlns:ds="http://schemas.openxmlformats.org/officeDocument/2006/customXml" ds:itemID="{0B6FD493-1FCA-4DB2-A002-2F0CF60ED6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Savills blank template</Template>
  <TotalTime>3761</TotalTime>
  <Words>1262</Words>
  <Application>Microsoft Office PowerPoint</Application>
  <PresentationFormat>Widescreen</PresentationFormat>
  <Paragraphs>881</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Gotham Bold</vt:lpstr>
      <vt:lpstr>Gotham Light</vt:lpstr>
      <vt:lpstr>Gotham Book</vt:lpstr>
      <vt:lpstr>Gotham Medium</vt:lpstr>
      <vt:lpstr>Wingdings</vt:lpstr>
      <vt:lpstr>Savills Template</vt:lpstr>
      <vt:lpstr>Balancing Performance With Building &amp; Occupant Health</vt:lpstr>
      <vt:lpstr>Savills BP&amp;O</vt:lpstr>
      <vt:lpstr>Optimisation &amp; Building Analytics</vt:lpstr>
      <vt:lpstr>Demand Based Ventilation</vt:lpstr>
      <vt:lpstr>Ventilation</vt:lpstr>
      <vt:lpstr>Ventilation</vt:lpstr>
      <vt:lpstr>Ventilation / Operating Hours</vt:lpstr>
      <vt:lpstr>Building Over-Pressurisation</vt:lpstr>
      <vt:lpstr>Toilet Extract Ventilation</vt:lpstr>
      <vt:lpstr>Reception Heating</vt:lpstr>
      <vt:lpstr>Office Space Temperature Overheating </vt:lpstr>
      <vt:lpstr>FCU Control</vt:lpstr>
      <vt:lpstr>Mall Lighting &amp; Dimming</vt:lpstr>
      <vt:lpstr>Circadian  Lighting</vt:lpstr>
      <vt:lpstr>Optimisation Potential</vt:lpstr>
      <vt:lpstr>PowerPoint Presentation</vt:lpstr>
    </vt:vector>
  </TitlesOfParts>
  <Company>Savills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Savills blank template</dc:title>
  <dc:creator>Peter Brown</dc:creator>
  <cp:lastModifiedBy>Peter Brown</cp:lastModifiedBy>
  <cp:revision>34</cp:revision>
  <cp:lastPrinted>2023-12-13T10:55:30Z</cp:lastPrinted>
  <dcterms:created xsi:type="dcterms:W3CDTF">2024-05-14T12:47:15Z</dcterms:created>
  <dcterms:modified xsi:type="dcterms:W3CDTF">2025-06-17T16:01:58Z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3210E7AF-2233-4E8A-A073-D7C0F6D054EA</vt:lpwstr>
  </property>
  <property fmtid="{D5CDD505-2E9C-101B-9397-08002B2CF9AE}" pid="3" name="ArticulatePath">
    <vt:lpwstr>Template</vt:lpwstr>
  </property>
  <property fmtid="{D5CDD505-2E9C-101B-9397-08002B2CF9AE}" pid="4" name="ContentTypeId">
    <vt:lpwstr>0x010100BC8641A87B339B4CA72A92B9E8BF839B</vt:lpwstr>
  </property>
  <property fmtid="{D5CDD505-2E9C-101B-9397-08002B2CF9AE}" pid="5" name="MediaServiceImageTags">
    <vt:lpwstr/>
  </property>
</Properties>
</file>