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72" r:id="rId6"/>
    <p:sldId id="278" r:id="rId7"/>
    <p:sldId id="298" r:id="rId8"/>
    <p:sldId id="299" r:id="rId9"/>
    <p:sldId id="300" r:id="rId10"/>
    <p:sldId id="301" r:id="rId11"/>
    <p:sldId id="292" r:id="rId12"/>
    <p:sldId id="302" r:id="rId13"/>
    <p:sldId id="30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7FA92D5-DB57-8026-8FF5-41015B7B1CF6}" name="Melissa Drayton" initials="MD" userId="S::mdrayton@cibse.org::96206c7f-0f6e-4fe9-8e0a-7242f350186a" providerId="AD"/>
  <p188:author id="{16B3A7F1-429D-0A16-F3FC-9705DF54490E}" name="Panos Balalas" initials="PB" userId="S::pBalalas@cibse.org::37dbbca1-56f2-44a3-9198-e8d180c65a1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00"/>
    <a:srgbClr val="D9E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DABC54-5B62-4B13-97C4-CDB9D349F81D}" v="5" dt="2025-06-12T14:46:14.1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360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313D1C-C655-80A6-F7DB-AF05A2244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92400" y="0"/>
            <a:ext cx="9499600" cy="6858000"/>
          </a:xfrm>
          <a:custGeom>
            <a:avLst/>
            <a:gdLst>
              <a:gd name="connsiteX0" fmla="*/ 184747 w 9499600"/>
              <a:gd name="connsiteY0" fmla="*/ 0 h 6858000"/>
              <a:gd name="connsiteX1" fmla="*/ 9499600 w 9499600"/>
              <a:gd name="connsiteY1" fmla="*/ 0 h 6858000"/>
              <a:gd name="connsiteX2" fmla="*/ 9499600 w 9499600"/>
              <a:gd name="connsiteY2" fmla="*/ 6858000 h 6858000"/>
              <a:gd name="connsiteX3" fmla="*/ 0 w 9499600"/>
              <a:gd name="connsiteY3" fmla="*/ 6858000 h 6858000"/>
              <a:gd name="connsiteX4" fmla="*/ 0 w 9499600"/>
              <a:gd name="connsiteY4" fmla="*/ 6856352 h 6858000"/>
              <a:gd name="connsiteX5" fmla="*/ 5095712 w 9499600"/>
              <a:gd name="connsiteY5" fmla="*/ 68563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99600" h="6858000">
                <a:moveTo>
                  <a:pt x="184747" y="0"/>
                </a:moveTo>
                <a:lnTo>
                  <a:pt x="9499600" y="0"/>
                </a:lnTo>
                <a:lnTo>
                  <a:pt x="9499600" y="6858000"/>
                </a:lnTo>
                <a:lnTo>
                  <a:pt x="0" y="6858000"/>
                </a:lnTo>
                <a:lnTo>
                  <a:pt x="0" y="6856352"/>
                </a:lnTo>
                <a:lnTo>
                  <a:pt x="5095712" y="685635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444273-9A8E-2A08-F4E9-5ACE9AC22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050" y="1122365"/>
            <a:ext cx="5969236" cy="2387600"/>
          </a:xfrm>
        </p:spPr>
        <p:txBody>
          <a:bodyPr anchor="b">
            <a:normAutofit/>
          </a:bodyPr>
          <a:lstStyle>
            <a:lvl1pPr algn="l"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9951C2-794C-1106-B160-27B672B05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050" y="3725409"/>
            <a:ext cx="5969236" cy="1202191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2290E6C-9A32-96DB-7977-EA7D08F050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2171" y="5058229"/>
            <a:ext cx="1059543" cy="13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4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x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10872020" cy="11110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9AB0-FB65-4D70-B163-3B4325D78F52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3EB27BC3-C3B0-C456-5AF9-F8C7D403E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71513" y="1827213"/>
            <a:ext cx="3516312" cy="3528558"/>
          </a:xfrm>
          <a:solidFill>
            <a:srgbClr val="D9E8ED"/>
          </a:solidFill>
        </p:spPr>
        <p:txBody>
          <a:bodyPr lIns="180000" tIns="216000" rIns="180000"/>
          <a:lstStyle>
            <a:lvl1pPr marL="0" indent="0">
              <a:buNone/>
              <a:defRPr sz="2400"/>
            </a:lvl1pPr>
            <a:lvl2pPr marL="0" indent="0">
              <a:buNone/>
              <a:defRPr/>
            </a:lvl2pPr>
            <a:lvl3pPr marL="180975" indent="-180975">
              <a:defRPr/>
            </a:lvl3pPr>
            <a:lvl4pPr marL="536575" indent="-180975">
              <a:defRPr/>
            </a:lvl4pPr>
            <a:lvl5pPr marL="9001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598F95B4-889E-C7F3-77B9-9F1AF9C35FE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349136" y="1827213"/>
            <a:ext cx="3516312" cy="3528558"/>
          </a:xfrm>
          <a:solidFill>
            <a:srgbClr val="D9E8ED"/>
          </a:solidFill>
        </p:spPr>
        <p:txBody>
          <a:bodyPr lIns="180000" tIns="216000" rIns="180000"/>
          <a:lstStyle>
            <a:lvl1pPr marL="0" indent="0">
              <a:buNone/>
              <a:defRPr sz="2400"/>
            </a:lvl1pPr>
            <a:lvl2pPr marL="0" indent="0">
              <a:buNone/>
              <a:defRPr/>
            </a:lvl2pPr>
            <a:lvl3pPr marL="180975" indent="-180975">
              <a:defRPr/>
            </a:lvl3pPr>
            <a:lvl4pPr marL="536575" indent="-180975">
              <a:defRPr/>
            </a:lvl4pPr>
            <a:lvl5pPr marL="9001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DD25568E-10E1-3B0F-8035-D9BE35503EE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026759" y="1827213"/>
            <a:ext cx="3516312" cy="3528558"/>
          </a:xfrm>
          <a:solidFill>
            <a:srgbClr val="D9E8ED"/>
          </a:solidFill>
        </p:spPr>
        <p:txBody>
          <a:bodyPr lIns="180000" tIns="216000" rIns="180000"/>
          <a:lstStyle>
            <a:lvl1pPr marL="0" indent="0">
              <a:buNone/>
              <a:defRPr sz="2400"/>
            </a:lvl1pPr>
            <a:lvl2pPr marL="0" indent="0">
              <a:buNone/>
              <a:defRPr/>
            </a:lvl2pPr>
            <a:lvl3pPr marL="180975" indent="-180975">
              <a:defRPr/>
            </a:lvl3pPr>
            <a:lvl4pPr marL="536575" indent="-180975">
              <a:defRPr/>
            </a:lvl4pPr>
            <a:lvl5pPr marL="9001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45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92A6C4-6D0F-5490-2A2E-951140CEB853}"/>
              </a:ext>
            </a:extLst>
          </p:cNvPr>
          <p:cNvSpPr/>
          <p:nvPr userDrawn="1"/>
        </p:nvSpPr>
        <p:spPr>
          <a:xfrm>
            <a:off x="6292377" y="-1"/>
            <a:ext cx="5899623" cy="6858001"/>
          </a:xfrm>
          <a:custGeom>
            <a:avLst/>
            <a:gdLst>
              <a:gd name="connsiteX0" fmla="*/ 0 w 5899623"/>
              <a:gd name="connsiteY0" fmla="*/ 0 h 6858001"/>
              <a:gd name="connsiteX1" fmla="*/ 5899623 w 5899623"/>
              <a:gd name="connsiteY1" fmla="*/ 0 h 6858001"/>
              <a:gd name="connsiteX2" fmla="*/ 5899623 w 5899623"/>
              <a:gd name="connsiteY2" fmla="*/ 6858001 h 6858001"/>
              <a:gd name="connsiteX3" fmla="*/ 4914634 w 5899623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9623" h="6858001">
                <a:moveTo>
                  <a:pt x="0" y="0"/>
                </a:moveTo>
                <a:lnTo>
                  <a:pt x="5899623" y="0"/>
                </a:lnTo>
                <a:lnTo>
                  <a:pt x="5899623" y="6858001"/>
                </a:lnTo>
                <a:lnTo>
                  <a:pt x="4914634" y="685800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2835-03BA-69E6-366E-16F62472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050" y="1687971"/>
            <a:ext cx="5261429" cy="4505871"/>
          </a:xfrm>
        </p:spPr>
        <p:txBody>
          <a:bodyPr/>
          <a:lstStyle>
            <a:lvl1pPr marL="0" indent="0">
              <a:buNone/>
              <a:defRPr/>
            </a:lvl1pPr>
            <a:lvl2pPr marL="180975" indent="-180975">
              <a:defRPr/>
            </a:lvl2pPr>
            <a:lvl3pPr marL="536575" indent="-180975">
              <a:defRPr/>
            </a:lvl3pPr>
            <a:lvl4pPr marL="900113" indent="-180975">
              <a:defRPr/>
            </a:lvl4pPr>
            <a:lvl5pPr marL="12557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9AB0-FB65-4D70-B163-3B4325D78F52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2B926D4-1EEC-FDB7-8154-4BA32C233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20475" y="5972629"/>
            <a:ext cx="494823" cy="61685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8B4493-A831-C028-BB1C-A2D0FC560029}"/>
              </a:ext>
            </a:extLst>
          </p:cNvPr>
          <p:cNvCxnSpPr>
            <a:cxnSpLocks/>
          </p:cNvCxnSpPr>
          <p:nvPr userDrawn="1"/>
        </p:nvCxnSpPr>
        <p:spPr>
          <a:xfrm>
            <a:off x="671050" y="1373179"/>
            <a:ext cx="5261429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9D87F82-CDC6-33EC-DFFB-F7F6467BC4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92850" y="1385000"/>
            <a:ext cx="5260975" cy="35528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52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C2A6817-53A3-BDFB-6851-7F31A781A9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914"/>
            <a:ext cx="8164838" cy="5661025"/>
          </a:xfrm>
          <a:custGeom>
            <a:avLst/>
            <a:gdLst>
              <a:gd name="connsiteX0" fmla="*/ 0 w 8164838"/>
              <a:gd name="connsiteY0" fmla="*/ 0 h 5661025"/>
              <a:gd name="connsiteX1" fmla="*/ 4107990 w 8164838"/>
              <a:gd name="connsiteY1" fmla="*/ 0 h 5661025"/>
              <a:gd name="connsiteX2" fmla="*/ 8164838 w 8164838"/>
              <a:gd name="connsiteY2" fmla="*/ 5661025 h 5661025"/>
              <a:gd name="connsiteX3" fmla="*/ 0 w 8164838"/>
              <a:gd name="connsiteY3" fmla="*/ 5661025 h 566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64838" h="5661025">
                <a:moveTo>
                  <a:pt x="0" y="0"/>
                </a:moveTo>
                <a:lnTo>
                  <a:pt x="4107990" y="0"/>
                </a:lnTo>
                <a:lnTo>
                  <a:pt x="8164838" y="5661025"/>
                </a:lnTo>
                <a:lnTo>
                  <a:pt x="0" y="5661025"/>
                </a:lnTo>
                <a:close/>
              </a:path>
            </a:pathLst>
          </a:custGeom>
          <a:solidFill>
            <a:schemeClr val="bg1">
              <a:alpha val="88000"/>
            </a:schemeClr>
          </a:solidFill>
        </p:spPr>
        <p:txBody>
          <a:bodyPr wrap="square" lIns="792000" tIns="432000" rIns="2700000" anchor="ctr">
            <a:noAutofit/>
          </a:bodyPr>
          <a:lstStyle>
            <a:lvl1pPr marL="0" indent="0">
              <a:buNone/>
              <a:defRPr sz="3600"/>
            </a:lvl1pPr>
            <a:lvl2pPr marL="0" indent="0">
              <a:buNone/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0308B8F-2149-0944-60C8-29DB170CFC4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5652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icon to add image then ‘Right-click’ and choose ‘Send to back’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E97C0-3610-FAC0-967F-E7C6FB433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9AB0-FB65-4D70-B163-3B4325D78F52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B5DE4-1DAA-B117-A168-3C02A7DB2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F37A7-9575-921D-3A7E-2197EDFB4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03C0696-4834-52DF-06CE-E86F4EA193E3}"/>
              </a:ext>
            </a:extLst>
          </p:cNvPr>
          <p:cNvSpPr/>
          <p:nvPr userDrawn="1"/>
        </p:nvSpPr>
        <p:spPr>
          <a:xfrm>
            <a:off x="10393486" y="5718629"/>
            <a:ext cx="1798514" cy="1139371"/>
          </a:xfrm>
          <a:custGeom>
            <a:avLst/>
            <a:gdLst>
              <a:gd name="connsiteX0" fmla="*/ 0 w 1798514"/>
              <a:gd name="connsiteY0" fmla="*/ 0 h 1139371"/>
              <a:gd name="connsiteX1" fmla="*/ 1798514 w 1798514"/>
              <a:gd name="connsiteY1" fmla="*/ 0 h 1139371"/>
              <a:gd name="connsiteX2" fmla="*/ 1798514 w 1798514"/>
              <a:gd name="connsiteY2" fmla="*/ 1139371 h 1139371"/>
              <a:gd name="connsiteX3" fmla="*/ 816505 w 179851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8514" h="1139371">
                <a:moveTo>
                  <a:pt x="0" y="0"/>
                </a:moveTo>
                <a:lnTo>
                  <a:pt x="1798514" y="0"/>
                </a:lnTo>
                <a:lnTo>
                  <a:pt x="1798514" y="1139371"/>
                </a:lnTo>
                <a:lnTo>
                  <a:pt x="816505" y="113937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1F74F0-100D-FD1B-5319-AC7215E21E7B}"/>
              </a:ext>
            </a:extLst>
          </p:cNvPr>
          <p:cNvSpPr/>
          <p:nvPr userDrawn="1"/>
        </p:nvSpPr>
        <p:spPr>
          <a:xfrm>
            <a:off x="0" y="5718629"/>
            <a:ext cx="11108394" cy="1139371"/>
          </a:xfrm>
          <a:custGeom>
            <a:avLst/>
            <a:gdLst>
              <a:gd name="connsiteX0" fmla="*/ 0 w 11108394"/>
              <a:gd name="connsiteY0" fmla="*/ 0 h 1139371"/>
              <a:gd name="connsiteX1" fmla="*/ 10291889 w 11108394"/>
              <a:gd name="connsiteY1" fmla="*/ 0 h 1139371"/>
              <a:gd name="connsiteX2" fmla="*/ 11108394 w 11108394"/>
              <a:gd name="connsiteY2" fmla="*/ 1139371 h 1139371"/>
              <a:gd name="connsiteX3" fmla="*/ 0 w 1110839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8394" h="1139371">
                <a:moveTo>
                  <a:pt x="0" y="0"/>
                </a:moveTo>
                <a:lnTo>
                  <a:pt x="10291889" y="0"/>
                </a:lnTo>
                <a:lnTo>
                  <a:pt x="11108394" y="1139371"/>
                </a:lnTo>
                <a:lnTo>
                  <a:pt x="0" y="1139371"/>
                </a:lnTo>
                <a:close/>
              </a:path>
            </a:pathLst>
          </a:custGeom>
          <a:solidFill>
            <a:srgbClr val="D9E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F3492A7-1CE7-224A-64AB-D53DC3F19E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20475" y="5972629"/>
            <a:ext cx="494823" cy="61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5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26F5A-E802-68F5-0486-DE63F2095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07557A-7AE4-468F-124D-4FDBAF6D2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9AB0-FB65-4D70-B163-3B4325D78F52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49058-77B2-4102-0BBF-419978C48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FE8052-C066-A9DC-1920-882A0B23B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55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164C80-3A2F-CD12-9419-7B600836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9AB0-FB65-4D70-B163-3B4325D78F52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A22E08-6914-8E83-AD24-2EB235285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D5A05-A23B-25BF-D118-0D49B8AA7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6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65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7" name="Picture 6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909E57F0-B6F6-202B-77F8-8036541226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048" y="337576"/>
            <a:ext cx="1487424" cy="5565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B5AA542-FBC4-42B4-70E1-D326E2560F79}"/>
              </a:ext>
            </a:extLst>
          </p:cNvPr>
          <p:cNvSpPr/>
          <p:nvPr userDrawn="1"/>
        </p:nvSpPr>
        <p:spPr>
          <a:xfrm>
            <a:off x="9178694" y="256033"/>
            <a:ext cx="1070516" cy="62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624538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70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5520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05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2835-03BA-69E6-366E-16F624720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9AB0-FB65-4D70-B163-3B4325D78F52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59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31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D112F2-C437-8D4A-8788-183312BF1CBF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3ABB826-0E98-104E-90C1-8664C93A4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84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oup of people holding a light bulb&#10;&#10;Description automatically generated">
            <a:extLst>
              <a:ext uri="{FF2B5EF4-FFF2-40B4-BE49-F238E27FC236}">
                <a16:creationId xmlns:a16="http://schemas.microsoft.com/office/drawing/2014/main" id="{F88F0E8A-03D3-12E0-B6CF-DC080A4C16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59"/>
            <a:ext cx="12192000" cy="6855479"/>
          </a:xfrm>
          <a:prstGeom prst="rect">
            <a:avLst/>
          </a:prstGeom>
        </p:spPr>
      </p:pic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BA2A879F-A3A4-8ECB-5609-7115062824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27978" y="271760"/>
            <a:ext cx="3367069" cy="798757"/>
          </a:xfrm>
          <a:prstGeom prst="rect">
            <a:avLst/>
          </a:prstGeom>
        </p:spPr>
      </p:pic>
      <p:pic>
        <p:nvPicPr>
          <p:cNvPr id="8" name="Picture 7" descr="Blue and red text on a black background&#10;&#10;Description automatically generated">
            <a:extLst>
              <a:ext uri="{FF2B5EF4-FFF2-40B4-BE49-F238E27FC236}">
                <a16:creationId xmlns:a16="http://schemas.microsoft.com/office/drawing/2014/main" id="{968901C3-F006-5CE1-03BA-914D90F656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62614" y="2153918"/>
            <a:ext cx="8782205" cy="1156137"/>
          </a:xfrm>
          <a:prstGeom prst="rect">
            <a:avLst/>
          </a:prstGeom>
        </p:spPr>
      </p:pic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B9F3B2A4-44E6-3C5D-98A5-632A33A3566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62614" y="1027059"/>
            <a:ext cx="3161991" cy="928613"/>
          </a:xfrm>
          <a:prstGeom prst="rect">
            <a:avLst/>
          </a:prstGeom>
        </p:spPr>
      </p:pic>
      <p:pic>
        <p:nvPicPr>
          <p:cNvPr id="20" name="Picture 19" descr="A cartoon of a hand holding a blue and red piece of gear&#10;&#10;Description automatically generated">
            <a:extLst>
              <a:ext uri="{FF2B5EF4-FFF2-40B4-BE49-F238E27FC236}">
                <a16:creationId xmlns:a16="http://schemas.microsoft.com/office/drawing/2014/main" id="{7EB4B620-A8C1-17EC-B881-C65F2EA41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13051" t="5181"/>
          <a:stretch/>
        </p:blipFill>
        <p:spPr>
          <a:xfrm>
            <a:off x="1" y="1"/>
            <a:ext cx="1785695" cy="29934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026B7FD-24C8-EF6E-90BD-E3ACDC2A9E7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962613" y="3641577"/>
            <a:ext cx="6279179" cy="62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15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D112F2-C437-8D4A-8788-183312BF1CBF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3ABB826-0E98-104E-90C1-8664C93A4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20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D112F2-C437-8D4A-8788-183312BF1CBF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3ABB826-0E98-104E-90C1-8664C93A4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24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D112F2-C437-8D4A-8788-183312BF1CBF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3ABB826-0E98-104E-90C1-8664C93A4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98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D112F2-C437-8D4A-8788-183312BF1CBF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3ABB826-0E98-104E-90C1-8664C93A4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9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E8BFB-1373-49BE-87CA-3CE4F6C625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C5713-6C88-4AC1-AB4A-39C8057C13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Divider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5E4C5-1346-42A7-B2F6-C7B0E648634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091808-9673-43ED-84F6-15C685FF079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F48DFA86-33C4-4DBB-A0EA-DB28DC4C2F9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291599" y="3932097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1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1339228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2835-03BA-69E6-366E-16F624720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180975" indent="-180975">
              <a:defRPr/>
            </a:lvl2pPr>
            <a:lvl3pPr marL="536575" indent="-180975">
              <a:defRPr/>
            </a:lvl3pPr>
            <a:lvl4pPr marL="900113" indent="-180975">
              <a:defRPr/>
            </a:lvl4pPr>
            <a:lvl5pPr marL="12557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9AB0-FB65-4D70-B163-3B4325D78F52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87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2835-03BA-69E6-366E-16F62472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050" y="1687972"/>
            <a:ext cx="5261429" cy="3857422"/>
          </a:xfrm>
        </p:spPr>
        <p:txBody>
          <a:bodyPr/>
          <a:lstStyle>
            <a:lvl1pPr marL="0" indent="0">
              <a:buNone/>
              <a:defRPr/>
            </a:lvl1pPr>
            <a:lvl2pPr marL="180975" indent="-180975">
              <a:defRPr/>
            </a:lvl2pPr>
            <a:lvl3pPr marL="536575" indent="-180975">
              <a:defRPr/>
            </a:lvl3pPr>
            <a:lvl4pPr marL="900113" indent="-180975">
              <a:defRPr/>
            </a:lvl4pPr>
            <a:lvl5pPr marL="12557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9AB0-FB65-4D70-B163-3B4325D78F52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25A898-3679-E075-B9C0-22F7DAEDBA0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4682" y="1687972"/>
            <a:ext cx="5261429" cy="3857422"/>
          </a:xfrm>
        </p:spPr>
        <p:txBody>
          <a:bodyPr/>
          <a:lstStyle>
            <a:lvl1pPr marL="0" indent="0">
              <a:buNone/>
              <a:defRPr/>
            </a:lvl1pPr>
            <a:lvl2pPr marL="180975" indent="-180975">
              <a:defRPr/>
            </a:lvl2pPr>
            <a:lvl3pPr marL="536575" indent="-180975">
              <a:defRPr/>
            </a:lvl3pPr>
            <a:lvl4pPr marL="900113" indent="-180975">
              <a:defRPr/>
            </a:lvl4pPr>
            <a:lvl5pPr marL="12557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95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 (Yel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A4343D9-CA2D-D17B-F4D2-3FE136D9B2AD}"/>
              </a:ext>
            </a:extLst>
          </p:cNvPr>
          <p:cNvSpPr/>
          <p:nvPr userDrawn="1"/>
        </p:nvSpPr>
        <p:spPr>
          <a:xfrm>
            <a:off x="10393486" y="5718629"/>
            <a:ext cx="1798514" cy="1139371"/>
          </a:xfrm>
          <a:custGeom>
            <a:avLst/>
            <a:gdLst>
              <a:gd name="connsiteX0" fmla="*/ 0 w 1798514"/>
              <a:gd name="connsiteY0" fmla="*/ 0 h 1139371"/>
              <a:gd name="connsiteX1" fmla="*/ 1798514 w 1798514"/>
              <a:gd name="connsiteY1" fmla="*/ 0 h 1139371"/>
              <a:gd name="connsiteX2" fmla="*/ 1798514 w 1798514"/>
              <a:gd name="connsiteY2" fmla="*/ 1139371 h 1139371"/>
              <a:gd name="connsiteX3" fmla="*/ 816505 w 179851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8514" h="1139371">
                <a:moveTo>
                  <a:pt x="0" y="0"/>
                </a:moveTo>
                <a:lnTo>
                  <a:pt x="1798514" y="0"/>
                </a:lnTo>
                <a:lnTo>
                  <a:pt x="1798514" y="1139371"/>
                </a:lnTo>
                <a:lnTo>
                  <a:pt x="816505" y="113937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5181FEE-6D1C-1ED1-F552-DCD58CBA6EF8}"/>
              </a:ext>
            </a:extLst>
          </p:cNvPr>
          <p:cNvSpPr/>
          <p:nvPr userDrawn="1"/>
        </p:nvSpPr>
        <p:spPr>
          <a:xfrm>
            <a:off x="0" y="5718629"/>
            <a:ext cx="11108394" cy="1139371"/>
          </a:xfrm>
          <a:custGeom>
            <a:avLst/>
            <a:gdLst>
              <a:gd name="connsiteX0" fmla="*/ 0 w 11108394"/>
              <a:gd name="connsiteY0" fmla="*/ 0 h 1139371"/>
              <a:gd name="connsiteX1" fmla="*/ 10291889 w 11108394"/>
              <a:gd name="connsiteY1" fmla="*/ 0 h 1139371"/>
              <a:gd name="connsiteX2" fmla="*/ 11108394 w 11108394"/>
              <a:gd name="connsiteY2" fmla="*/ 1139371 h 1139371"/>
              <a:gd name="connsiteX3" fmla="*/ 0 w 1110839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8394" h="1139371">
                <a:moveTo>
                  <a:pt x="0" y="0"/>
                </a:moveTo>
                <a:lnTo>
                  <a:pt x="10291889" y="0"/>
                </a:lnTo>
                <a:lnTo>
                  <a:pt x="11108394" y="1139371"/>
                </a:lnTo>
                <a:lnTo>
                  <a:pt x="0" y="1139371"/>
                </a:lnTo>
                <a:close/>
              </a:path>
            </a:pathLst>
          </a:custGeom>
          <a:solidFill>
            <a:srgbClr val="D9E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CAC9CF6-5E06-5021-A67E-69CCE64197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20475" y="5972629"/>
            <a:ext cx="494823" cy="616857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D039DBD-A19D-5B02-A5A9-C93D33ECCC61}"/>
              </a:ext>
            </a:extLst>
          </p:cNvPr>
          <p:cNvSpPr/>
          <p:nvPr userDrawn="1"/>
        </p:nvSpPr>
        <p:spPr>
          <a:xfrm>
            <a:off x="0" y="0"/>
            <a:ext cx="9567190" cy="5653314"/>
          </a:xfrm>
          <a:custGeom>
            <a:avLst/>
            <a:gdLst>
              <a:gd name="connsiteX0" fmla="*/ 0 w 9567190"/>
              <a:gd name="connsiteY0" fmla="*/ 0 h 5653314"/>
              <a:gd name="connsiteX1" fmla="*/ 5515868 w 9567190"/>
              <a:gd name="connsiteY1" fmla="*/ 0 h 5653314"/>
              <a:gd name="connsiteX2" fmla="*/ 9567190 w 9567190"/>
              <a:gd name="connsiteY2" fmla="*/ 5653314 h 5653314"/>
              <a:gd name="connsiteX3" fmla="*/ 0 w 9567190"/>
              <a:gd name="connsiteY3" fmla="*/ 5653314 h 565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7190" h="5653314">
                <a:moveTo>
                  <a:pt x="0" y="0"/>
                </a:moveTo>
                <a:lnTo>
                  <a:pt x="5515868" y="0"/>
                </a:lnTo>
                <a:lnTo>
                  <a:pt x="9567190" y="5653314"/>
                </a:lnTo>
                <a:lnTo>
                  <a:pt x="0" y="565331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5261428" cy="11110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2835-03BA-69E6-366E-16F62472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050" y="1687972"/>
            <a:ext cx="5261429" cy="385742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975" indent="-180975">
              <a:defRPr>
                <a:solidFill>
                  <a:schemeClr val="bg1"/>
                </a:solidFill>
              </a:defRPr>
            </a:lvl2pPr>
            <a:lvl3pPr marL="536575" indent="-180975">
              <a:defRPr>
                <a:solidFill>
                  <a:schemeClr val="bg1"/>
                </a:solidFill>
              </a:defRPr>
            </a:lvl3pPr>
            <a:lvl4pPr marL="900113" indent="-180975">
              <a:defRPr>
                <a:solidFill>
                  <a:schemeClr val="bg1"/>
                </a:solidFill>
              </a:defRPr>
            </a:lvl4pPr>
            <a:lvl5pPr marL="1255713" indent="-1809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9AB0-FB65-4D70-B163-3B4325D78F52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093654-858B-8D87-06B2-C9E1AA197C31}"/>
              </a:ext>
            </a:extLst>
          </p:cNvPr>
          <p:cNvCxnSpPr>
            <a:cxnSpLocks/>
          </p:cNvCxnSpPr>
          <p:nvPr userDrawn="1"/>
        </p:nvCxnSpPr>
        <p:spPr>
          <a:xfrm>
            <a:off x="671050" y="1373179"/>
            <a:ext cx="526142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979CED6-3720-983E-8C09-E04ED157B5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4913" y="1687513"/>
            <a:ext cx="5260975" cy="3482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0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A4343D9-CA2D-D17B-F4D2-3FE136D9B2AD}"/>
              </a:ext>
            </a:extLst>
          </p:cNvPr>
          <p:cNvSpPr/>
          <p:nvPr userDrawn="1"/>
        </p:nvSpPr>
        <p:spPr>
          <a:xfrm>
            <a:off x="10393486" y="5718629"/>
            <a:ext cx="1798514" cy="1139371"/>
          </a:xfrm>
          <a:custGeom>
            <a:avLst/>
            <a:gdLst>
              <a:gd name="connsiteX0" fmla="*/ 0 w 1798514"/>
              <a:gd name="connsiteY0" fmla="*/ 0 h 1139371"/>
              <a:gd name="connsiteX1" fmla="*/ 1798514 w 1798514"/>
              <a:gd name="connsiteY1" fmla="*/ 0 h 1139371"/>
              <a:gd name="connsiteX2" fmla="*/ 1798514 w 1798514"/>
              <a:gd name="connsiteY2" fmla="*/ 1139371 h 1139371"/>
              <a:gd name="connsiteX3" fmla="*/ 816505 w 179851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8514" h="1139371">
                <a:moveTo>
                  <a:pt x="0" y="0"/>
                </a:moveTo>
                <a:lnTo>
                  <a:pt x="1798514" y="0"/>
                </a:lnTo>
                <a:lnTo>
                  <a:pt x="1798514" y="1139371"/>
                </a:lnTo>
                <a:lnTo>
                  <a:pt x="816505" y="113937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5181FEE-6D1C-1ED1-F552-DCD58CBA6EF8}"/>
              </a:ext>
            </a:extLst>
          </p:cNvPr>
          <p:cNvSpPr/>
          <p:nvPr userDrawn="1"/>
        </p:nvSpPr>
        <p:spPr>
          <a:xfrm>
            <a:off x="0" y="5718629"/>
            <a:ext cx="11108394" cy="1139371"/>
          </a:xfrm>
          <a:custGeom>
            <a:avLst/>
            <a:gdLst>
              <a:gd name="connsiteX0" fmla="*/ 0 w 11108394"/>
              <a:gd name="connsiteY0" fmla="*/ 0 h 1139371"/>
              <a:gd name="connsiteX1" fmla="*/ 10291889 w 11108394"/>
              <a:gd name="connsiteY1" fmla="*/ 0 h 1139371"/>
              <a:gd name="connsiteX2" fmla="*/ 11108394 w 11108394"/>
              <a:gd name="connsiteY2" fmla="*/ 1139371 h 1139371"/>
              <a:gd name="connsiteX3" fmla="*/ 0 w 1110839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8394" h="1139371">
                <a:moveTo>
                  <a:pt x="0" y="0"/>
                </a:moveTo>
                <a:lnTo>
                  <a:pt x="10291889" y="0"/>
                </a:lnTo>
                <a:lnTo>
                  <a:pt x="11108394" y="1139371"/>
                </a:lnTo>
                <a:lnTo>
                  <a:pt x="0" y="1139371"/>
                </a:lnTo>
                <a:close/>
              </a:path>
            </a:pathLst>
          </a:custGeom>
          <a:solidFill>
            <a:srgbClr val="D9E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CAC9CF6-5E06-5021-A67E-69CCE64197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20475" y="5972629"/>
            <a:ext cx="494823" cy="616857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D039DBD-A19D-5B02-A5A9-C93D33ECCC61}"/>
              </a:ext>
            </a:extLst>
          </p:cNvPr>
          <p:cNvSpPr/>
          <p:nvPr userDrawn="1"/>
        </p:nvSpPr>
        <p:spPr>
          <a:xfrm>
            <a:off x="0" y="0"/>
            <a:ext cx="9567190" cy="5653314"/>
          </a:xfrm>
          <a:custGeom>
            <a:avLst/>
            <a:gdLst>
              <a:gd name="connsiteX0" fmla="*/ 0 w 9567190"/>
              <a:gd name="connsiteY0" fmla="*/ 0 h 5653314"/>
              <a:gd name="connsiteX1" fmla="*/ 5515868 w 9567190"/>
              <a:gd name="connsiteY1" fmla="*/ 0 h 5653314"/>
              <a:gd name="connsiteX2" fmla="*/ 9567190 w 9567190"/>
              <a:gd name="connsiteY2" fmla="*/ 5653314 h 5653314"/>
              <a:gd name="connsiteX3" fmla="*/ 0 w 9567190"/>
              <a:gd name="connsiteY3" fmla="*/ 5653314 h 565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7190" h="5653314">
                <a:moveTo>
                  <a:pt x="0" y="0"/>
                </a:moveTo>
                <a:lnTo>
                  <a:pt x="5515868" y="0"/>
                </a:lnTo>
                <a:lnTo>
                  <a:pt x="9567190" y="5653314"/>
                </a:lnTo>
                <a:lnTo>
                  <a:pt x="0" y="565331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5261428" cy="11110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2835-03BA-69E6-366E-16F62472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050" y="1687972"/>
            <a:ext cx="5261429" cy="385742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975" indent="-180975">
              <a:defRPr>
                <a:solidFill>
                  <a:schemeClr val="bg1"/>
                </a:solidFill>
              </a:defRPr>
            </a:lvl2pPr>
            <a:lvl3pPr marL="536575" indent="-180975">
              <a:defRPr>
                <a:solidFill>
                  <a:schemeClr val="bg1"/>
                </a:solidFill>
              </a:defRPr>
            </a:lvl3pPr>
            <a:lvl4pPr marL="900113" indent="-180975">
              <a:defRPr>
                <a:solidFill>
                  <a:schemeClr val="bg1"/>
                </a:solidFill>
              </a:defRPr>
            </a:lvl4pPr>
            <a:lvl5pPr marL="1255713" indent="-1809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9AB0-FB65-4D70-B163-3B4325D78F52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093654-858B-8D87-06B2-C9E1AA197C31}"/>
              </a:ext>
            </a:extLst>
          </p:cNvPr>
          <p:cNvCxnSpPr>
            <a:cxnSpLocks/>
          </p:cNvCxnSpPr>
          <p:nvPr userDrawn="1"/>
        </p:nvCxnSpPr>
        <p:spPr>
          <a:xfrm>
            <a:off x="671050" y="1373179"/>
            <a:ext cx="526142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979CED6-3720-983E-8C09-E04ED157B5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4913" y="1687513"/>
            <a:ext cx="5260975" cy="3482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06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 (Purple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A4343D9-CA2D-D17B-F4D2-3FE136D9B2AD}"/>
              </a:ext>
            </a:extLst>
          </p:cNvPr>
          <p:cNvSpPr/>
          <p:nvPr userDrawn="1"/>
        </p:nvSpPr>
        <p:spPr>
          <a:xfrm>
            <a:off x="10393486" y="5718629"/>
            <a:ext cx="1798514" cy="1139371"/>
          </a:xfrm>
          <a:custGeom>
            <a:avLst/>
            <a:gdLst>
              <a:gd name="connsiteX0" fmla="*/ 0 w 1798514"/>
              <a:gd name="connsiteY0" fmla="*/ 0 h 1139371"/>
              <a:gd name="connsiteX1" fmla="*/ 1798514 w 1798514"/>
              <a:gd name="connsiteY1" fmla="*/ 0 h 1139371"/>
              <a:gd name="connsiteX2" fmla="*/ 1798514 w 1798514"/>
              <a:gd name="connsiteY2" fmla="*/ 1139371 h 1139371"/>
              <a:gd name="connsiteX3" fmla="*/ 816505 w 179851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8514" h="1139371">
                <a:moveTo>
                  <a:pt x="0" y="0"/>
                </a:moveTo>
                <a:lnTo>
                  <a:pt x="1798514" y="0"/>
                </a:lnTo>
                <a:lnTo>
                  <a:pt x="1798514" y="1139371"/>
                </a:lnTo>
                <a:lnTo>
                  <a:pt x="816505" y="113937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5181FEE-6D1C-1ED1-F552-DCD58CBA6EF8}"/>
              </a:ext>
            </a:extLst>
          </p:cNvPr>
          <p:cNvSpPr/>
          <p:nvPr userDrawn="1"/>
        </p:nvSpPr>
        <p:spPr>
          <a:xfrm>
            <a:off x="0" y="5718629"/>
            <a:ext cx="11108394" cy="1139371"/>
          </a:xfrm>
          <a:custGeom>
            <a:avLst/>
            <a:gdLst>
              <a:gd name="connsiteX0" fmla="*/ 0 w 11108394"/>
              <a:gd name="connsiteY0" fmla="*/ 0 h 1139371"/>
              <a:gd name="connsiteX1" fmla="*/ 10291889 w 11108394"/>
              <a:gd name="connsiteY1" fmla="*/ 0 h 1139371"/>
              <a:gd name="connsiteX2" fmla="*/ 11108394 w 11108394"/>
              <a:gd name="connsiteY2" fmla="*/ 1139371 h 1139371"/>
              <a:gd name="connsiteX3" fmla="*/ 0 w 1110839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8394" h="1139371">
                <a:moveTo>
                  <a:pt x="0" y="0"/>
                </a:moveTo>
                <a:lnTo>
                  <a:pt x="10291889" y="0"/>
                </a:lnTo>
                <a:lnTo>
                  <a:pt x="11108394" y="1139371"/>
                </a:lnTo>
                <a:lnTo>
                  <a:pt x="0" y="1139371"/>
                </a:lnTo>
                <a:close/>
              </a:path>
            </a:pathLst>
          </a:custGeom>
          <a:solidFill>
            <a:srgbClr val="D9E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CAC9CF6-5E06-5021-A67E-69CCE64197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20475" y="5972629"/>
            <a:ext cx="494823" cy="616857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D039DBD-A19D-5B02-A5A9-C93D33ECCC61}"/>
              </a:ext>
            </a:extLst>
          </p:cNvPr>
          <p:cNvSpPr/>
          <p:nvPr userDrawn="1"/>
        </p:nvSpPr>
        <p:spPr>
          <a:xfrm>
            <a:off x="0" y="0"/>
            <a:ext cx="9567190" cy="5653314"/>
          </a:xfrm>
          <a:custGeom>
            <a:avLst/>
            <a:gdLst>
              <a:gd name="connsiteX0" fmla="*/ 0 w 9567190"/>
              <a:gd name="connsiteY0" fmla="*/ 0 h 5653314"/>
              <a:gd name="connsiteX1" fmla="*/ 5515868 w 9567190"/>
              <a:gd name="connsiteY1" fmla="*/ 0 h 5653314"/>
              <a:gd name="connsiteX2" fmla="*/ 9567190 w 9567190"/>
              <a:gd name="connsiteY2" fmla="*/ 5653314 h 5653314"/>
              <a:gd name="connsiteX3" fmla="*/ 0 w 9567190"/>
              <a:gd name="connsiteY3" fmla="*/ 5653314 h 565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7190" h="5653314">
                <a:moveTo>
                  <a:pt x="0" y="0"/>
                </a:moveTo>
                <a:lnTo>
                  <a:pt x="5515868" y="0"/>
                </a:lnTo>
                <a:lnTo>
                  <a:pt x="9567190" y="5653314"/>
                </a:lnTo>
                <a:lnTo>
                  <a:pt x="0" y="565331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5261428" cy="11110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2835-03BA-69E6-366E-16F62472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050" y="1687972"/>
            <a:ext cx="5261429" cy="385742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975" indent="-180975">
              <a:defRPr>
                <a:solidFill>
                  <a:schemeClr val="bg1"/>
                </a:solidFill>
              </a:defRPr>
            </a:lvl2pPr>
            <a:lvl3pPr marL="536575" indent="-180975">
              <a:defRPr>
                <a:solidFill>
                  <a:schemeClr val="bg1"/>
                </a:solidFill>
              </a:defRPr>
            </a:lvl3pPr>
            <a:lvl4pPr marL="900113" indent="-180975">
              <a:defRPr>
                <a:solidFill>
                  <a:schemeClr val="bg1"/>
                </a:solidFill>
              </a:defRPr>
            </a:lvl4pPr>
            <a:lvl5pPr marL="1255713" indent="-1809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9AB0-FB65-4D70-B163-3B4325D78F52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093654-858B-8D87-06B2-C9E1AA197C31}"/>
              </a:ext>
            </a:extLst>
          </p:cNvPr>
          <p:cNvCxnSpPr>
            <a:cxnSpLocks/>
          </p:cNvCxnSpPr>
          <p:nvPr userDrawn="1"/>
        </p:nvCxnSpPr>
        <p:spPr>
          <a:xfrm>
            <a:off x="671050" y="1373179"/>
            <a:ext cx="526142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979CED6-3720-983E-8C09-E04ED157B5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4913" y="1687513"/>
            <a:ext cx="5260975" cy="3482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55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A4343D9-CA2D-D17B-F4D2-3FE136D9B2AD}"/>
              </a:ext>
            </a:extLst>
          </p:cNvPr>
          <p:cNvSpPr/>
          <p:nvPr userDrawn="1"/>
        </p:nvSpPr>
        <p:spPr>
          <a:xfrm>
            <a:off x="10393486" y="5718629"/>
            <a:ext cx="1798514" cy="1139371"/>
          </a:xfrm>
          <a:custGeom>
            <a:avLst/>
            <a:gdLst>
              <a:gd name="connsiteX0" fmla="*/ 0 w 1798514"/>
              <a:gd name="connsiteY0" fmla="*/ 0 h 1139371"/>
              <a:gd name="connsiteX1" fmla="*/ 1798514 w 1798514"/>
              <a:gd name="connsiteY1" fmla="*/ 0 h 1139371"/>
              <a:gd name="connsiteX2" fmla="*/ 1798514 w 1798514"/>
              <a:gd name="connsiteY2" fmla="*/ 1139371 h 1139371"/>
              <a:gd name="connsiteX3" fmla="*/ 816505 w 179851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8514" h="1139371">
                <a:moveTo>
                  <a:pt x="0" y="0"/>
                </a:moveTo>
                <a:lnTo>
                  <a:pt x="1798514" y="0"/>
                </a:lnTo>
                <a:lnTo>
                  <a:pt x="1798514" y="1139371"/>
                </a:lnTo>
                <a:lnTo>
                  <a:pt x="816505" y="113937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5181FEE-6D1C-1ED1-F552-DCD58CBA6EF8}"/>
              </a:ext>
            </a:extLst>
          </p:cNvPr>
          <p:cNvSpPr/>
          <p:nvPr userDrawn="1"/>
        </p:nvSpPr>
        <p:spPr>
          <a:xfrm>
            <a:off x="0" y="5718629"/>
            <a:ext cx="11108394" cy="1139371"/>
          </a:xfrm>
          <a:custGeom>
            <a:avLst/>
            <a:gdLst>
              <a:gd name="connsiteX0" fmla="*/ 0 w 11108394"/>
              <a:gd name="connsiteY0" fmla="*/ 0 h 1139371"/>
              <a:gd name="connsiteX1" fmla="*/ 10291889 w 11108394"/>
              <a:gd name="connsiteY1" fmla="*/ 0 h 1139371"/>
              <a:gd name="connsiteX2" fmla="*/ 11108394 w 11108394"/>
              <a:gd name="connsiteY2" fmla="*/ 1139371 h 1139371"/>
              <a:gd name="connsiteX3" fmla="*/ 0 w 1110839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8394" h="1139371">
                <a:moveTo>
                  <a:pt x="0" y="0"/>
                </a:moveTo>
                <a:lnTo>
                  <a:pt x="10291889" y="0"/>
                </a:lnTo>
                <a:lnTo>
                  <a:pt x="11108394" y="1139371"/>
                </a:lnTo>
                <a:lnTo>
                  <a:pt x="0" y="1139371"/>
                </a:lnTo>
                <a:close/>
              </a:path>
            </a:pathLst>
          </a:custGeom>
          <a:solidFill>
            <a:srgbClr val="D9E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CAC9CF6-5E06-5021-A67E-69CCE64197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20475" y="5972629"/>
            <a:ext cx="494823" cy="616857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D039DBD-A19D-5B02-A5A9-C93D33ECCC61}"/>
              </a:ext>
            </a:extLst>
          </p:cNvPr>
          <p:cNvSpPr/>
          <p:nvPr userDrawn="1"/>
        </p:nvSpPr>
        <p:spPr>
          <a:xfrm>
            <a:off x="0" y="0"/>
            <a:ext cx="9567190" cy="5653314"/>
          </a:xfrm>
          <a:custGeom>
            <a:avLst/>
            <a:gdLst>
              <a:gd name="connsiteX0" fmla="*/ 0 w 9567190"/>
              <a:gd name="connsiteY0" fmla="*/ 0 h 5653314"/>
              <a:gd name="connsiteX1" fmla="*/ 5515868 w 9567190"/>
              <a:gd name="connsiteY1" fmla="*/ 0 h 5653314"/>
              <a:gd name="connsiteX2" fmla="*/ 9567190 w 9567190"/>
              <a:gd name="connsiteY2" fmla="*/ 5653314 h 5653314"/>
              <a:gd name="connsiteX3" fmla="*/ 0 w 9567190"/>
              <a:gd name="connsiteY3" fmla="*/ 5653314 h 565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7190" h="5653314">
                <a:moveTo>
                  <a:pt x="0" y="0"/>
                </a:moveTo>
                <a:lnTo>
                  <a:pt x="5515868" y="0"/>
                </a:lnTo>
                <a:lnTo>
                  <a:pt x="9567190" y="5653314"/>
                </a:lnTo>
                <a:lnTo>
                  <a:pt x="0" y="565331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5261428" cy="11110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2835-03BA-69E6-366E-16F62472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050" y="1687972"/>
            <a:ext cx="5261429" cy="385742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975" indent="-180975">
              <a:defRPr>
                <a:solidFill>
                  <a:schemeClr val="bg1"/>
                </a:solidFill>
              </a:defRPr>
            </a:lvl2pPr>
            <a:lvl3pPr marL="536575" indent="-180975">
              <a:defRPr>
                <a:solidFill>
                  <a:schemeClr val="bg1"/>
                </a:solidFill>
              </a:defRPr>
            </a:lvl3pPr>
            <a:lvl4pPr marL="900113" indent="-180975">
              <a:defRPr>
                <a:solidFill>
                  <a:schemeClr val="bg1"/>
                </a:solidFill>
              </a:defRPr>
            </a:lvl4pPr>
            <a:lvl5pPr marL="1255713" indent="-1809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9AB0-FB65-4D70-B163-3B4325D78F52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093654-858B-8D87-06B2-C9E1AA197C31}"/>
              </a:ext>
            </a:extLst>
          </p:cNvPr>
          <p:cNvCxnSpPr>
            <a:cxnSpLocks/>
          </p:cNvCxnSpPr>
          <p:nvPr userDrawn="1"/>
        </p:nvCxnSpPr>
        <p:spPr>
          <a:xfrm>
            <a:off x="671050" y="1373179"/>
            <a:ext cx="526142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979CED6-3720-983E-8C09-E04ED157B5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4913" y="1687513"/>
            <a:ext cx="5260975" cy="3482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28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A3C63-1DE1-AAFF-6B53-A86799C3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10872020" cy="11110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6787-C1CA-E449-9DE8-83E94B85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9AB0-FB65-4D70-B163-3B4325D78F52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E1DDC-6266-EAFA-5BEF-365FD44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7F9-2378-8B77-9739-71E7B3B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2FD7-2372-4B33-951A-46A0D2E64FF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46C0CE6-480B-117E-7772-B978F5555C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1513" y="2010903"/>
            <a:ext cx="3516312" cy="237966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B837E43-7296-3D37-CD82-A2684A1D83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49136" y="2010903"/>
            <a:ext cx="3516312" cy="237966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92F6AD3-684C-F0EF-3806-88D381B836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26759" y="2010903"/>
            <a:ext cx="3516312" cy="237966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D275939-8FDC-F6BB-D352-6454D88154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1513" y="4528681"/>
            <a:ext cx="3516312" cy="97223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  <a:lvl2pPr marL="180975" indent="-180975"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9C31192-5F88-9864-944E-646D7E63DF6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49136" y="4528680"/>
            <a:ext cx="3516312" cy="97223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  <a:lvl2pPr marL="180975" indent="-180975"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A4B2D53-9F6E-B321-85AE-EE6795B1554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26759" y="4528679"/>
            <a:ext cx="3516312" cy="97223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/>
            </a:lvl1pPr>
            <a:lvl2pPr marL="180975" indent="-180975"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9314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F473D8-5BF9-0DAF-1C04-FDC3F17C1815}"/>
              </a:ext>
            </a:extLst>
          </p:cNvPr>
          <p:cNvSpPr/>
          <p:nvPr userDrawn="1"/>
        </p:nvSpPr>
        <p:spPr>
          <a:xfrm>
            <a:off x="10393486" y="5718629"/>
            <a:ext cx="1798514" cy="1139371"/>
          </a:xfrm>
          <a:custGeom>
            <a:avLst/>
            <a:gdLst>
              <a:gd name="connsiteX0" fmla="*/ 0 w 1798514"/>
              <a:gd name="connsiteY0" fmla="*/ 0 h 1139371"/>
              <a:gd name="connsiteX1" fmla="*/ 1798514 w 1798514"/>
              <a:gd name="connsiteY1" fmla="*/ 0 h 1139371"/>
              <a:gd name="connsiteX2" fmla="*/ 1798514 w 1798514"/>
              <a:gd name="connsiteY2" fmla="*/ 1139371 h 1139371"/>
              <a:gd name="connsiteX3" fmla="*/ 816505 w 179851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8514" h="1139371">
                <a:moveTo>
                  <a:pt x="0" y="0"/>
                </a:moveTo>
                <a:lnTo>
                  <a:pt x="1798514" y="0"/>
                </a:lnTo>
                <a:lnTo>
                  <a:pt x="1798514" y="1139371"/>
                </a:lnTo>
                <a:lnTo>
                  <a:pt x="816505" y="113937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A895084-A553-1355-A0CE-7F3374555D68}"/>
              </a:ext>
            </a:extLst>
          </p:cNvPr>
          <p:cNvSpPr/>
          <p:nvPr userDrawn="1"/>
        </p:nvSpPr>
        <p:spPr>
          <a:xfrm>
            <a:off x="0" y="5718629"/>
            <a:ext cx="11108394" cy="1139371"/>
          </a:xfrm>
          <a:custGeom>
            <a:avLst/>
            <a:gdLst>
              <a:gd name="connsiteX0" fmla="*/ 0 w 11108394"/>
              <a:gd name="connsiteY0" fmla="*/ 0 h 1139371"/>
              <a:gd name="connsiteX1" fmla="*/ 10291889 w 11108394"/>
              <a:gd name="connsiteY1" fmla="*/ 0 h 1139371"/>
              <a:gd name="connsiteX2" fmla="*/ 11108394 w 11108394"/>
              <a:gd name="connsiteY2" fmla="*/ 1139371 h 1139371"/>
              <a:gd name="connsiteX3" fmla="*/ 0 w 11108394"/>
              <a:gd name="connsiteY3" fmla="*/ 1139371 h 113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8394" h="1139371">
                <a:moveTo>
                  <a:pt x="0" y="0"/>
                </a:moveTo>
                <a:lnTo>
                  <a:pt x="10291889" y="0"/>
                </a:lnTo>
                <a:lnTo>
                  <a:pt x="11108394" y="1139371"/>
                </a:lnTo>
                <a:lnTo>
                  <a:pt x="0" y="1139371"/>
                </a:lnTo>
                <a:close/>
              </a:path>
            </a:pathLst>
          </a:custGeom>
          <a:solidFill>
            <a:srgbClr val="D9E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69EDD7-3FD5-BD6C-4077-576F41518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10872020" cy="111104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609A9A-C651-26B2-EC3F-47FE40058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051" y="1687972"/>
            <a:ext cx="10872020" cy="38574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3D002-6267-E830-CE5A-3E969F0A9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58285" y="6378121"/>
            <a:ext cx="2743200" cy="29517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8319AB0-FB65-4D70-B163-3B4325D78F52}" type="datetimeFigureOut">
              <a:rPr lang="en-GB" smtClean="0"/>
              <a:pPr/>
              <a:t>11/06/2025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DC972-3596-E0FC-4745-683C893414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050" y="6378121"/>
            <a:ext cx="6887235" cy="29517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532BF-CDBB-2FC6-CA4E-9E107186EA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08" y="6378121"/>
            <a:ext cx="489858" cy="29517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B0CD2FD7-2372-4B33-951A-46A0D2E64FF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F690FCC-9C01-E1C4-E162-4A3A89D702C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320475" y="5972629"/>
            <a:ext cx="494823" cy="61685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199CF0-B8FA-33CC-7DAE-BF8723D163AD}"/>
              </a:ext>
            </a:extLst>
          </p:cNvPr>
          <p:cNvCxnSpPr/>
          <p:nvPr userDrawn="1"/>
        </p:nvCxnSpPr>
        <p:spPr>
          <a:xfrm>
            <a:off x="671050" y="1373179"/>
            <a:ext cx="10872021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90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74" r:id="rId5"/>
    <p:sldLayoutId id="2147483675" r:id="rId6"/>
    <p:sldLayoutId id="2147483676" r:id="rId7"/>
    <p:sldLayoutId id="2147483677" r:id="rId8"/>
    <p:sldLayoutId id="2147483659" r:id="rId9"/>
    <p:sldLayoutId id="2147483673" r:id="rId10"/>
    <p:sldLayoutId id="2147483658" r:id="rId11"/>
    <p:sldLayoutId id="2147483651" r:id="rId12"/>
    <p:sldLayoutId id="2147483654" r:id="rId13"/>
    <p:sldLayoutId id="2147483655" r:id="rId14"/>
    <p:sldLayoutId id="214748367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41338" indent="-187325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95350" indent="-1778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58888" indent="-187325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612900" indent="-1778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7717" y="365125"/>
            <a:ext cx="8646440" cy="4924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717" y="1020956"/>
            <a:ext cx="11696388" cy="51560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BDD0B1-81D6-8386-6514-D0F0684CD6CD}"/>
              </a:ext>
            </a:extLst>
          </p:cNvPr>
          <p:cNvSpPr/>
          <p:nvPr userDrawn="1"/>
        </p:nvSpPr>
        <p:spPr>
          <a:xfrm>
            <a:off x="0" y="6340352"/>
            <a:ext cx="12192000" cy="517648"/>
          </a:xfrm>
          <a:prstGeom prst="rect">
            <a:avLst/>
          </a:prstGeom>
          <a:solidFill>
            <a:srgbClr val="2835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78555B-8374-7615-A1FF-75B4906F2CA5}"/>
              </a:ext>
            </a:extLst>
          </p:cNvPr>
          <p:cNvSpPr txBox="1"/>
          <p:nvPr userDrawn="1"/>
        </p:nvSpPr>
        <p:spPr>
          <a:xfrm>
            <a:off x="8742553" y="6462751"/>
            <a:ext cx="3211551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600" b="0" i="0">
                <a:solidFill>
                  <a:srgbClr val="00A2D9"/>
                </a:solidFill>
                <a:latin typeface="Roboto Slab" pitchFamily="2" charset="0"/>
                <a:ea typeface="Roboto Slab" pitchFamily="2" charset="0"/>
              </a:rPr>
              <a:t>AUE Annual Conference 2024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DE756B-886C-D4C5-BAF7-E17A10D5CC74}"/>
              </a:ext>
            </a:extLst>
          </p:cNvPr>
          <p:cNvSpPr txBox="1"/>
          <p:nvPr userDrawn="1"/>
        </p:nvSpPr>
        <p:spPr>
          <a:xfrm>
            <a:off x="208153" y="6462750"/>
            <a:ext cx="8813927" cy="3686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467" b="1" i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ENGINEERING TECHNOLOGY, EFFICIENCIES AND INNOVATIONS FOR TOMORROW’S ESTATE</a:t>
            </a:r>
          </a:p>
        </p:txBody>
      </p:sp>
      <p:pic>
        <p:nvPicPr>
          <p:cNvPr id="12" name="Picture 11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820899E4-DCCC-B6AB-E80D-EA9953220EC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138897" y="437509"/>
            <a:ext cx="1122604" cy="420060"/>
          </a:xfrm>
          <a:prstGeom prst="rect">
            <a:avLst/>
          </a:prstGeom>
        </p:spPr>
      </p:pic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35A1A7E4-26DB-9BDD-95C5-9EF4B51D9B8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362864" y="458302"/>
            <a:ext cx="1566696" cy="37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9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28357B"/>
          </a:solidFill>
          <a:latin typeface="Roboto Slab" pitchFamily="2" charset="0"/>
          <a:ea typeface="Roboto Slab" pitchFamily="2" charset="0"/>
          <a:cs typeface="ROBOTO THIN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14E6B875-8176-F6E6-20D5-0EE6E1F456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2400" y="853"/>
            <a:ext cx="9499600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6FA9941-5B08-049D-8224-CFC4C7342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673" y="0"/>
            <a:ext cx="5969236" cy="2387600"/>
          </a:xfrm>
        </p:spPr>
        <p:txBody>
          <a:bodyPr/>
          <a:lstStyle/>
          <a:p>
            <a:r>
              <a:rPr lang="en-GB" dirty="0"/>
              <a:t>CIBSE</a:t>
            </a:r>
          </a:p>
        </p:txBody>
      </p:sp>
      <p:pic>
        <p:nvPicPr>
          <p:cNvPr id="5" name="Picture 4" descr="A person in a suit&#10;&#10;AI-generated content may be incorrect.">
            <a:extLst>
              <a:ext uri="{FF2B5EF4-FFF2-40B4-BE49-F238E27FC236}">
                <a16:creationId xmlns:a16="http://schemas.microsoft.com/office/drawing/2014/main" id="{FCF67FF5-6191-5256-A1A9-C93DADD87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964" y="0"/>
            <a:ext cx="6286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65F38B82-7C99-8557-2264-05FC5975F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10872020" cy="1111046"/>
          </a:xfrm>
        </p:spPr>
        <p:txBody>
          <a:bodyPr/>
          <a:lstStyle/>
          <a:p>
            <a:r>
              <a:rPr lang="en-US" dirty="0"/>
              <a:t>Glasgow School of Art.      Charles Rennie Mackintosh</a:t>
            </a:r>
          </a:p>
        </p:txBody>
      </p:sp>
      <p:pic>
        <p:nvPicPr>
          <p:cNvPr id="9" name="Content Placeholder 8" descr="A balcony on a building&#10;&#10;AI-generated content may be incorrect.">
            <a:extLst>
              <a:ext uri="{FF2B5EF4-FFF2-40B4-BE49-F238E27FC236}">
                <a16:creationId xmlns:a16="http://schemas.microsoft.com/office/drawing/2014/main" id="{A17F384F-A844-274F-BC73-0E6ADB7F7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76" y="1409701"/>
            <a:ext cx="8437623" cy="4305300"/>
          </a:xfrm>
        </p:spPr>
      </p:pic>
    </p:spTree>
    <p:extLst>
      <p:ext uri="{BB962C8B-B14F-4D97-AF65-F5344CB8AC3E}">
        <p14:creationId xmlns:p14="http://schemas.microsoft.com/office/powerpoint/2010/main" val="188166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10B1F-8E92-E132-3468-F06F7E1CF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D2C5D982-5A86-4BCA-E96E-361BB307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10872020" cy="1111046"/>
          </a:xfrm>
        </p:spPr>
        <p:txBody>
          <a:bodyPr/>
          <a:lstStyle/>
          <a:p>
            <a:r>
              <a:rPr lang="en-US" dirty="0"/>
              <a:t>Glasgow School of Art       Charles Rennie Mackintosh</a:t>
            </a:r>
          </a:p>
        </p:txBody>
      </p:sp>
      <p:pic>
        <p:nvPicPr>
          <p:cNvPr id="5" name="Content Placeholder 4" descr="A close-up of a blue tile&#10;&#10;AI-generated content may be incorrect.">
            <a:extLst>
              <a:ext uri="{FF2B5EF4-FFF2-40B4-BE49-F238E27FC236}">
                <a16:creationId xmlns:a16="http://schemas.microsoft.com/office/drawing/2014/main" id="{F3A9E460-6A85-9B87-F243-803525A08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365966"/>
            <a:ext cx="5981700" cy="4361733"/>
          </a:xfrm>
        </p:spPr>
      </p:pic>
    </p:spTree>
    <p:extLst>
      <p:ext uri="{BB962C8B-B14F-4D97-AF65-F5344CB8AC3E}">
        <p14:creationId xmlns:p14="http://schemas.microsoft.com/office/powerpoint/2010/main" val="172373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EA38C-957E-D1AA-501B-A288A9CB0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0ED3C619-C280-EEB1-A646-CFA0D27E1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10872020" cy="1111046"/>
          </a:xfrm>
        </p:spPr>
        <p:txBody>
          <a:bodyPr/>
          <a:lstStyle/>
          <a:p>
            <a:r>
              <a:rPr lang="en-US" dirty="0"/>
              <a:t>Glasgow School of Art        Charles Rennie Mackintosh</a:t>
            </a:r>
          </a:p>
        </p:txBody>
      </p:sp>
      <p:pic>
        <p:nvPicPr>
          <p:cNvPr id="6" name="Content Placeholder 5" descr="A diagram of a building with air ducts&#10;&#10;AI-generated content may be incorrect.">
            <a:extLst>
              <a:ext uri="{FF2B5EF4-FFF2-40B4-BE49-F238E27FC236}">
                <a16:creationId xmlns:a16="http://schemas.microsoft.com/office/drawing/2014/main" id="{A9501B86-56F8-1757-5F94-387734155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1399907"/>
            <a:ext cx="8864600" cy="4305159"/>
          </a:xfrm>
        </p:spPr>
      </p:pic>
    </p:spTree>
    <p:extLst>
      <p:ext uri="{BB962C8B-B14F-4D97-AF65-F5344CB8AC3E}">
        <p14:creationId xmlns:p14="http://schemas.microsoft.com/office/powerpoint/2010/main" val="16783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E1EA3-6AF6-01AC-CA7A-93638B6D8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AA157AD7-5850-868B-B7C4-A78B01146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10872020" cy="1111046"/>
          </a:xfrm>
        </p:spPr>
        <p:txBody>
          <a:bodyPr/>
          <a:lstStyle/>
          <a:p>
            <a:r>
              <a:rPr lang="en-US" dirty="0"/>
              <a:t>Charles Rennie Mackintosh                Design Integrity?</a:t>
            </a:r>
          </a:p>
        </p:txBody>
      </p:sp>
      <p:pic>
        <p:nvPicPr>
          <p:cNvPr id="5" name="Content Placeholder 4" descr="A vase of yellow flowers&#10;&#10;AI-generated content may be incorrect.">
            <a:extLst>
              <a:ext uri="{FF2B5EF4-FFF2-40B4-BE49-F238E27FC236}">
                <a16:creationId xmlns:a16="http://schemas.microsoft.com/office/drawing/2014/main" id="{CBBF9638-BB70-E9C0-882C-4DBD3AC1A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00" y="1380323"/>
            <a:ext cx="5422900" cy="4334678"/>
          </a:xfrm>
        </p:spPr>
      </p:pic>
    </p:spTree>
    <p:extLst>
      <p:ext uri="{BB962C8B-B14F-4D97-AF65-F5344CB8AC3E}">
        <p14:creationId xmlns:p14="http://schemas.microsoft.com/office/powerpoint/2010/main" val="380195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CC323-7206-FF5C-9CB2-BDBB69DCD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9D111AB2-6308-6D84-BC7B-0E9844F5C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06478"/>
            <a:ext cx="10872020" cy="1111046"/>
          </a:xfrm>
        </p:spPr>
        <p:txBody>
          <a:bodyPr/>
          <a:lstStyle/>
          <a:p>
            <a:r>
              <a:rPr lang="en-US" dirty="0"/>
              <a:t>                  </a:t>
            </a:r>
          </a:p>
        </p:txBody>
      </p:sp>
      <p:pic>
        <p:nvPicPr>
          <p:cNvPr id="6" name="Content Placeholder 5" descr="A building with glass windows&#10;&#10;AI-generated content may be incorrect.">
            <a:extLst>
              <a:ext uri="{FF2B5EF4-FFF2-40B4-BE49-F238E27FC236}">
                <a16:creationId xmlns:a16="http://schemas.microsoft.com/office/drawing/2014/main" id="{B2F212D8-697C-A88F-0474-4958939C4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91" y="1535286"/>
            <a:ext cx="11050680" cy="423051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29F651-65F5-431E-D432-AF113104D897}"/>
              </a:ext>
            </a:extLst>
          </p:cNvPr>
          <p:cNvSpPr txBox="1"/>
          <p:nvPr/>
        </p:nvSpPr>
        <p:spPr>
          <a:xfrm>
            <a:off x="3845069" y="456909"/>
            <a:ext cx="4523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dirty="0">
                <a:solidFill>
                  <a:schemeClr val="tx2">
                    <a:lumMod val="75000"/>
                  </a:schemeClr>
                </a:solidFill>
              </a:rPr>
              <a:t>University</a:t>
            </a:r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dirty="0">
                <a:solidFill>
                  <a:schemeClr val="tx2">
                    <a:lumMod val="75000"/>
                  </a:schemeClr>
                </a:solidFill>
              </a:rPr>
              <a:t>Building</a:t>
            </a:r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281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85BAF-2A93-6CD3-C88D-AD4C1F96F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CDFDF5-2993-BE4F-EF81-2F0182CD622B}"/>
              </a:ext>
            </a:extLst>
          </p:cNvPr>
          <p:cNvSpPr txBox="1"/>
          <p:nvPr/>
        </p:nvSpPr>
        <p:spPr>
          <a:xfrm>
            <a:off x="859971" y="2307771"/>
            <a:ext cx="10395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64A604-D9BC-BD01-5A1F-9A2A057D5338}"/>
              </a:ext>
            </a:extLst>
          </p:cNvPr>
          <p:cNvSpPr txBox="1"/>
          <p:nvPr/>
        </p:nvSpPr>
        <p:spPr>
          <a:xfrm>
            <a:off x="601249" y="495995"/>
            <a:ext cx="1132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tx2">
                    <a:lumMod val="75000"/>
                  </a:schemeClr>
                </a:solidFill>
              </a:rPr>
              <a:t>How do we get to the plantroom? Where are the Cleaning cupboards?</a:t>
            </a:r>
          </a:p>
        </p:txBody>
      </p:sp>
      <p:pic>
        <p:nvPicPr>
          <p:cNvPr id="8" name="Picture 7" descr="A person holding a broom&#10;&#10;AI-generated content may be incorrect.">
            <a:extLst>
              <a:ext uri="{FF2B5EF4-FFF2-40B4-BE49-F238E27FC236}">
                <a16:creationId xmlns:a16="http://schemas.microsoft.com/office/drawing/2014/main" id="{041E6490-C1B9-AFFF-A7F9-67EAEE5A7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0" y="1346200"/>
            <a:ext cx="4626429" cy="4356099"/>
          </a:xfrm>
          <a:prstGeom prst="rect">
            <a:avLst/>
          </a:prstGeom>
        </p:spPr>
      </p:pic>
      <p:pic>
        <p:nvPicPr>
          <p:cNvPr id="10" name="Picture 9" descr="A group of people wearing overalls&#10;&#10;AI-generated content may be incorrect.">
            <a:extLst>
              <a:ext uri="{FF2B5EF4-FFF2-40B4-BE49-F238E27FC236}">
                <a16:creationId xmlns:a16="http://schemas.microsoft.com/office/drawing/2014/main" id="{7F31A6EA-1F42-40D4-AB2A-5451D5865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1346200"/>
            <a:ext cx="5943600" cy="435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7E67D-D8C7-F218-F73B-C66920863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DA577F-0B3C-653E-C2A1-4C17B8580C2C}"/>
              </a:ext>
            </a:extLst>
          </p:cNvPr>
          <p:cNvSpPr txBox="1"/>
          <p:nvPr/>
        </p:nvSpPr>
        <p:spPr>
          <a:xfrm>
            <a:off x="859971" y="2307771"/>
            <a:ext cx="10395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1366EC-180A-95E2-8204-152C4407BC56}"/>
              </a:ext>
            </a:extLst>
          </p:cNvPr>
          <p:cNvSpPr txBox="1"/>
          <p:nvPr/>
        </p:nvSpPr>
        <p:spPr>
          <a:xfrm>
            <a:off x="1485900" y="647700"/>
            <a:ext cx="894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Is it a little cold in here today?          </a:t>
            </a:r>
            <a:r>
              <a:rPr lang="en-GB" sz="3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(14c)</a:t>
            </a:r>
          </a:p>
        </p:txBody>
      </p:sp>
      <p:pic>
        <p:nvPicPr>
          <p:cNvPr id="6" name="Picture 5" descr="A lobby of a building&#10;&#10;AI-generated content may be incorrect.">
            <a:extLst>
              <a:ext uri="{FF2B5EF4-FFF2-40B4-BE49-F238E27FC236}">
                <a16:creationId xmlns:a16="http://schemas.microsoft.com/office/drawing/2014/main" id="{7EE9CAD8-EF2B-1CCA-26C8-251DD65B2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377844"/>
            <a:ext cx="8940800" cy="435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FF412-4F61-37A0-CB29-5812140C2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a glass wall&#10;&#10;AI-generated content may be incorrect.">
            <a:extLst>
              <a:ext uri="{FF2B5EF4-FFF2-40B4-BE49-F238E27FC236}">
                <a16:creationId xmlns:a16="http://schemas.microsoft.com/office/drawing/2014/main" id="{33FC0C51-1EC4-93AA-E779-16EF7F932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0"/>
          <a:stretch>
            <a:fillRect/>
          </a:stretch>
        </p:blipFill>
        <p:spPr>
          <a:xfrm>
            <a:off x="2692400" y="10"/>
            <a:ext cx="9499600" cy="6857990"/>
          </a:xfrm>
          <a:custGeom>
            <a:avLst/>
            <a:gdLst>
              <a:gd name="connsiteX0" fmla="*/ 184747 w 9499600"/>
              <a:gd name="connsiteY0" fmla="*/ 0 h 6858000"/>
              <a:gd name="connsiteX1" fmla="*/ 9499600 w 9499600"/>
              <a:gd name="connsiteY1" fmla="*/ 0 h 6858000"/>
              <a:gd name="connsiteX2" fmla="*/ 9499600 w 9499600"/>
              <a:gd name="connsiteY2" fmla="*/ 6858000 h 6858000"/>
              <a:gd name="connsiteX3" fmla="*/ 0 w 9499600"/>
              <a:gd name="connsiteY3" fmla="*/ 6858000 h 6858000"/>
              <a:gd name="connsiteX4" fmla="*/ 0 w 9499600"/>
              <a:gd name="connsiteY4" fmla="*/ 6856352 h 6858000"/>
              <a:gd name="connsiteX5" fmla="*/ 5095712 w 9499600"/>
              <a:gd name="connsiteY5" fmla="*/ 68563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99600" h="6858000">
                <a:moveTo>
                  <a:pt x="184747" y="0"/>
                </a:moveTo>
                <a:lnTo>
                  <a:pt x="9499600" y="0"/>
                </a:lnTo>
                <a:lnTo>
                  <a:pt x="9499600" y="6858000"/>
                </a:lnTo>
                <a:lnTo>
                  <a:pt x="0" y="6858000"/>
                </a:lnTo>
                <a:lnTo>
                  <a:pt x="0" y="6856352"/>
                </a:lnTo>
                <a:lnTo>
                  <a:pt x="5095712" y="6856352"/>
                </a:lnTo>
                <a:close/>
              </a:path>
            </a:pathLst>
          </a:cu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282AD4-D1A9-70A3-A304-592B2E905D88}"/>
              </a:ext>
            </a:extLst>
          </p:cNvPr>
          <p:cNvSpPr txBox="1"/>
          <p:nvPr/>
        </p:nvSpPr>
        <p:spPr>
          <a:xfrm>
            <a:off x="671050" y="1122365"/>
            <a:ext cx="5969236" cy="23876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Any comments or questions?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C72B68-5C26-30CB-9753-D0B3398E941F}"/>
              </a:ext>
            </a:extLst>
          </p:cNvPr>
          <p:cNvSpPr txBox="1"/>
          <p:nvPr/>
        </p:nvSpPr>
        <p:spPr>
          <a:xfrm>
            <a:off x="671050" y="3725409"/>
            <a:ext cx="5969236" cy="12021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spcBef>
                <a:spcPts val="900"/>
              </a:spcBef>
            </a:pPr>
            <a:r>
              <a:rPr lang="en-US" sz="2200" b="1">
                <a:solidFill>
                  <a:schemeClr val="bg1"/>
                </a:solidFill>
              </a:rPr>
              <a:t>Bernard Crouch CIWFM  AMSFE  CIBSE FM Group</a:t>
            </a:r>
          </a:p>
        </p:txBody>
      </p:sp>
    </p:spTree>
    <p:extLst>
      <p:ext uri="{BB962C8B-B14F-4D97-AF65-F5344CB8AC3E}">
        <p14:creationId xmlns:p14="http://schemas.microsoft.com/office/powerpoint/2010/main" val="7703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14">
      <a:dk1>
        <a:sysClr val="windowText" lastClr="000000"/>
      </a:dk1>
      <a:lt1>
        <a:sysClr val="window" lastClr="FFFFFF"/>
      </a:lt1>
      <a:dk2>
        <a:srgbClr val="006890"/>
      </a:dk2>
      <a:lt2>
        <a:srgbClr val="D9E8ED"/>
      </a:lt2>
      <a:accent1>
        <a:srgbClr val="FFD000"/>
      </a:accent1>
      <a:accent2>
        <a:srgbClr val="006737"/>
      </a:accent2>
      <a:accent3>
        <a:srgbClr val="F1AB01"/>
      </a:accent3>
      <a:accent4>
        <a:srgbClr val="480F63"/>
      </a:accent4>
      <a:accent5>
        <a:srgbClr val="C80F3F"/>
      </a:accent5>
      <a:accent6>
        <a:srgbClr val="0F3A85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BSE Presentation Template 011022" id="{9D754012-E708-4855-AC61-34C6F84A3FBD}" vid="{52CA03EA-02F5-4FAF-99D0-923EFE7F9D33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8641A87B339B4CA72A92B9E8BF839B" ma:contentTypeVersion="20" ma:contentTypeDescription="Create a new document." ma:contentTypeScope="" ma:versionID="7fa41bdf92648657ffc4e6cf3ddd7534">
  <xsd:schema xmlns:xsd="http://www.w3.org/2001/XMLSchema" xmlns:xs="http://www.w3.org/2001/XMLSchema" xmlns:p="http://schemas.microsoft.com/office/2006/metadata/properties" xmlns:ns1="http://schemas.microsoft.com/sharepoint/v3" xmlns:ns2="7a5fbea8-627d-472c-b015-54765d99e351" xmlns:ns3="c1499231-76b3-4c05-8a8b-274ce724a341" targetNamespace="http://schemas.microsoft.com/office/2006/metadata/properties" ma:root="true" ma:fieldsID="a3e4ee4fc596c6a26c573e2a0a0965db" ns1:_="" ns2:_="" ns3:_="">
    <xsd:import namespace="http://schemas.microsoft.com/sharepoint/v3"/>
    <xsd:import namespace="7a5fbea8-627d-472c-b015-54765d99e351"/>
    <xsd:import namespace="c1499231-76b3-4c05-8a8b-274ce724a34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ObjectDetectorVersions" minOccurs="0"/>
                <xsd:element ref="ns1:_ip_UnifiedCompliancePolicyProperties" minOccurs="0"/>
                <xsd:element ref="ns1:_ip_UnifiedCompliancePolicyUIAction" minOccurs="0"/>
                <xsd:element ref="ns3:MediaServiceSearchProperties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5fbea8-627d-472c-b015-54765d99e35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264e821e-fc72-4874-af9e-3f1ddb97fd49}" ma:internalName="TaxCatchAll" ma:showField="CatchAllData" ma:web="7a5fbea8-627d-472c-b015-54765d99e3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99231-76b3-4c05-8a8b-274ce724a3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435f125-ff7d-49c8-b4b7-9a369ce609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6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7a5fbea8-627d-472c-b015-54765d99e351" xsi:nil="true"/>
    <_ip_UnifiedCompliancePolicyProperties xmlns="http://schemas.microsoft.com/sharepoint/v3" xsi:nil="true"/>
    <lcf76f155ced4ddcb4097134ff3c332f xmlns="c1499231-76b3-4c05-8a8b-274ce724a34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03B046A-910F-4F73-ADDB-D1161C48D5D5}"/>
</file>

<file path=customXml/itemProps2.xml><?xml version="1.0" encoding="utf-8"?>
<ds:datastoreItem xmlns:ds="http://schemas.openxmlformats.org/officeDocument/2006/customXml" ds:itemID="{C825A2CD-F4E6-4136-82B9-5E7C737D1A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B69114-1DB8-4BAE-BFE6-DC0ED68327CF}">
  <ds:schemaRefs>
    <ds:schemaRef ds:uri="7a5fbea8-627d-472c-b015-54765d99e351"/>
    <ds:schemaRef ds:uri="c1499231-76b3-4c05-8a8b-274ce724a34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CIBSE's positioning piece (February-June 2024)</Template>
  <TotalTime>2103</TotalTime>
  <Words>74</Words>
  <Application>Microsoft Office PowerPoint</Application>
  <PresentationFormat>Widescreen</PresentationFormat>
  <Paragraphs>13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Roboto Slab</vt:lpstr>
      <vt:lpstr>Office Theme</vt:lpstr>
      <vt:lpstr>Office Theme</vt:lpstr>
      <vt:lpstr>CIBSE</vt:lpstr>
      <vt:lpstr>Glasgow School of Art.      Charles Rennie Mackintosh</vt:lpstr>
      <vt:lpstr>Glasgow School of Art       Charles Rennie Mackintosh</vt:lpstr>
      <vt:lpstr>Glasgow School of Art        Charles Rennie Mackintosh</vt:lpstr>
      <vt:lpstr>Charles Rennie Mackintosh                Design Integrity?</vt:lpstr>
      <vt:lpstr>                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CIBSE</dc:title>
  <dc:creator>Panos Balalas</dc:creator>
  <cp:lastModifiedBy>Bernard Crouch</cp:lastModifiedBy>
  <cp:revision>8</cp:revision>
  <dcterms:created xsi:type="dcterms:W3CDTF">2024-07-29T14:34:53Z</dcterms:created>
  <dcterms:modified xsi:type="dcterms:W3CDTF">2025-06-12T14:48:05Z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0x010100BC8641A87B339B4CA72A92B9E8BF839B</vt:lpwstr>
  </property>
  <property fmtid="{D5CDD505-2E9C-101B-9397-08002B2CF9AE}" pid="3" name="MediaServiceImageTags">
    <vt:lpwstr/>
  </property>
</Properties>
</file>