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13"/>
  </p:notesMasterIdLst>
  <p:sldIdLst>
    <p:sldId id="283" r:id="rId6"/>
    <p:sldId id="2147471946" r:id="rId7"/>
    <p:sldId id="270" r:id="rId8"/>
    <p:sldId id="2147471947" r:id="rId9"/>
    <p:sldId id="2147471948" r:id="rId10"/>
    <p:sldId id="2147471944" r:id="rId11"/>
    <p:sldId id="214747194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BED1BA-B31E-414F-7503-30C1AC0CE0E2}" name="Millar, Richard" initials="MR" userId="S::richard.millar@theccc.org.uk::3707edf4-bdbc-4b2d-bb02-9313ccb9bb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87"/>
    <a:srgbClr val="ECF4F7"/>
    <a:srgbClr val="112839"/>
    <a:srgbClr val="5F5E5E"/>
    <a:srgbClr val="EDF2EE"/>
    <a:srgbClr val="FFFFFF"/>
    <a:srgbClr val="9ED1BE"/>
    <a:srgbClr val="0F1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B8290B-E802-4D97-B625-EE1D4EF52F90}" v="11" dt="2025-06-17T06:42:34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640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ampbell" userId="07dfa6f0-0aac-4a06-8627-24b8b8f7e9e9" providerId="ADAL" clId="{F0B8290B-E802-4D97-B625-EE1D4EF52F90}"/>
    <pc:docChg chg="undo custSel modSld">
      <pc:chgData name="James Campbell" userId="07dfa6f0-0aac-4a06-8627-24b8b8f7e9e9" providerId="ADAL" clId="{F0B8290B-E802-4D97-B625-EE1D4EF52F90}" dt="2025-06-17T06:44:40.544" v="812" actId="20577"/>
      <pc:docMkLst>
        <pc:docMk/>
      </pc:docMkLst>
      <pc:sldChg chg="addSp delSp modSp mod modClrScheme chgLayout">
        <pc:chgData name="James Campbell" userId="07dfa6f0-0aac-4a06-8627-24b8b8f7e9e9" providerId="ADAL" clId="{F0B8290B-E802-4D97-B625-EE1D4EF52F90}" dt="2025-06-17T06:13:29.287" v="458" actId="20577"/>
        <pc:sldMkLst>
          <pc:docMk/>
          <pc:sldMk cId="2833049195" sldId="270"/>
        </pc:sldMkLst>
        <pc:spChg chg="mod ord">
          <ac:chgData name="James Campbell" userId="07dfa6f0-0aac-4a06-8627-24b8b8f7e9e9" providerId="ADAL" clId="{F0B8290B-E802-4D97-B625-EE1D4EF52F90}" dt="2025-06-16T19:58:39.361" v="333" actId="700"/>
          <ac:spMkLst>
            <pc:docMk/>
            <pc:sldMk cId="2833049195" sldId="270"/>
            <ac:spMk id="2" creationId="{7657D5A7-908E-DE39-6B19-C14300E604D9}"/>
          </ac:spMkLst>
        </pc:spChg>
        <pc:spChg chg="mod ord">
          <ac:chgData name="James Campbell" userId="07dfa6f0-0aac-4a06-8627-24b8b8f7e9e9" providerId="ADAL" clId="{F0B8290B-E802-4D97-B625-EE1D4EF52F90}" dt="2025-06-17T06:13:29.287" v="458" actId="20577"/>
          <ac:spMkLst>
            <pc:docMk/>
            <pc:sldMk cId="2833049195" sldId="270"/>
            <ac:spMk id="14" creationId="{122E714F-8A96-D322-B31A-4682E8385747}"/>
          </ac:spMkLst>
        </pc:spChg>
        <pc:spChg chg="add del mod ord">
          <ac:chgData name="James Campbell" userId="07dfa6f0-0aac-4a06-8627-24b8b8f7e9e9" providerId="ADAL" clId="{F0B8290B-E802-4D97-B625-EE1D4EF52F90}" dt="2025-06-16T19:58:39.361" v="333" actId="700"/>
          <ac:spMkLst>
            <pc:docMk/>
            <pc:sldMk cId="2833049195" sldId="270"/>
            <ac:spMk id="17" creationId="{D08E7801-0791-1395-0B62-31C205862CD1}"/>
          </ac:spMkLst>
        </pc:spChg>
        <pc:graphicFrameChg chg="mod ord">
          <ac:chgData name="James Campbell" userId="07dfa6f0-0aac-4a06-8627-24b8b8f7e9e9" providerId="ADAL" clId="{F0B8290B-E802-4D97-B625-EE1D4EF52F90}" dt="2025-06-16T19:58:39.361" v="333" actId="700"/>
          <ac:graphicFrameMkLst>
            <pc:docMk/>
            <pc:sldMk cId="2833049195" sldId="270"/>
            <ac:graphicFrameMk id="11" creationId="{3EC301ED-ED61-CDCB-A3D0-676B0D517C78}"/>
          </ac:graphicFrameMkLst>
        </pc:graphicFrameChg>
      </pc:sldChg>
      <pc:sldChg chg="modSp mod">
        <pc:chgData name="James Campbell" userId="07dfa6f0-0aac-4a06-8627-24b8b8f7e9e9" providerId="ADAL" clId="{F0B8290B-E802-4D97-B625-EE1D4EF52F90}" dt="2025-06-16T19:58:07.285" v="331" actId="20577"/>
        <pc:sldMkLst>
          <pc:docMk/>
          <pc:sldMk cId="3173677324" sldId="2147471946"/>
        </pc:sldMkLst>
        <pc:spChg chg="mod">
          <ac:chgData name="James Campbell" userId="07dfa6f0-0aac-4a06-8627-24b8b8f7e9e9" providerId="ADAL" clId="{F0B8290B-E802-4D97-B625-EE1D4EF52F90}" dt="2025-06-16T19:58:07.285" v="331" actId="20577"/>
          <ac:spMkLst>
            <pc:docMk/>
            <pc:sldMk cId="3173677324" sldId="2147471946"/>
            <ac:spMk id="3" creationId="{AB676B22-ED30-C1CA-26E0-062934CE666A}"/>
          </ac:spMkLst>
        </pc:spChg>
      </pc:sldChg>
      <pc:sldChg chg="addSp delSp modSp mod">
        <pc:chgData name="James Campbell" userId="07dfa6f0-0aac-4a06-8627-24b8b8f7e9e9" providerId="ADAL" clId="{F0B8290B-E802-4D97-B625-EE1D4EF52F90}" dt="2025-06-17T06:44:40.544" v="812" actId="20577"/>
        <pc:sldMkLst>
          <pc:docMk/>
          <pc:sldMk cId="1012516718" sldId="2147471947"/>
        </pc:sldMkLst>
        <pc:spChg chg="mod">
          <ac:chgData name="James Campbell" userId="07dfa6f0-0aac-4a06-8627-24b8b8f7e9e9" providerId="ADAL" clId="{F0B8290B-E802-4D97-B625-EE1D4EF52F90}" dt="2025-06-17T06:43:06.019" v="786" actId="20577"/>
          <ac:spMkLst>
            <pc:docMk/>
            <pc:sldMk cId="1012516718" sldId="2147471947"/>
            <ac:spMk id="2" creationId="{BE3A6CC9-9C2B-9923-5775-5F27330737E0}"/>
          </ac:spMkLst>
        </pc:spChg>
        <pc:spChg chg="mod">
          <ac:chgData name="James Campbell" userId="07dfa6f0-0aac-4a06-8627-24b8b8f7e9e9" providerId="ADAL" clId="{F0B8290B-E802-4D97-B625-EE1D4EF52F90}" dt="2025-06-17T06:44:40.544" v="812" actId="20577"/>
          <ac:spMkLst>
            <pc:docMk/>
            <pc:sldMk cId="1012516718" sldId="2147471947"/>
            <ac:spMk id="3" creationId="{63D86FC7-B07B-60A0-713B-F8520CB55C4D}"/>
          </ac:spMkLst>
        </pc:spChg>
        <pc:spChg chg="add del mod">
          <ac:chgData name="James Campbell" userId="07dfa6f0-0aac-4a06-8627-24b8b8f7e9e9" providerId="ADAL" clId="{F0B8290B-E802-4D97-B625-EE1D4EF52F90}" dt="2025-06-17T06:41:34.468" v="762"/>
          <ac:spMkLst>
            <pc:docMk/>
            <pc:sldMk cId="1012516718" sldId="2147471947"/>
            <ac:spMk id="5" creationId="{1ED3CA3D-8101-2138-12FB-CC9F192145F7}"/>
          </ac:spMkLst>
        </pc:spChg>
        <pc:spChg chg="add del mod">
          <ac:chgData name="James Campbell" userId="07dfa6f0-0aac-4a06-8627-24b8b8f7e9e9" providerId="ADAL" clId="{F0B8290B-E802-4D97-B625-EE1D4EF52F90}" dt="2025-06-17T06:41:41.084" v="764" actId="478"/>
          <ac:spMkLst>
            <pc:docMk/>
            <pc:sldMk cId="1012516718" sldId="2147471947"/>
            <ac:spMk id="9" creationId="{978A844B-2C79-64EB-6CCF-9252344CBD67}"/>
          </ac:spMkLst>
        </pc:spChg>
        <pc:picChg chg="add del mod">
          <ac:chgData name="James Campbell" userId="07dfa6f0-0aac-4a06-8627-24b8b8f7e9e9" providerId="ADAL" clId="{F0B8290B-E802-4D97-B625-EE1D4EF52F90}" dt="2025-06-17T06:41:40.140" v="763" actId="478"/>
          <ac:picMkLst>
            <pc:docMk/>
            <pc:sldMk cId="1012516718" sldId="2147471947"/>
            <ac:picMk id="6" creationId="{0E4A4CD9-72DD-4E4B-F001-ED010895A6C3}"/>
          </ac:picMkLst>
        </pc:picChg>
        <pc:picChg chg="del">
          <ac:chgData name="James Campbell" userId="07dfa6f0-0aac-4a06-8627-24b8b8f7e9e9" providerId="ADAL" clId="{F0B8290B-E802-4D97-B625-EE1D4EF52F90}" dt="2025-06-17T06:23:12.402" v="647" actId="478"/>
          <ac:picMkLst>
            <pc:docMk/>
            <pc:sldMk cId="1012516718" sldId="2147471947"/>
            <ac:picMk id="8" creationId="{A91AAC78-0A1E-8EC9-2504-5BAFACAC67BB}"/>
          </ac:picMkLst>
        </pc:picChg>
        <pc:picChg chg="add del">
          <ac:chgData name="James Campbell" userId="07dfa6f0-0aac-4a06-8627-24b8b8f7e9e9" providerId="ADAL" clId="{F0B8290B-E802-4D97-B625-EE1D4EF52F90}" dt="2025-06-17T06:41:50.318" v="766" actId="478"/>
          <ac:picMkLst>
            <pc:docMk/>
            <pc:sldMk cId="1012516718" sldId="2147471947"/>
            <ac:picMk id="10" creationId="{E11B26E5-2DC5-A4B4-0169-FB800FABF742}"/>
          </ac:picMkLst>
        </pc:picChg>
        <pc:picChg chg="add">
          <ac:chgData name="James Campbell" userId="07dfa6f0-0aac-4a06-8627-24b8b8f7e9e9" providerId="ADAL" clId="{F0B8290B-E802-4D97-B625-EE1D4EF52F90}" dt="2025-06-17T06:41:26.939" v="761"/>
          <ac:picMkLst>
            <pc:docMk/>
            <pc:sldMk cId="1012516718" sldId="2147471947"/>
            <ac:picMk id="1026" creationId="{86ADD187-C06B-3650-0EEC-335653C682EF}"/>
          </ac:picMkLst>
        </pc:picChg>
        <pc:picChg chg="add mod">
          <ac:chgData name="James Campbell" userId="07dfa6f0-0aac-4a06-8627-24b8b8f7e9e9" providerId="ADAL" clId="{F0B8290B-E802-4D97-B625-EE1D4EF52F90}" dt="2025-06-17T06:42:34.430" v="772" actId="1076"/>
          <ac:picMkLst>
            <pc:docMk/>
            <pc:sldMk cId="1012516718" sldId="2147471947"/>
            <ac:picMk id="1027" creationId="{90A2FB52-EDA4-BAF2-104F-5B0799C69254}"/>
          </ac:picMkLst>
        </pc:picChg>
      </pc:sldChg>
      <pc:sldChg chg="addSp delSp modSp mod">
        <pc:chgData name="James Campbell" userId="07dfa6f0-0aac-4a06-8627-24b8b8f7e9e9" providerId="ADAL" clId="{F0B8290B-E802-4D97-B625-EE1D4EF52F90}" dt="2025-06-17T06:41:17.315" v="760" actId="478"/>
        <pc:sldMkLst>
          <pc:docMk/>
          <pc:sldMk cId="2649844045" sldId="2147471948"/>
        </pc:sldMkLst>
        <pc:spChg chg="mod">
          <ac:chgData name="James Campbell" userId="07dfa6f0-0aac-4a06-8627-24b8b8f7e9e9" providerId="ADAL" clId="{F0B8290B-E802-4D97-B625-EE1D4EF52F90}" dt="2025-06-17T06:15:43.336" v="526" actId="20577"/>
          <ac:spMkLst>
            <pc:docMk/>
            <pc:sldMk cId="2649844045" sldId="2147471948"/>
            <ac:spMk id="4" creationId="{23DCB38B-108C-F984-2C64-455E257843ED}"/>
          </ac:spMkLst>
        </pc:spChg>
        <pc:spChg chg="del">
          <ac:chgData name="James Campbell" userId="07dfa6f0-0aac-4a06-8627-24b8b8f7e9e9" providerId="ADAL" clId="{F0B8290B-E802-4D97-B625-EE1D4EF52F90}" dt="2025-06-17T06:23:07.051" v="644"/>
          <ac:spMkLst>
            <pc:docMk/>
            <pc:sldMk cId="2649844045" sldId="2147471948"/>
            <ac:spMk id="7" creationId="{3143BB81-D606-2F36-9EC6-DA1A213C76D8}"/>
          </ac:spMkLst>
        </pc:spChg>
        <pc:spChg chg="add del mod">
          <ac:chgData name="James Campbell" userId="07dfa6f0-0aac-4a06-8627-24b8b8f7e9e9" providerId="ADAL" clId="{F0B8290B-E802-4D97-B625-EE1D4EF52F90}" dt="2025-06-17T06:41:17.315" v="760" actId="478"/>
          <ac:spMkLst>
            <pc:docMk/>
            <pc:sldMk cId="2649844045" sldId="2147471948"/>
            <ac:spMk id="8" creationId="{1DC8DECD-3018-DD99-8B58-37E6D629356C}"/>
          </ac:spMkLst>
        </pc:spChg>
        <pc:picChg chg="add del mod">
          <ac:chgData name="James Campbell" userId="07dfa6f0-0aac-4a06-8627-24b8b8f7e9e9" providerId="ADAL" clId="{F0B8290B-E802-4D97-B625-EE1D4EF52F90}" dt="2025-06-17T06:41:17.315" v="760" actId="478"/>
          <ac:picMkLst>
            <pc:docMk/>
            <pc:sldMk cId="2649844045" sldId="2147471948"/>
            <ac:picMk id="5" creationId="{ECB061C9-F554-56C9-D6D4-BC340A753F0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% Target v Achieved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Sheet1!$AH$12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Sheet1!$AG$13:$AG$15</c:f>
              <c:strCache>
                <c:ptCount val="3"/>
                <c:pt idx="0">
                  <c:v>FY23</c:v>
                </c:pt>
                <c:pt idx="1">
                  <c:v>FY24</c:v>
                </c:pt>
                <c:pt idx="2">
                  <c:v>FY25</c:v>
                </c:pt>
              </c:strCache>
            </c:strRef>
          </c:cat>
          <c:val>
            <c:numRef>
              <c:f>Sheet1!$AH$13:$AH$15</c:f>
              <c:numCache>
                <c:formatCode>0.00%</c:formatCode>
                <c:ptCount val="3"/>
                <c:pt idx="0">
                  <c:v>0.03</c:v>
                </c:pt>
                <c:pt idx="1">
                  <c:v>0.1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8-45F0-85D0-A374B96ABDA6}"/>
            </c:ext>
          </c:extLst>
        </c:ser>
        <c:ser>
          <c:idx val="1"/>
          <c:order val="1"/>
          <c:tx>
            <c:strRef>
              <c:f>Sheet1!$AI$12</c:f>
              <c:strCache>
                <c:ptCount val="1"/>
                <c:pt idx="0">
                  <c:v>Achieved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Sheet1!$AG$13:$AG$15</c:f>
              <c:strCache>
                <c:ptCount val="3"/>
                <c:pt idx="0">
                  <c:v>FY23</c:v>
                </c:pt>
                <c:pt idx="1">
                  <c:v>FY24</c:v>
                </c:pt>
                <c:pt idx="2">
                  <c:v>FY25</c:v>
                </c:pt>
              </c:strCache>
            </c:strRef>
          </c:cat>
          <c:val>
            <c:numRef>
              <c:f>Sheet1!$AI$13:$AI$15</c:f>
              <c:numCache>
                <c:formatCode>0.00%</c:formatCode>
                <c:ptCount val="3"/>
                <c:pt idx="0">
                  <c:v>2.8665695013860737E-2</c:v>
                </c:pt>
                <c:pt idx="1">
                  <c:v>0.15184422422157284</c:v>
                </c:pt>
                <c:pt idx="2">
                  <c:v>0.19241254987070544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38-45F0-85D0-A374B96ABD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67349232"/>
        <c:axId val="1867350672"/>
      </c:barChart>
      <c:catAx>
        <c:axId val="186734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350672"/>
        <c:crosses val="autoZero"/>
        <c:auto val="1"/>
        <c:lblAlgn val="ctr"/>
        <c:lblOffset val="100"/>
        <c:noMultiLvlLbl val="0"/>
      </c:catAx>
      <c:valAx>
        <c:axId val="1867350672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34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CBC15-DEF3-49F5-9E00-AE1034DE041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B855A-24A9-4686-B5C8-E4792DF8B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72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313D1C-C655-80A6-F7DB-AF05A2244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2400" y="0"/>
            <a:ext cx="9499600" cy="6858000"/>
          </a:xfrm>
          <a:custGeom>
            <a:avLst/>
            <a:gdLst>
              <a:gd name="connsiteX0" fmla="*/ 184747 w 9499600"/>
              <a:gd name="connsiteY0" fmla="*/ 0 h 6858000"/>
              <a:gd name="connsiteX1" fmla="*/ 9499600 w 9499600"/>
              <a:gd name="connsiteY1" fmla="*/ 0 h 6858000"/>
              <a:gd name="connsiteX2" fmla="*/ 9499600 w 9499600"/>
              <a:gd name="connsiteY2" fmla="*/ 6858000 h 6858000"/>
              <a:gd name="connsiteX3" fmla="*/ 0 w 9499600"/>
              <a:gd name="connsiteY3" fmla="*/ 6858000 h 6858000"/>
              <a:gd name="connsiteX4" fmla="*/ 0 w 9499600"/>
              <a:gd name="connsiteY4" fmla="*/ 6856352 h 6858000"/>
              <a:gd name="connsiteX5" fmla="*/ 5095712 w 9499600"/>
              <a:gd name="connsiteY5" fmla="*/ 68563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99600" h="6858000">
                <a:moveTo>
                  <a:pt x="184747" y="0"/>
                </a:moveTo>
                <a:lnTo>
                  <a:pt x="9499600" y="0"/>
                </a:lnTo>
                <a:lnTo>
                  <a:pt x="9499600" y="6858000"/>
                </a:lnTo>
                <a:lnTo>
                  <a:pt x="0" y="6858000"/>
                </a:lnTo>
                <a:lnTo>
                  <a:pt x="0" y="6856352"/>
                </a:lnTo>
                <a:lnTo>
                  <a:pt x="5095712" y="685635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44273-9A8E-2A08-F4E9-5ACE9AC22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50" y="1122365"/>
            <a:ext cx="5969236" cy="2387600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951C2-794C-1106-B160-27B672B05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50" y="3725409"/>
            <a:ext cx="5969236" cy="120219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290E6C-9A32-96DB-7977-EA7D08F05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171" y="5058229"/>
            <a:ext cx="1059543" cy="13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6C0CE6-480B-117E-7772-B978F555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513" y="2010903"/>
            <a:ext cx="3516312" cy="23796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B837E43-7296-3D37-CD82-A2684A1D83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9136" y="2010903"/>
            <a:ext cx="3516312" cy="23796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92F6AD3-684C-F0EF-3806-88D381B836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6759" y="2010903"/>
            <a:ext cx="3516312" cy="23796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D275939-8FDC-F6BB-D352-6454D8815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4528681"/>
            <a:ext cx="3516312" cy="9722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C31192-5F88-9864-944E-646D7E63DF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136" y="4528680"/>
            <a:ext cx="3516312" cy="9722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A4B2D53-9F6E-B321-85AE-EE6795B155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759" y="4528679"/>
            <a:ext cx="3516312" cy="9722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17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EB27BC3-C3B0-C456-5AF9-F8C7D403E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71513" y="1827213"/>
            <a:ext cx="3516312" cy="3528558"/>
          </a:xfr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98F95B4-889E-C7F3-77B9-9F1AF9C35F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49136" y="1827213"/>
            <a:ext cx="3516312" cy="3528558"/>
          </a:xfr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D25568E-10E1-3B0F-8035-D9BE35503EE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26759" y="1827213"/>
            <a:ext cx="3516312" cy="3528558"/>
          </a:xfr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9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92A6C4-6D0F-5490-2A2E-951140CEB853}"/>
              </a:ext>
            </a:extLst>
          </p:cNvPr>
          <p:cNvSpPr/>
          <p:nvPr userDrawn="1"/>
        </p:nvSpPr>
        <p:spPr>
          <a:xfrm>
            <a:off x="6292377" y="-1"/>
            <a:ext cx="5899623" cy="6858001"/>
          </a:xfrm>
          <a:custGeom>
            <a:avLst/>
            <a:gdLst>
              <a:gd name="connsiteX0" fmla="*/ 0 w 5899623"/>
              <a:gd name="connsiteY0" fmla="*/ 0 h 6858001"/>
              <a:gd name="connsiteX1" fmla="*/ 5899623 w 5899623"/>
              <a:gd name="connsiteY1" fmla="*/ 0 h 6858001"/>
              <a:gd name="connsiteX2" fmla="*/ 5899623 w 5899623"/>
              <a:gd name="connsiteY2" fmla="*/ 6858001 h 6858001"/>
              <a:gd name="connsiteX3" fmla="*/ 4914634 w 5899623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623" h="6858001">
                <a:moveTo>
                  <a:pt x="0" y="0"/>
                </a:moveTo>
                <a:lnTo>
                  <a:pt x="5899623" y="0"/>
                </a:lnTo>
                <a:lnTo>
                  <a:pt x="5899623" y="6858001"/>
                </a:lnTo>
                <a:lnTo>
                  <a:pt x="4914634" y="68580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1"/>
            <a:ext cx="5261429" cy="4505871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2B926D4-1EEC-FDB7-8154-4BA32C233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B4493-A831-C028-BB1C-A2D0FC560029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D87F82-CDC6-33EC-DFFB-F7F6467BC4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2850" y="1385000"/>
            <a:ext cx="5260975" cy="35528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6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C2A6817-53A3-BDFB-6851-7F31A781A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14"/>
            <a:ext cx="8164838" cy="5661025"/>
          </a:xfrm>
          <a:custGeom>
            <a:avLst/>
            <a:gdLst>
              <a:gd name="connsiteX0" fmla="*/ 0 w 8164838"/>
              <a:gd name="connsiteY0" fmla="*/ 0 h 5661025"/>
              <a:gd name="connsiteX1" fmla="*/ 4107990 w 8164838"/>
              <a:gd name="connsiteY1" fmla="*/ 0 h 5661025"/>
              <a:gd name="connsiteX2" fmla="*/ 8164838 w 8164838"/>
              <a:gd name="connsiteY2" fmla="*/ 5661025 h 5661025"/>
              <a:gd name="connsiteX3" fmla="*/ 0 w 8164838"/>
              <a:gd name="connsiteY3" fmla="*/ 5661025 h 566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4838" h="5661025">
                <a:moveTo>
                  <a:pt x="0" y="0"/>
                </a:moveTo>
                <a:lnTo>
                  <a:pt x="4107990" y="0"/>
                </a:lnTo>
                <a:lnTo>
                  <a:pt x="8164838" y="5661025"/>
                </a:lnTo>
                <a:lnTo>
                  <a:pt x="0" y="5661025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 lIns="792000" tIns="432000" rIns="2700000" anchor="ctr">
            <a:noAutofit/>
          </a:bodyPr>
          <a:lstStyle>
            <a:lvl1pPr marL="0" indent="0">
              <a:buNone/>
              <a:defRPr sz="3600"/>
            </a:lvl1pPr>
            <a:lvl2pPr marL="0" indent="0">
              <a:buNone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0308B8F-2149-0944-60C8-29DB170CFC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6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add image then ‘Right-click’ and choose ‘Send to back’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E97C0-3610-FAC0-967F-E7C6FB43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B5DE4-1DAA-B117-A168-3C02A7DB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F37A7-9575-921D-3A7E-2197EDFB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3C0696-4834-52DF-06CE-E86F4EA193E3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1F74F0-100D-FD1B-5319-AC7215E21E7B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3492A7-1CE7-224A-64AB-D53DC3F19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26F5A-E802-68F5-0486-DE63F209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7557A-7AE4-468F-124D-4FDBAF6D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49058-77B2-4102-0BBF-419978C4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E8052-C066-A9DC-1920-882A0B23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5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64C80-3A2F-CD12-9419-7B600836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2E08-6914-8E83-AD24-2EB23528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D5A05-A23B-25BF-D118-0D49B8AA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3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64C80-3A2F-CD12-9419-7B600836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2E08-6914-8E83-AD24-2EB23528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D5A05-A23B-25BF-D118-0D49B8AA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313D1C-C655-80A6-F7DB-AF05A2244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2400" y="0"/>
            <a:ext cx="9499600" cy="6858000"/>
          </a:xfrm>
          <a:custGeom>
            <a:avLst/>
            <a:gdLst>
              <a:gd name="connsiteX0" fmla="*/ 184747 w 9499600"/>
              <a:gd name="connsiteY0" fmla="*/ 0 h 6858000"/>
              <a:gd name="connsiteX1" fmla="*/ 9499600 w 9499600"/>
              <a:gd name="connsiteY1" fmla="*/ 0 h 6858000"/>
              <a:gd name="connsiteX2" fmla="*/ 9499600 w 9499600"/>
              <a:gd name="connsiteY2" fmla="*/ 6858000 h 6858000"/>
              <a:gd name="connsiteX3" fmla="*/ 0 w 9499600"/>
              <a:gd name="connsiteY3" fmla="*/ 6858000 h 6858000"/>
              <a:gd name="connsiteX4" fmla="*/ 0 w 9499600"/>
              <a:gd name="connsiteY4" fmla="*/ 6856352 h 6858000"/>
              <a:gd name="connsiteX5" fmla="*/ 5095712 w 9499600"/>
              <a:gd name="connsiteY5" fmla="*/ 68563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99600" h="6858000">
                <a:moveTo>
                  <a:pt x="184747" y="0"/>
                </a:moveTo>
                <a:lnTo>
                  <a:pt x="9499600" y="0"/>
                </a:lnTo>
                <a:lnTo>
                  <a:pt x="9499600" y="6858000"/>
                </a:lnTo>
                <a:lnTo>
                  <a:pt x="0" y="6858000"/>
                </a:lnTo>
                <a:lnTo>
                  <a:pt x="0" y="6856352"/>
                </a:lnTo>
                <a:lnTo>
                  <a:pt x="5095712" y="685635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44273-9A8E-2A08-F4E9-5ACE9AC22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50" y="1122365"/>
            <a:ext cx="596923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951C2-794C-1106-B160-27B672B05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50" y="3725409"/>
            <a:ext cx="5969236" cy="12021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290E6C-9A32-96DB-7977-EA7D08F05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171" y="5058229"/>
            <a:ext cx="1059543" cy="13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4273-9A8E-2A08-F4E9-5ACE9AC22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50" y="1122365"/>
            <a:ext cx="596923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951C2-794C-1106-B160-27B672B05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50" y="3725409"/>
            <a:ext cx="5969236" cy="12021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1" y="1687972"/>
            <a:ext cx="10872020" cy="38574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6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4273-9A8E-2A08-F4E9-5ACE9AC22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50" y="1122365"/>
            <a:ext cx="5969236" cy="2387600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951C2-794C-1106-B160-27B672B05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50" y="3725409"/>
            <a:ext cx="5969236" cy="120219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3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1" y="1687972"/>
            <a:ext cx="10872020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25A898-3679-E075-B9C0-22F7DAEDBA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2" y="1687972"/>
            <a:ext cx="5261429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Purpl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0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6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6C0CE6-480B-117E-7772-B978F555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513" y="2010903"/>
            <a:ext cx="3516312" cy="2379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B837E43-7296-3D37-CD82-A2684A1D83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9136" y="2010903"/>
            <a:ext cx="3516312" cy="2379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92F6AD3-684C-F0EF-3806-88D381B836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6759" y="2010903"/>
            <a:ext cx="3516312" cy="2379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D275939-8FDC-F6BB-D352-6454D8815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4528681"/>
            <a:ext cx="3516312" cy="972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C31192-5F88-9864-944E-646D7E63DF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136" y="4528680"/>
            <a:ext cx="3516312" cy="972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A4B2D53-9F6E-B321-85AE-EE6795B155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759" y="4528679"/>
            <a:ext cx="3516312" cy="972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12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EB27BC3-C3B0-C456-5AF9-F8C7D403E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71513" y="1827213"/>
            <a:ext cx="3516312" cy="3528558"/>
          </a:xfrm>
          <a:prstGeom prst="rect">
            <a:avLst/>
          </a:prstGeo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98F95B4-889E-C7F3-77B9-9F1AF9C35F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49136" y="1827213"/>
            <a:ext cx="3516312" cy="3528558"/>
          </a:xfrm>
          <a:prstGeom prst="rect">
            <a:avLst/>
          </a:prstGeo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D25568E-10E1-3B0F-8035-D9BE35503EE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26759" y="1827213"/>
            <a:ext cx="3516312" cy="3528558"/>
          </a:xfrm>
          <a:prstGeom prst="rect">
            <a:avLst/>
          </a:prstGeo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92A6C4-6D0F-5490-2A2E-951140CEB853}"/>
              </a:ext>
            </a:extLst>
          </p:cNvPr>
          <p:cNvSpPr/>
          <p:nvPr userDrawn="1"/>
        </p:nvSpPr>
        <p:spPr>
          <a:xfrm>
            <a:off x="6292377" y="-1"/>
            <a:ext cx="5899623" cy="6858001"/>
          </a:xfrm>
          <a:custGeom>
            <a:avLst/>
            <a:gdLst>
              <a:gd name="connsiteX0" fmla="*/ 0 w 5899623"/>
              <a:gd name="connsiteY0" fmla="*/ 0 h 6858001"/>
              <a:gd name="connsiteX1" fmla="*/ 5899623 w 5899623"/>
              <a:gd name="connsiteY1" fmla="*/ 0 h 6858001"/>
              <a:gd name="connsiteX2" fmla="*/ 5899623 w 5899623"/>
              <a:gd name="connsiteY2" fmla="*/ 6858001 h 6858001"/>
              <a:gd name="connsiteX3" fmla="*/ 4914634 w 5899623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623" h="6858001">
                <a:moveTo>
                  <a:pt x="0" y="0"/>
                </a:moveTo>
                <a:lnTo>
                  <a:pt x="5899623" y="0"/>
                </a:lnTo>
                <a:lnTo>
                  <a:pt x="5899623" y="6858001"/>
                </a:lnTo>
                <a:lnTo>
                  <a:pt x="4914634" y="68580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1"/>
            <a:ext cx="5261429" cy="45058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2B926D4-1EEC-FDB7-8154-4BA32C233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B4493-A831-C028-BB1C-A2D0FC560029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D87F82-CDC6-33EC-DFFB-F7F6467BC4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2850" y="1385000"/>
            <a:ext cx="5260975" cy="3552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C2A6817-53A3-BDFB-6851-7F31A781A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14"/>
            <a:ext cx="8164838" cy="5661025"/>
          </a:xfrm>
          <a:custGeom>
            <a:avLst/>
            <a:gdLst>
              <a:gd name="connsiteX0" fmla="*/ 0 w 8164838"/>
              <a:gd name="connsiteY0" fmla="*/ 0 h 5661025"/>
              <a:gd name="connsiteX1" fmla="*/ 4107990 w 8164838"/>
              <a:gd name="connsiteY1" fmla="*/ 0 h 5661025"/>
              <a:gd name="connsiteX2" fmla="*/ 8164838 w 8164838"/>
              <a:gd name="connsiteY2" fmla="*/ 5661025 h 5661025"/>
              <a:gd name="connsiteX3" fmla="*/ 0 w 8164838"/>
              <a:gd name="connsiteY3" fmla="*/ 5661025 h 566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4838" h="5661025">
                <a:moveTo>
                  <a:pt x="0" y="0"/>
                </a:moveTo>
                <a:lnTo>
                  <a:pt x="4107990" y="0"/>
                </a:lnTo>
                <a:lnTo>
                  <a:pt x="8164838" y="5661025"/>
                </a:lnTo>
                <a:lnTo>
                  <a:pt x="0" y="5661025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 lIns="792000" tIns="432000" rIns="2700000" anchor="ctr">
            <a:noAutofit/>
          </a:bodyPr>
          <a:lstStyle>
            <a:lvl1pPr marL="0" indent="0">
              <a:buNone/>
              <a:defRPr sz="3600"/>
            </a:lvl1pPr>
            <a:lvl2pPr marL="0" indent="0">
              <a:buNone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0308B8F-2149-0944-60C8-29DB170CFC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6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add image then ‘Right-click’ and choose ‘Send to back’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E97C0-3610-FAC0-967F-E7C6FB43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B5DE4-1DAA-B117-A168-3C02A7DB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F37A7-9575-921D-3A7E-2197EDFB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3C0696-4834-52DF-06CE-E86F4EA193E3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1F74F0-100D-FD1B-5319-AC7215E21E7B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3492A7-1CE7-224A-64AB-D53DC3F19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26F5A-E802-68F5-0486-DE63F209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7557A-7AE4-468F-124D-4FDBAF6D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49058-77B2-4102-0BBF-419978C4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E8052-C066-A9DC-1920-882A0B23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8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64C80-3A2F-CD12-9419-7B600836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2E08-6914-8E83-AD24-2EB23528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D5A05-A23B-25BF-D118-0D49B8AA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1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64C80-3A2F-CD12-9419-7B600836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2E08-6914-8E83-AD24-2EB23528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D5A05-A23B-25BF-D118-0D49B8AA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5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25A898-3679-E075-B9C0-22F7DAEDBA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2" y="1687972"/>
            <a:ext cx="5261429" cy="3857422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1371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Purpl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/>
          <a:lstStyle/>
          <a:p>
            <a:fld id="{38319AB0-FB65-4D70-B163-3B4325D78F5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3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9EDD7-3FD5-BD6C-4077-576F41518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09A9A-C651-26B2-EC3F-47FE4005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051" y="1687972"/>
            <a:ext cx="10872020" cy="38574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199CF0-B8FA-33CC-7DAE-BF8723D163AD}"/>
              </a:ext>
            </a:extLst>
          </p:cNvPr>
          <p:cNvCxnSpPr/>
          <p:nvPr userDrawn="1"/>
        </p:nvCxnSpPr>
        <p:spPr>
          <a:xfrm>
            <a:off x="671050" y="1373179"/>
            <a:ext cx="10872021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35633B5-EDF9-2B10-08F6-B6EB59ED5CAF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41EC8C-4D34-E329-BE07-BD97C2739801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BB5355-4B38-44EB-81BD-1A062174F29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2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8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1338" indent="-1873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9535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58888" indent="-1873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3D002-6267-E830-CE5A-3E969F0A9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319AB0-FB65-4D70-B163-3B4325D78F52}" type="datetimeFigureOut">
              <a:rPr lang="en-GB" smtClean="0"/>
              <a:pPr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C972-3596-E0FC-4745-683C89341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532BF-CDBB-2FC6-CA4E-9E107186E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0CD2FD7-2372-4B33-951A-46A0D2E64FF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3BD7756-E9CE-53AD-6EA8-397FC2285552}"/>
              </a:ext>
            </a:extLst>
          </p:cNvPr>
          <p:cNvSpPr/>
          <p:nvPr userDrawn="1"/>
        </p:nvSpPr>
        <p:spPr>
          <a:xfrm>
            <a:off x="10391378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186D911-12C2-656F-28F3-33A261CF40C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F690FCC-9C01-E1C4-E162-4A3A89D702C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1338" indent="-1873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9535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58888" indent="-1873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25EFDB-3E24-2204-1EEB-9F3E96AAE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7249" y="2137101"/>
            <a:ext cx="4649365" cy="2387600"/>
          </a:xfrm>
        </p:spPr>
        <p:txBody>
          <a:bodyPr anchor="t">
            <a:normAutofit/>
          </a:bodyPr>
          <a:lstStyle/>
          <a:p>
            <a:r>
              <a:rPr lang="en-GB" sz="3300" b="1" dirty="0"/>
              <a:t>Measuring Performance &amp; Facilities Management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C03084D-704D-0D2E-332B-5081B343A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333" y="3757307"/>
            <a:ext cx="5969236" cy="1202191"/>
          </a:xfrm>
        </p:spPr>
        <p:txBody>
          <a:bodyPr/>
          <a:lstStyle/>
          <a:p>
            <a:r>
              <a:rPr lang="en-GB" dirty="0"/>
              <a:t>19 June 2025 | Congress Centre, London</a:t>
            </a:r>
          </a:p>
        </p:txBody>
      </p:sp>
      <p:pic>
        <p:nvPicPr>
          <p:cNvPr id="12" name="Picture 11" descr="A white bird with a torch and text&#10;&#10;Description automatically generated">
            <a:extLst>
              <a:ext uri="{FF2B5EF4-FFF2-40B4-BE49-F238E27FC236}">
                <a16:creationId xmlns:a16="http://schemas.microsoft.com/office/drawing/2014/main" id="{7C4B4A2C-DDB3-4626-DA3F-BBBBF01FE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9" y="2169000"/>
            <a:ext cx="1089153" cy="1260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C8AA99-83DA-6AA2-860C-4F222436BDB0}"/>
              </a:ext>
            </a:extLst>
          </p:cNvPr>
          <p:cNvCxnSpPr/>
          <p:nvPr/>
        </p:nvCxnSpPr>
        <p:spPr>
          <a:xfrm>
            <a:off x="894333" y="3593805"/>
            <a:ext cx="47409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2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5C144-BE21-4418-5FBA-FD650EC4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Going for Gold!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6B22-ED30-C1CA-26E0-062934CE6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LEED accreditation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Process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Significant investment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Early FM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Systems set up to support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Seasonal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Post occupancy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Demonstrable evidence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2C9A35D-5B37-843D-3E72-AC3C479B81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" b="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D5A7-908E-DE39-6B19-C14300E6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Optimisation</a:t>
            </a:r>
          </a:p>
        </p:txBody>
      </p:sp>
      <p:graphicFrame>
        <p:nvGraphicFramePr>
          <p:cNvPr id="11" name="Picture Placeholder 12">
            <a:extLst>
              <a:ext uri="{FF2B5EF4-FFF2-40B4-BE49-F238E27FC236}">
                <a16:creationId xmlns:a16="http://schemas.microsoft.com/office/drawing/2014/main" id="{3EC301ED-ED61-CDCB-A3D0-676B0D517C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577488"/>
              </p:ext>
            </p:extLst>
          </p:nvPr>
        </p:nvGraphicFramePr>
        <p:xfrm>
          <a:off x="6348157" y="1687667"/>
          <a:ext cx="5260975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22E714F-8A96-D322-B31A-4682E83857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1051" y="1687870"/>
            <a:ext cx="5261429" cy="38574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Savings achieved through optimisation of existing 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Collaboration with PM’s, FM’s and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Training to FM’s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Upskilling of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Understanding control and operation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Reset systems to design intent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Description of Operations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0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2B7B-DF2C-F0AF-B4BE-1C0F7FA3D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A6CC9-9C2B-9923-5775-5F2733073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6FC7-B07B-60A0-713B-F8520CB55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Warranty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Are systems going to be operating to 100% design duty on day 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is the risk if they are not?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Domestic water installations modified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Ventilation adjustments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7" name="DEE3AF46-608C-4672-BA87-06C02FCD5007" descr="IMG_1938.JPG">
            <a:extLst>
              <a:ext uri="{FF2B5EF4-FFF2-40B4-BE49-F238E27FC236}">
                <a16:creationId xmlns:a16="http://schemas.microsoft.com/office/drawing/2014/main" id="{90A2FB52-EDA4-BAF2-104F-5B0799C6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77" y="42322"/>
            <a:ext cx="4202101" cy="560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32287-67DB-44E7-FF59-C5CEFB15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CC02-9256-EC5A-100C-68057366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License to alter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CB38B-108C-F984-2C64-455E25784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 of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Being prepared – validations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Access to maintainable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Dedicated tenant plant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Joint witnessing and demonstration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O+M updates – not separate packs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Placeholder 4" descr="A close-up of a machine&#10;&#10;AI-generated content may be incorrect.">
            <a:extLst>
              <a:ext uri="{FF2B5EF4-FFF2-40B4-BE49-F238E27FC236}">
                <a16:creationId xmlns:a16="http://schemas.microsoft.com/office/drawing/2014/main" id="{ECB061C9-F554-56C9-D6D4-BC340A753F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" b="58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98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0D9CB-A8E9-7792-9EB8-D152AEB8F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0B85-0DF8-93B2-60FB-32880DF9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GB" dirty="0"/>
              <a:t>Thank you to our sponsors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89BA6-1BD3-CA57-5DE4-002C275EF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6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4D554-ACD5-C117-24CA-B13F0ED9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552F0E-4F6A-AFE9-0BFA-CC8B8A499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7249" y="2137101"/>
            <a:ext cx="4649365" cy="2387600"/>
          </a:xfrm>
        </p:spPr>
        <p:txBody>
          <a:bodyPr anchor="t">
            <a:normAutofit/>
          </a:bodyPr>
          <a:lstStyle/>
          <a:p>
            <a:r>
              <a:rPr lang="en-GB" sz="3300" b="1" dirty="0"/>
              <a:t>Measuring Performance &amp; Facilities Management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4E7F8C6-70FA-E52F-5B9F-E7F5AC58D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333" y="3757307"/>
            <a:ext cx="5969236" cy="1202191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Any questions?</a:t>
            </a:r>
          </a:p>
        </p:txBody>
      </p:sp>
      <p:pic>
        <p:nvPicPr>
          <p:cNvPr id="12" name="Picture 11" descr="A white bird with a torch and text&#10;&#10;Description automatically generated">
            <a:extLst>
              <a:ext uri="{FF2B5EF4-FFF2-40B4-BE49-F238E27FC236}">
                <a16:creationId xmlns:a16="http://schemas.microsoft.com/office/drawing/2014/main" id="{67B2C48F-F87B-3764-8A45-C4E234439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9" y="2169000"/>
            <a:ext cx="1089153" cy="1260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E4B382-0C77-0FDA-0D5F-DCB860BBA377}"/>
              </a:ext>
            </a:extLst>
          </p:cNvPr>
          <p:cNvCxnSpPr/>
          <p:nvPr/>
        </p:nvCxnSpPr>
        <p:spPr>
          <a:xfrm>
            <a:off x="894333" y="3593805"/>
            <a:ext cx="47409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14">
      <a:dk1>
        <a:sysClr val="windowText" lastClr="000000"/>
      </a:dk1>
      <a:lt1>
        <a:sysClr val="window" lastClr="FFFFFF"/>
      </a:lt1>
      <a:dk2>
        <a:srgbClr val="006890"/>
      </a:dk2>
      <a:lt2>
        <a:srgbClr val="D9E8ED"/>
      </a:lt2>
      <a:accent1>
        <a:srgbClr val="FFD000"/>
      </a:accent1>
      <a:accent2>
        <a:srgbClr val="006737"/>
      </a:accent2>
      <a:accent3>
        <a:srgbClr val="F1AB01"/>
      </a:accent3>
      <a:accent4>
        <a:srgbClr val="480F63"/>
      </a:accent4>
      <a:accent5>
        <a:srgbClr val="C80F3F"/>
      </a:accent5>
      <a:accent6>
        <a:srgbClr val="0F3A8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BSE Presentation Template 011022" id="{4B91097D-21D1-4F93-90FD-B178D001E368}" vid="{1D20FC72-5DC3-4D04-8C8A-9446C98AFDAB}"/>
    </a:ext>
  </a:extLst>
</a:theme>
</file>

<file path=ppt/theme/theme2.xml><?xml version="1.0" encoding="utf-8"?>
<a:theme xmlns:a="http://schemas.openxmlformats.org/drawingml/2006/main" name="3_Office Theme">
  <a:themeElements>
    <a:clrScheme name="Custom 114">
      <a:dk1>
        <a:sysClr val="windowText" lastClr="000000"/>
      </a:dk1>
      <a:lt1>
        <a:sysClr val="window" lastClr="FFFFFF"/>
      </a:lt1>
      <a:dk2>
        <a:srgbClr val="006890"/>
      </a:dk2>
      <a:lt2>
        <a:srgbClr val="D9E8ED"/>
      </a:lt2>
      <a:accent1>
        <a:srgbClr val="FFD000"/>
      </a:accent1>
      <a:accent2>
        <a:srgbClr val="006737"/>
      </a:accent2>
      <a:accent3>
        <a:srgbClr val="F1AB01"/>
      </a:accent3>
      <a:accent4>
        <a:srgbClr val="480F63"/>
      </a:accent4>
      <a:accent5>
        <a:srgbClr val="C80F3F"/>
      </a:accent5>
      <a:accent6>
        <a:srgbClr val="0F3A8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BSE Presentation Template 011022" id="{4B91097D-21D1-4F93-90FD-B178D001E368}" vid="{1D20FC72-5DC3-4D04-8C8A-9446C98AFDA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641A87B339B4CA72A92B9E8BF839B" ma:contentTypeVersion="20" ma:contentTypeDescription="Create a new document." ma:contentTypeScope="" ma:versionID="7fa41bdf92648657ffc4e6cf3ddd7534">
  <xsd:schema xmlns:xsd="http://www.w3.org/2001/XMLSchema" xmlns:xs="http://www.w3.org/2001/XMLSchema" xmlns:p="http://schemas.microsoft.com/office/2006/metadata/properties" xmlns:ns1="http://schemas.microsoft.com/sharepoint/v3" xmlns:ns2="7a5fbea8-627d-472c-b015-54765d99e351" xmlns:ns3="c1499231-76b3-4c05-8a8b-274ce724a341" targetNamespace="http://schemas.microsoft.com/office/2006/metadata/properties" ma:root="true" ma:fieldsID="a3e4ee4fc596c6a26c573e2a0a0965db" ns1:_="" ns2:_="" ns3:_="">
    <xsd:import namespace="http://schemas.microsoft.com/sharepoint/v3"/>
    <xsd:import namespace="7a5fbea8-627d-472c-b015-54765d99e351"/>
    <xsd:import namespace="c1499231-76b3-4c05-8a8b-274ce724a3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fbea8-627d-472c-b015-54765d99e3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64e821e-fc72-4874-af9e-3f1ddb97fd49}" ma:internalName="TaxCatchAll" ma:showField="CatchAllData" ma:web="7a5fbea8-627d-472c-b015-54765d99e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99231-76b3-4c05-8a8b-274ce724a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35f125-ff7d-49c8-b4b7-9a369ce609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a5fbea8-627d-472c-b015-54765d99e351" xsi:nil="true"/>
    <_ip_UnifiedCompliancePolicyProperties xmlns="http://schemas.microsoft.com/sharepoint/v3" xsi:nil="true"/>
    <lcf76f155ced4ddcb4097134ff3c332f xmlns="c1499231-76b3-4c05-8a8b-274ce724a3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5EE306-DD17-4EB3-B66E-8B76B875890E}"/>
</file>

<file path=customXml/itemProps2.xml><?xml version="1.0" encoding="utf-8"?>
<ds:datastoreItem xmlns:ds="http://schemas.openxmlformats.org/officeDocument/2006/customXml" ds:itemID="{1F7961DE-FCBA-41D0-AF18-F32A4A1D41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E061E5-8940-4605-B3D3-D1ABC82154E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a5fbea8-627d-472c-b015-54765d99e351"/>
    <ds:schemaRef ds:uri="c1499231-76b3-4c05-8a8b-274ce724a3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1_Office Theme</vt:lpstr>
      <vt:lpstr>3_Office Theme</vt:lpstr>
      <vt:lpstr>Measuring Performance &amp; Facilities Management</vt:lpstr>
      <vt:lpstr>Going for Gold!</vt:lpstr>
      <vt:lpstr>Optimisation</vt:lpstr>
      <vt:lpstr>Think forward</vt:lpstr>
      <vt:lpstr>License to alter</vt:lpstr>
      <vt:lpstr>Thank you to our sponsors</vt:lpstr>
      <vt:lpstr>Measuring Performance &amp; Facilities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Allman</dc:creator>
  <cp:lastModifiedBy>James Campbell</cp:lastModifiedBy>
  <cp:revision>4</cp:revision>
  <dcterms:created xsi:type="dcterms:W3CDTF">2024-06-19T10:27:51Z</dcterms:created>
  <dcterms:modified xsi:type="dcterms:W3CDTF">2025-06-17T06:44:49Z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0x010100BC8641A87B339B4CA72A92B9E8BF839B</vt:lpwstr>
  </property>
  <property fmtid="{D5CDD505-2E9C-101B-9397-08002B2CF9AE}" pid="3" name="MediaServiceImageTags">
    <vt:lpwstr/>
  </property>
  <property fmtid="{D5CDD505-2E9C-101B-9397-08002B2CF9AE}" pid="4" name="MSIP_Label_7a25e132-b349-4ce1-8d89-3ec1ab0dd198_Enabled">
    <vt:lpwstr>true</vt:lpwstr>
  </property>
  <property fmtid="{D5CDD505-2E9C-101B-9397-08002B2CF9AE}" pid="5" name="MSIP_Label_7a25e132-b349-4ce1-8d89-3ec1ab0dd198_SetDate">
    <vt:lpwstr>2025-06-16T19:52:48Z</vt:lpwstr>
  </property>
  <property fmtid="{D5CDD505-2E9C-101B-9397-08002B2CF9AE}" pid="6" name="MSIP_Label_7a25e132-b349-4ce1-8d89-3ec1ab0dd198_Method">
    <vt:lpwstr>Standard</vt:lpwstr>
  </property>
  <property fmtid="{D5CDD505-2E9C-101B-9397-08002B2CF9AE}" pid="7" name="MSIP_Label_7a25e132-b349-4ce1-8d89-3ec1ab0dd198_Name">
    <vt:lpwstr>General</vt:lpwstr>
  </property>
  <property fmtid="{D5CDD505-2E9C-101B-9397-08002B2CF9AE}" pid="8" name="MSIP_Label_7a25e132-b349-4ce1-8d89-3ec1ab0dd198_SiteId">
    <vt:lpwstr>244d51f0-fd6c-45b3-9236-4d9c519ea1af</vt:lpwstr>
  </property>
  <property fmtid="{D5CDD505-2E9C-101B-9397-08002B2CF9AE}" pid="9" name="MSIP_Label_7a25e132-b349-4ce1-8d89-3ec1ab0dd198_ActionId">
    <vt:lpwstr>c45da5ac-78ab-4e38-8c38-68296c7a9b58</vt:lpwstr>
  </property>
  <property fmtid="{D5CDD505-2E9C-101B-9397-08002B2CF9AE}" pid="10" name="MSIP_Label_7a25e132-b349-4ce1-8d89-3ec1ab0dd198_ContentBits">
    <vt:lpwstr>0</vt:lpwstr>
  </property>
  <property fmtid="{D5CDD505-2E9C-101B-9397-08002B2CF9AE}" pid="11" name="MSIP_Label_7a25e132-b349-4ce1-8d89-3ec1ab0dd198_Tag">
    <vt:lpwstr>10, 3, 0, 1</vt:lpwstr>
  </property>
</Properties>
</file>