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8" r:id="rId5"/>
    <p:sldId id="282" r:id="rId6"/>
    <p:sldId id="256" r:id="rId7"/>
    <p:sldId id="276" r:id="rId8"/>
    <p:sldId id="271" r:id="rId9"/>
    <p:sldId id="277" r:id="rId10"/>
    <p:sldId id="278" r:id="rId11"/>
    <p:sldId id="272" r:id="rId12"/>
    <p:sldId id="273" r:id="rId13"/>
    <p:sldId id="274" r:id="rId14"/>
    <p:sldId id="275" r:id="rId15"/>
    <p:sldId id="263" r:id="rId16"/>
    <p:sldId id="257" r:id="rId17"/>
    <p:sldId id="259" r:id="rId18"/>
    <p:sldId id="269" r:id="rId19"/>
    <p:sldId id="268" r:id="rId20"/>
    <p:sldId id="262" r:id="rId21"/>
    <p:sldId id="265" r:id="rId22"/>
    <p:sldId id="266"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vent Title Page" id="{2858C608-5B93-4329-9972-E8BA73DAED6B}">
          <p14:sldIdLst>
            <p14:sldId id="258"/>
            <p14:sldId id="282"/>
          </p14:sldIdLst>
        </p14:section>
        <p14:section name="Housekeeping &amp; FAQ" id="{5676F5C8-4DBD-4003-8BA0-5FD78D2AE272}">
          <p14:sldIdLst>
            <p14:sldId id="256"/>
            <p14:sldId id="276"/>
            <p14:sldId id="271"/>
            <p14:sldId id="277"/>
            <p14:sldId id="278"/>
            <p14:sldId id="272"/>
            <p14:sldId id="273"/>
            <p14:sldId id="274"/>
            <p14:sldId id="275"/>
          </p14:sldIdLst>
        </p14:section>
        <p14:section name="Event Slides" id="{940E243B-4DA8-4EBF-A16D-55A30C77E682}">
          <p14:sldIdLst>
            <p14:sldId id="263"/>
            <p14:sldId id="257"/>
            <p14:sldId id="259"/>
            <p14:sldId id="269"/>
            <p14:sldId id="268"/>
            <p14:sldId id="262"/>
            <p14:sldId id="265"/>
            <p14:sldId id="266"/>
          </p14:sldIdLst>
        </p14:section>
        <p14:section name="Close" id="{6BDBC4A2-4596-471F-BD5E-A6107E2B9CF9}">
          <p14:sldIdLst>
            <p14:sldId id="279"/>
            <p14:sldId id="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E1309-C46C-2B80-6FB3-1911CEBB9D5C}" v="20" dt="2024-04-22T12:09:55.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0168" autoAdjust="0"/>
  </p:normalViewPr>
  <p:slideViewPr>
    <p:cSldViewPr snapToGrid="0" showGuides="1">
      <p:cViewPr>
        <p:scale>
          <a:sx n="100" d="100"/>
          <a:sy n="100" d="100"/>
        </p:scale>
        <p:origin x="11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Quinn" userId="2f692d69-012e-4aa5-9911-a8fd50da982b" providerId="ADAL" clId="{0124EA7F-4541-4BDA-8121-E2868D572D62}"/>
    <pc:docChg chg="undo custSel addSld modSld">
      <pc:chgData name="Laura Quinn" userId="2f692d69-012e-4aa5-9911-a8fd50da982b" providerId="ADAL" clId="{0124EA7F-4541-4BDA-8121-E2868D572D62}" dt="2023-12-13T15:52:38.914" v="925" actId="20577"/>
      <pc:docMkLst>
        <pc:docMk/>
      </pc:docMkLst>
      <pc:sldChg chg="add modTransition">
        <pc:chgData name="Laura Quinn" userId="2f692d69-012e-4aa5-9911-a8fd50da982b" providerId="ADAL" clId="{0124EA7F-4541-4BDA-8121-E2868D572D62}" dt="2023-12-13T15:44:05.058" v="0"/>
        <pc:sldMkLst>
          <pc:docMk/>
          <pc:sldMk cId="3834162765" sldId="272"/>
        </pc:sldMkLst>
      </pc:sldChg>
      <pc:sldChg chg="addSp delSp modSp add mod modTransition modClrScheme chgLayout modNotesTx">
        <pc:chgData name="Laura Quinn" userId="2f692d69-012e-4aa5-9911-a8fd50da982b" providerId="ADAL" clId="{0124EA7F-4541-4BDA-8121-E2868D572D62}" dt="2023-12-13T15:48:27.901" v="346" actId="700"/>
        <pc:sldMkLst>
          <pc:docMk/>
          <pc:sldMk cId="137728348" sldId="273"/>
        </pc:sldMkLst>
        <pc:spChg chg="mod ord">
          <ac:chgData name="Laura Quinn" userId="2f692d69-012e-4aa5-9911-a8fd50da982b" providerId="ADAL" clId="{0124EA7F-4541-4BDA-8121-E2868D572D62}" dt="2023-12-13T15:48:27.901" v="346" actId="700"/>
          <ac:spMkLst>
            <pc:docMk/>
            <pc:sldMk cId="137728348" sldId="273"/>
            <ac:spMk id="2" creationId="{4AC2D3EC-9C92-6677-0022-E2007E01C132}"/>
          </ac:spMkLst>
        </pc:spChg>
        <pc:spChg chg="mod ord">
          <ac:chgData name="Laura Quinn" userId="2f692d69-012e-4aa5-9911-a8fd50da982b" providerId="ADAL" clId="{0124EA7F-4541-4BDA-8121-E2868D572D62}" dt="2023-12-13T15:48:27.901" v="346" actId="700"/>
          <ac:spMkLst>
            <pc:docMk/>
            <pc:sldMk cId="137728348" sldId="273"/>
            <ac:spMk id="4" creationId="{C496C434-FE53-E7F2-1372-6726DB1ED5A4}"/>
          </ac:spMkLst>
        </pc:spChg>
        <pc:spChg chg="del">
          <ac:chgData name="Laura Quinn" userId="2f692d69-012e-4aa5-9911-a8fd50da982b" providerId="ADAL" clId="{0124EA7F-4541-4BDA-8121-E2868D572D62}" dt="2023-12-13T15:45:15.653" v="39"/>
          <ac:spMkLst>
            <pc:docMk/>
            <pc:sldMk cId="137728348" sldId="273"/>
            <ac:spMk id="6" creationId="{52C25F7F-A4F6-40CE-2455-53124EE0E00C}"/>
          </ac:spMkLst>
        </pc:spChg>
        <pc:spChg chg="add del mod ord">
          <ac:chgData name="Laura Quinn" userId="2f692d69-012e-4aa5-9911-a8fd50da982b" providerId="ADAL" clId="{0124EA7F-4541-4BDA-8121-E2868D572D62}" dt="2023-12-13T15:48:27.901" v="346" actId="700"/>
          <ac:spMkLst>
            <pc:docMk/>
            <pc:sldMk cId="137728348" sldId="273"/>
            <ac:spMk id="7" creationId="{0DEF9B63-A23B-F033-D28C-ED3139506A7E}"/>
          </ac:spMkLst>
        </pc:spChg>
        <pc:spChg chg="add del mod ord">
          <ac:chgData name="Laura Quinn" userId="2f692d69-012e-4aa5-9911-a8fd50da982b" providerId="ADAL" clId="{0124EA7F-4541-4BDA-8121-E2868D572D62}" dt="2023-12-13T15:48:27.901" v="346" actId="700"/>
          <ac:spMkLst>
            <pc:docMk/>
            <pc:sldMk cId="137728348" sldId="273"/>
            <ac:spMk id="8" creationId="{5FC32A8C-4E7A-0F42-9E96-BFFC7F164330}"/>
          </ac:spMkLst>
        </pc:spChg>
        <pc:spChg chg="add del mod ord">
          <ac:chgData name="Laura Quinn" userId="2f692d69-012e-4aa5-9911-a8fd50da982b" providerId="ADAL" clId="{0124EA7F-4541-4BDA-8121-E2868D572D62}" dt="2023-12-13T15:48:27.901" v="346" actId="700"/>
          <ac:spMkLst>
            <pc:docMk/>
            <pc:sldMk cId="137728348" sldId="273"/>
            <ac:spMk id="9" creationId="{48508F9C-3793-0B59-A655-54FAE7C52288}"/>
          </ac:spMkLst>
        </pc:spChg>
        <pc:spChg chg="add del mod ord">
          <ac:chgData name="Laura Quinn" userId="2f692d69-012e-4aa5-9911-a8fd50da982b" providerId="ADAL" clId="{0124EA7F-4541-4BDA-8121-E2868D572D62}" dt="2023-12-13T15:48:27.901" v="346" actId="700"/>
          <ac:spMkLst>
            <pc:docMk/>
            <pc:sldMk cId="137728348" sldId="273"/>
            <ac:spMk id="10" creationId="{D1132EC7-628D-C751-7A0B-AFBA5FE446B9}"/>
          </ac:spMkLst>
        </pc:spChg>
        <pc:spChg chg="mod ord">
          <ac:chgData name="Laura Quinn" userId="2f692d69-012e-4aa5-9911-a8fd50da982b" providerId="ADAL" clId="{0124EA7F-4541-4BDA-8121-E2868D572D62}" dt="2023-12-13T15:45:20.530" v="43" actId="26606"/>
          <ac:spMkLst>
            <pc:docMk/>
            <pc:sldMk cId="137728348" sldId="273"/>
            <ac:spMk id="14" creationId="{DA36A074-5C50-BE0A-0701-6B46F69A447C}"/>
          </ac:spMkLst>
        </pc:spChg>
        <pc:picChg chg="add mod ord">
          <ac:chgData name="Laura Quinn" userId="2f692d69-012e-4aa5-9911-a8fd50da982b" providerId="ADAL" clId="{0124EA7F-4541-4BDA-8121-E2868D572D62}" dt="2023-12-13T15:48:27.901" v="346" actId="700"/>
          <ac:picMkLst>
            <pc:docMk/>
            <pc:sldMk cId="137728348" sldId="273"/>
            <ac:picMk id="5" creationId="{8B862311-EF7C-B593-87FE-54DF08641267}"/>
          </ac:picMkLst>
        </pc:picChg>
      </pc:sldChg>
      <pc:sldChg chg="modSp new mod modNotesTx">
        <pc:chgData name="Laura Quinn" userId="2f692d69-012e-4aa5-9911-a8fd50da982b" providerId="ADAL" clId="{0124EA7F-4541-4BDA-8121-E2868D572D62}" dt="2023-12-13T15:50:28.529" v="624" actId="20577"/>
        <pc:sldMkLst>
          <pc:docMk/>
          <pc:sldMk cId="1703783218" sldId="274"/>
        </pc:sldMkLst>
        <pc:spChg chg="mod">
          <ac:chgData name="Laura Quinn" userId="2f692d69-012e-4aa5-9911-a8fd50da982b" providerId="ADAL" clId="{0124EA7F-4541-4BDA-8121-E2868D572D62}" dt="2023-12-13T15:48:39.150" v="362" actId="20577"/>
          <ac:spMkLst>
            <pc:docMk/>
            <pc:sldMk cId="1703783218" sldId="274"/>
            <ac:spMk id="2" creationId="{917C3879-02BE-A439-2BA5-2C9703617C50}"/>
          </ac:spMkLst>
        </pc:spChg>
      </pc:sldChg>
      <pc:sldChg chg="modSp add mod">
        <pc:chgData name="Laura Quinn" userId="2f692d69-012e-4aa5-9911-a8fd50da982b" providerId="ADAL" clId="{0124EA7F-4541-4BDA-8121-E2868D572D62}" dt="2023-12-13T15:50:43.650" v="635" actId="20577"/>
        <pc:sldMkLst>
          <pc:docMk/>
          <pc:sldMk cId="2672370031" sldId="275"/>
        </pc:sldMkLst>
        <pc:spChg chg="mod">
          <ac:chgData name="Laura Quinn" userId="2f692d69-012e-4aa5-9911-a8fd50da982b" providerId="ADAL" clId="{0124EA7F-4541-4BDA-8121-E2868D572D62}" dt="2023-12-13T15:50:43.650" v="635" actId="20577"/>
          <ac:spMkLst>
            <pc:docMk/>
            <pc:sldMk cId="2672370031" sldId="275"/>
            <ac:spMk id="2" creationId="{917C3879-02BE-A439-2BA5-2C9703617C50}"/>
          </ac:spMkLst>
        </pc:spChg>
      </pc:sldChg>
      <pc:sldChg chg="modSp new mod">
        <pc:chgData name="Laura Quinn" userId="2f692d69-012e-4aa5-9911-a8fd50da982b" providerId="ADAL" clId="{0124EA7F-4541-4BDA-8121-E2868D572D62}" dt="2023-12-13T15:52:38.914" v="925" actId="20577"/>
        <pc:sldMkLst>
          <pc:docMk/>
          <pc:sldMk cId="2991654164" sldId="276"/>
        </pc:sldMkLst>
        <pc:spChg chg="mod">
          <ac:chgData name="Laura Quinn" userId="2f692d69-012e-4aa5-9911-a8fd50da982b" providerId="ADAL" clId="{0124EA7F-4541-4BDA-8121-E2868D572D62}" dt="2023-12-13T15:51:04.944" v="655" actId="20577"/>
          <ac:spMkLst>
            <pc:docMk/>
            <pc:sldMk cId="2991654164" sldId="276"/>
            <ac:spMk id="2" creationId="{EDF1167A-7144-523D-4FB4-B9F4778C95A1}"/>
          </ac:spMkLst>
        </pc:spChg>
        <pc:spChg chg="mod">
          <ac:chgData name="Laura Quinn" userId="2f692d69-012e-4aa5-9911-a8fd50da982b" providerId="ADAL" clId="{0124EA7F-4541-4BDA-8121-E2868D572D62}" dt="2023-12-13T15:52:38.914" v="925" actId="20577"/>
          <ac:spMkLst>
            <pc:docMk/>
            <pc:sldMk cId="2991654164" sldId="276"/>
            <ac:spMk id="3" creationId="{8CC6231A-7EFA-2070-368B-7160C6078A34}"/>
          </ac:spMkLst>
        </pc:spChg>
      </pc:sldChg>
    </pc:docChg>
  </pc:docChgLst>
  <pc:docChgLst>
    <pc:chgData name="Laura Quinn" userId="2f692d69-012e-4aa5-9911-a8fd50da982b" providerId="ADAL" clId="{35D9A5A3-9481-46EE-B0D6-1499EB8016FF}"/>
    <pc:docChg chg="custSel addSld delSld modSld sldOrd addSection modSection">
      <pc:chgData name="Laura Quinn" userId="2f692d69-012e-4aa5-9911-a8fd50da982b" providerId="ADAL" clId="{35D9A5A3-9481-46EE-B0D6-1499EB8016FF}" dt="2024-02-15T16:30:16.115" v="376" actId="20577"/>
      <pc:docMkLst>
        <pc:docMk/>
      </pc:docMkLst>
      <pc:sldChg chg="del ord">
        <pc:chgData name="Laura Quinn" userId="2f692d69-012e-4aa5-9911-a8fd50da982b" providerId="ADAL" clId="{35D9A5A3-9481-46EE-B0D6-1499EB8016FF}" dt="2024-02-15T16:13:49.958" v="6" actId="2696"/>
        <pc:sldMkLst>
          <pc:docMk/>
          <pc:sldMk cId="1238255753" sldId="267"/>
        </pc:sldMkLst>
      </pc:sldChg>
      <pc:sldChg chg="addSp delSp modSp mod modClrScheme chgLayout modNotesTx">
        <pc:chgData name="Laura Quinn" userId="2f692d69-012e-4aa5-9911-a8fd50da982b" providerId="ADAL" clId="{35D9A5A3-9481-46EE-B0D6-1499EB8016FF}" dt="2024-02-15T16:30:16.115" v="376" actId="20577"/>
        <pc:sldMkLst>
          <pc:docMk/>
          <pc:sldMk cId="853085440" sldId="271"/>
        </pc:sldMkLst>
        <pc:spChg chg="mod">
          <ac:chgData name="Laura Quinn" userId="2f692d69-012e-4aa5-9911-a8fd50da982b" providerId="ADAL" clId="{35D9A5A3-9481-46EE-B0D6-1499EB8016FF}" dt="2024-02-15T16:19:05.339" v="285" actId="26606"/>
          <ac:spMkLst>
            <pc:docMk/>
            <pc:sldMk cId="853085440" sldId="271"/>
            <ac:spMk id="2" creationId="{B93619F0-D051-4975-18C6-30F030A1F403}"/>
          </ac:spMkLst>
        </pc:spChg>
        <pc:spChg chg="del mod">
          <ac:chgData name="Laura Quinn" userId="2f692d69-012e-4aa5-9911-a8fd50da982b" providerId="ADAL" clId="{35D9A5A3-9481-46EE-B0D6-1499EB8016FF}" dt="2024-02-15T16:19:05.339" v="285" actId="26606"/>
          <ac:spMkLst>
            <pc:docMk/>
            <pc:sldMk cId="853085440" sldId="271"/>
            <ac:spMk id="6" creationId="{3BB1B3BB-00A5-F827-19FF-0702323B7958}"/>
          </ac:spMkLst>
        </pc:spChg>
        <pc:graphicFrameChg chg="add mod modGraphic">
          <ac:chgData name="Laura Quinn" userId="2f692d69-012e-4aa5-9911-a8fd50da982b" providerId="ADAL" clId="{35D9A5A3-9481-46EE-B0D6-1499EB8016FF}" dt="2024-02-15T16:30:16.115" v="376" actId="20577"/>
          <ac:graphicFrameMkLst>
            <pc:docMk/>
            <pc:sldMk cId="853085440" sldId="271"/>
            <ac:graphicFrameMk id="8" creationId="{FDBF11FE-E63F-13D1-D6A3-513C455B629A}"/>
          </ac:graphicFrameMkLst>
        </pc:graphicFrameChg>
        <pc:picChg chg="del">
          <ac:chgData name="Laura Quinn" userId="2f692d69-012e-4aa5-9911-a8fd50da982b" providerId="ADAL" clId="{35D9A5A3-9481-46EE-B0D6-1499EB8016FF}" dt="2024-02-15T16:18:54.633" v="284" actId="478"/>
          <ac:picMkLst>
            <pc:docMk/>
            <pc:sldMk cId="853085440" sldId="271"/>
            <ac:picMk id="7" creationId="{AE0D3AD5-533C-E202-B35B-215F49D76AFB}"/>
          </ac:picMkLst>
        </pc:picChg>
      </pc:sldChg>
      <pc:sldChg chg="modSp mod">
        <pc:chgData name="Laura Quinn" userId="2f692d69-012e-4aa5-9911-a8fd50da982b" providerId="ADAL" clId="{35D9A5A3-9481-46EE-B0D6-1499EB8016FF}" dt="2024-02-15T16:28:41.837" v="314" actId="1076"/>
        <pc:sldMkLst>
          <pc:docMk/>
          <pc:sldMk cId="1194850950" sldId="278"/>
        </pc:sldMkLst>
        <pc:graphicFrameChg chg="mod">
          <ac:chgData name="Laura Quinn" userId="2f692d69-012e-4aa5-9911-a8fd50da982b" providerId="ADAL" clId="{35D9A5A3-9481-46EE-B0D6-1499EB8016FF}" dt="2024-02-15T16:28:35.408" v="311" actId="14100"/>
          <ac:graphicFrameMkLst>
            <pc:docMk/>
            <pc:sldMk cId="1194850950" sldId="278"/>
            <ac:graphicFrameMk id="6" creationId="{D32035DB-140E-AA74-B9F3-1FB174C52473}"/>
          </ac:graphicFrameMkLst>
        </pc:graphicFrameChg>
        <pc:picChg chg="mod">
          <ac:chgData name="Laura Quinn" userId="2f692d69-012e-4aa5-9911-a8fd50da982b" providerId="ADAL" clId="{35D9A5A3-9481-46EE-B0D6-1499EB8016FF}" dt="2024-02-15T16:28:41.837" v="314" actId="1076"/>
          <ac:picMkLst>
            <pc:docMk/>
            <pc:sldMk cId="1194850950" sldId="278"/>
            <ac:picMk id="7" creationId="{17967572-B1CA-06B5-C6A5-33D89AC6F52A}"/>
          </ac:picMkLst>
        </pc:picChg>
      </pc:sldChg>
      <pc:sldChg chg="modSp new mod">
        <pc:chgData name="Laura Quinn" userId="2f692d69-012e-4aa5-9911-a8fd50da982b" providerId="ADAL" clId="{35D9A5A3-9481-46EE-B0D6-1499EB8016FF}" dt="2024-02-15T16:29:11.032" v="316" actId="1076"/>
        <pc:sldMkLst>
          <pc:docMk/>
          <pc:sldMk cId="2398409202" sldId="279"/>
        </pc:sldMkLst>
        <pc:spChg chg="mod">
          <ac:chgData name="Laura Quinn" userId="2f692d69-012e-4aa5-9911-a8fd50da982b" providerId="ADAL" clId="{35D9A5A3-9481-46EE-B0D6-1499EB8016FF}" dt="2024-02-15T16:14:03.315" v="31" actId="20577"/>
          <ac:spMkLst>
            <pc:docMk/>
            <pc:sldMk cId="2398409202" sldId="279"/>
            <ac:spMk id="2" creationId="{77AE87FF-ACFB-9D81-C8AF-7386FD78CD41}"/>
          </ac:spMkLst>
        </pc:spChg>
        <pc:spChg chg="mod">
          <ac:chgData name="Laura Quinn" userId="2f692d69-012e-4aa5-9911-a8fd50da982b" providerId="ADAL" clId="{35D9A5A3-9481-46EE-B0D6-1499EB8016FF}" dt="2024-02-15T16:29:11.032" v="316" actId="1076"/>
          <ac:spMkLst>
            <pc:docMk/>
            <pc:sldMk cId="2398409202" sldId="279"/>
            <ac:spMk id="3" creationId="{31F065AA-8C4D-8187-07AE-021D34E78FD4}"/>
          </ac:spMkLst>
        </pc:spChg>
      </pc:sldChg>
      <pc:sldChg chg="addSp delSp modSp new mod modClrScheme chgLayout">
        <pc:chgData name="Laura Quinn" userId="2f692d69-012e-4aa5-9911-a8fd50da982b" providerId="ADAL" clId="{35D9A5A3-9481-46EE-B0D6-1499EB8016FF}" dt="2024-02-15T16:18:36.851" v="281" actId="478"/>
        <pc:sldMkLst>
          <pc:docMk/>
          <pc:sldMk cId="2726565751" sldId="280"/>
        </pc:sldMkLst>
        <pc:spChg chg="del mod ord">
          <ac:chgData name="Laura Quinn" userId="2f692d69-012e-4aa5-9911-a8fd50da982b" providerId="ADAL" clId="{35D9A5A3-9481-46EE-B0D6-1499EB8016FF}" dt="2024-02-15T16:18:07.214" v="277" actId="700"/>
          <ac:spMkLst>
            <pc:docMk/>
            <pc:sldMk cId="2726565751" sldId="280"/>
            <ac:spMk id="2" creationId="{BCA5CCAF-58B9-9591-BE73-EF21C889BD0F}"/>
          </ac:spMkLst>
        </pc:spChg>
        <pc:spChg chg="del mod ord">
          <ac:chgData name="Laura Quinn" userId="2f692d69-012e-4aa5-9911-a8fd50da982b" providerId="ADAL" clId="{35D9A5A3-9481-46EE-B0D6-1499EB8016FF}" dt="2024-02-15T16:18:07.214" v="277" actId="700"/>
          <ac:spMkLst>
            <pc:docMk/>
            <pc:sldMk cId="2726565751" sldId="280"/>
            <ac:spMk id="3" creationId="{C98D07E2-9163-5E66-EB96-44B78E0740AF}"/>
          </ac:spMkLst>
        </pc:spChg>
        <pc:spChg chg="add del mod ord">
          <ac:chgData name="Laura Quinn" userId="2f692d69-012e-4aa5-9911-a8fd50da982b" providerId="ADAL" clId="{35D9A5A3-9481-46EE-B0D6-1499EB8016FF}" dt="2024-02-15T16:18:33.645" v="280" actId="478"/>
          <ac:spMkLst>
            <pc:docMk/>
            <pc:sldMk cId="2726565751" sldId="280"/>
            <ac:spMk id="4" creationId="{9B09F130-2C50-1252-F66A-7134D70F5B6A}"/>
          </ac:spMkLst>
        </pc:spChg>
        <pc:spChg chg="add del mod ord">
          <ac:chgData name="Laura Quinn" userId="2f692d69-012e-4aa5-9911-a8fd50da982b" providerId="ADAL" clId="{35D9A5A3-9481-46EE-B0D6-1499EB8016FF}" dt="2024-02-15T16:18:36.851" v="281" actId="478"/>
          <ac:spMkLst>
            <pc:docMk/>
            <pc:sldMk cId="2726565751" sldId="280"/>
            <ac:spMk id="5" creationId="{7EED1C6D-C6ED-CD76-1CE2-120C99F98209}"/>
          </ac:spMkLst>
        </pc:spChg>
        <pc:spChg chg="add del mod ord">
          <ac:chgData name="Laura Quinn" userId="2f692d69-012e-4aa5-9911-a8fd50da982b" providerId="ADAL" clId="{35D9A5A3-9481-46EE-B0D6-1499EB8016FF}" dt="2024-02-15T16:18:29.671" v="279" actId="478"/>
          <ac:spMkLst>
            <pc:docMk/>
            <pc:sldMk cId="2726565751" sldId="280"/>
            <ac:spMk id="6" creationId="{4A496374-42AA-7735-3257-DA238C696C27}"/>
          </ac:spMkLst>
        </pc:spChg>
      </pc:sldChg>
    </pc:docChg>
  </pc:docChgLst>
  <pc:docChgLst>
    <pc:chgData name="Pauline Zoch" userId="S::pzoch@cibse.org::7bbb72c1-9961-4beb-b314-60c3d58fd4d9" providerId="AD" clId="Web-{36EE1309-C46C-2B80-6FB3-1911CEBB9D5C}"/>
    <pc:docChg chg="modSld">
      <pc:chgData name="Pauline Zoch" userId="S::pzoch@cibse.org::7bbb72c1-9961-4beb-b314-60c3d58fd4d9" providerId="AD" clId="Web-{36EE1309-C46C-2B80-6FB3-1911CEBB9D5C}" dt="2024-04-22T12:09:55.951" v="24" actId="20577"/>
      <pc:docMkLst>
        <pc:docMk/>
      </pc:docMkLst>
      <pc:sldChg chg="modSp">
        <pc:chgData name="Pauline Zoch" userId="S::pzoch@cibse.org::7bbb72c1-9961-4beb-b314-60c3d58fd4d9" providerId="AD" clId="Web-{36EE1309-C46C-2B80-6FB3-1911CEBB9D5C}" dt="2024-04-22T11:57:15.853" v="4" actId="20577"/>
        <pc:sldMkLst>
          <pc:docMk/>
          <pc:sldMk cId="853085440" sldId="271"/>
        </pc:sldMkLst>
        <pc:graphicFrameChg chg="modGraphic">
          <ac:chgData name="Pauline Zoch" userId="S::pzoch@cibse.org::7bbb72c1-9961-4beb-b314-60c3d58fd4d9" providerId="AD" clId="Web-{36EE1309-C46C-2B80-6FB3-1911CEBB9D5C}" dt="2024-04-22T11:57:15.853" v="4" actId="20577"/>
          <ac:graphicFrameMkLst>
            <pc:docMk/>
            <pc:sldMk cId="853085440" sldId="271"/>
            <ac:graphicFrameMk id="8" creationId="{FDBF11FE-E63F-13D1-D6A3-513C455B629A}"/>
          </ac:graphicFrameMkLst>
        </pc:graphicFrameChg>
      </pc:sldChg>
      <pc:sldChg chg="modSp">
        <pc:chgData name="Pauline Zoch" userId="S::pzoch@cibse.org::7bbb72c1-9961-4beb-b314-60c3d58fd4d9" providerId="AD" clId="Web-{36EE1309-C46C-2B80-6FB3-1911CEBB9D5C}" dt="2024-04-22T12:00:31.140" v="7" actId="20577"/>
        <pc:sldMkLst>
          <pc:docMk/>
          <pc:sldMk cId="3834162765" sldId="272"/>
        </pc:sldMkLst>
        <pc:spChg chg="mod">
          <ac:chgData name="Pauline Zoch" userId="S::pzoch@cibse.org::7bbb72c1-9961-4beb-b314-60c3d58fd4d9" providerId="AD" clId="Web-{36EE1309-C46C-2B80-6FB3-1911CEBB9D5C}" dt="2024-04-22T12:00:31.140" v="7" actId="20577"/>
          <ac:spMkLst>
            <pc:docMk/>
            <pc:sldMk cId="3834162765" sldId="272"/>
            <ac:spMk id="13" creationId="{E7B352A3-AE10-FBE7-DB90-FCC3A9CA9FCF}"/>
          </ac:spMkLst>
        </pc:spChg>
      </pc:sldChg>
      <pc:sldChg chg="modSp">
        <pc:chgData name="Pauline Zoch" userId="S::pzoch@cibse.org::7bbb72c1-9961-4beb-b314-60c3d58fd4d9" providerId="AD" clId="Web-{36EE1309-C46C-2B80-6FB3-1911CEBB9D5C}" dt="2024-04-22T12:09:18.122" v="22" actId="20577"/>
        <pc:sldMkLst>
          <pc:docMk/>
          <pc:sldMk cId="137728348" sldId="273"/>
        </pc:sldMkLst>
        <pc:spChg chg="mod">
          <ac:chgData name="Pauline Zoch" userId="S::pzoch@cibse.org::7bbb72c1-9961-4beb-b314-60c3d58fd4d9" providerId="AD" clId="Web-{36EE1309-C46C-2B80-6FB3-1911CEBB9D5C}" dt="2024-04-22T12:09:18.122" v="22" actId="20577"/>
          <ac:spMkLst>
            <pc:docMk/>
            <pc:sldMk cId="137728348" sldId="273"/>
            <ac:spMk id="4" creationId="{C496C434-FE53-E7F2-1372-6726DB1ED5A4}"/>
          </ac:spMkLst>
        </pc:spChg>
      </pc:sldChg>
      <pc:sldChg chg="modSp">
        <pc:chgData name="Pauline Zoch" userId="S::pzoch@cibse.org::7bbb72c1-9961-4beb-b314-60c3d58fd4d9" providerId="AD" clId="Web-{36EE1309-C46C-2B80-6FB3-1911CEBB9D5C}" dt="2024-04-22T11:57:58.979" v="6" actId="20577"/>
        <pc:sldMkLst>
          <pc:docMk/>
          <pc:sldMk cId="2991654164" sldId="276"/>
        </pc:sldMkLst>
        <pc:spChg chg="mod">
          <ac:chgData name="Pauline Zoch" userId="S::pzoch@cibse.org::7bbb72c1-9961-4beb-b314-60c3d58fd4d9" providerId="AD" clId="Web-{36EE1309-C46C-2B80-6FB3-1911CEBB9D5C}" dt="2024-04-22T11:57:58.979" v="6" actId="20577"/>
          <ac:spMkLst>
            <pc:docMk/>
            <pc:sldMk cId="2991654164" sldId="276"/>
            <ac:spMk id="3" creationId="{8CC6231A-7EFA-2070-368B-7160C6078A34}"/>
          </ac:spMkLst>
        </pc:spChg>
      </pc:sldChg>
      <pc:sldChg chg="modSp">
        <pc:chgData name="Pauline Zoch" userId="S::pzoch@cibse.org::7bbb72c1-9961-4beb-b314-60c3d58fd4d9" providerId="AD" clId="Web-{36EE1309-C46C-2B80-6FB3-1911CEBB9D5C}" dt="2024-04-22T12:09:55.951" v="24" actId="20577"/>
        <pc:sldMkLst>
          <pc:docMk/>
          <pc:sldMk cId="2398409202" sldId="279"/>
        </pc:sldMkLst>
        <pc:spChg chg="mod">
          <ac:chgData name="Pauline Zoch" userId="S::pzoch@cibse.org::7bbb72c1-9961-4beb-b314-60c3d58fd4d9" providerId="AD" clId="Web-{36EE1309-C46C-2B80-6FB3-1911CEBB9D5C}" dt="2024-04-22T12:09:55.951" v="24" actId="20577"/>
          <ac:spMkLst>
            <pc:docMk/>
            <pc:sldMk cId="2398409202" sldId="279"/>
            <ac:spMk id="3" creationId="{31F065AA-8C4D-8187-07AE-021D34E78FD4}"/>
          </ac:spMkLst>
        </pc:spChg>
      </pc:sldChg>
    </pc:docChg>
  </pc:docChgLst>
  <pc:docChgLst>
    <pc:chgData name="Laura Quinn" userId="2f692d69-012e-4aa5-9911-a8fd50da982b" providerId="ADAL" clId="{3D9FC53A-2EBC-495A-A3A9-969D5EB66133}"/>
    <pc:docChg chg="undo custSel addSld delSld modSld modSection">
      <pc:chgData name="Laura Quinn" userId="2f692d69-012e-4aa5-9911-a8fd50da982b" providerId="ADAL" clId="{3D9FC53A-2EBC-495A-A3A9-969D5EB66133}" dt="2024-04-18T10:24:34.648" v="312" actId="207"/>
      <pc:docMkLst>
        <pc:docMk/>
      </pc:docMkLst>
      <pc:sldChg chg="modSp mod">
        <pc:chgData name="Laura Quinn" userId="2f692d69-012e-4aa5-9911-a8fd50da982b" providerId="ADAL" clId="{3D9FC53A-2EBC-495A-A3A9-969D5EB66133}" dt="2024-04-18T10:18:12.791" v="300" actId="20577"/>
        <pc:sldMkLst>
          <pc:docMk/>
          <pc:sldMk cId="3186329990" sldId="258"/>
        </pc:sldMkLst>
        <pc:spChg chg="mod">
          <ac:chgData name="Laura Quinn" userId="2f692d69-012e-4aa5-9911-a8fd50da982b" providerId="ADAL" clId="{3D9FC53A-2EBC-495A-A3A9-969D5EB66133}" dt="2024-04-18T10:18:12.791" v="300" actId="20577"/>
          <ac:spMkLst>
            <pc:docMk/>
            <pc:sldMk cId="3186329990" sldId="258"/>
            <ac:spMk id="7" creationId="{C9A384DB-A841-1502-3933-A77E850DEA90}"/>
          </ac:spMkLst>
        </pc:spChg>
      </pc:sldChg>
      <pc:sldChg chg="modSp mod">
        <pc:chgData name="Laura Quinn" userId="2f692d69-012e-4aa5-9911-a8fd50da982b" providerId="ADAL" clId="{3D9FC53A-2EBC-495A-A3A9-969D5EB66133}" dt="2024-04-18T10:19:35.896" v="311" actId="20577"/>
        <pc:sldMkLst>
          <pc:docMk/>
          <pc:sldMk cId="1437282095" sldId="259"/>
        </pc:sldMkLst>
        <pc:spChg chg="mod">
          <ac:chgData name="Laura Quinn" userId="2f692d69-012e-4aa5-9911-a8fd50da982b" providerId="ADAL" clId="{3D9FC53A-2EBC-495A-A3A9-969D5EB66133}" dt="2024-04-18T10:19:35.896" v="311" actId="20577"/>
          <ac:spMkLst>
            <pc:docMk/>
            <pc:sldMk cId="1437282095" sldId="259"/>
            <ac:spMk id="2" creationId="{B93619F0-D051-4975-18C6-30F030A1F403}"/>
          </ac:spMkLst>
        </pc:spChg>
      </pc:sldChg>
      <pc:sldChg chg="modSp">
        <pc:chgData name="Laura Quinn" userId="2f692d69-012e-4aa5-9911-a8fd50da982b" providerId="ADAL" clId="{3D9FC53A-2EBC-495A-A3A9-969D5EB66133}" dt="2024-04-18T10:24:34.648" v="312" actId="207"/>
        <pc:sldMkLst>
          <pc:docMk/>
          <pc:sldMk cId="853085440" sldId="271"/>
        </pc:sldMkLst>
        <pc:graphicFrameChg chg="mod">
          <ac:chgData name="Laura Quinn" userId="2f692d69-012e-4aa5-9911-a8fd50da982b" providerId="ADAL" clId="{3D9FC53A-2EBC-495A-A3A9-969D5EB66133}" dt="2024-04-18T10:24:34.648" v="312" actId="207"/>
          <ac:graphicFrameMkLst>
            <pc:docMk/>
            <pc:sldMk cId="853085440" sldId="271"/>
            <ac:graphicFrameMk id="8" creationId="{FDBF11FE-E63F-13D1-D6A3-513C455B629A}"/>
          </ac:graphicFrameMkLst>
        </pc:graphicFrameChg>
      </pc:sldChg>
      <pc:sldChg chg="modSp">
        <pc:chgData name="Laura Quinn" userId="2f692d69-012e-4aa5-9911-a8fd50da982b" providerId="ADAL" clId="{3D9FC53A-2EBC-495A-A3A9-969D5EB66133}" dt="2024-04-18T10:09:03.863" v="36"/>
        <pc:sldMkLst>
          <pc:docMk/>
          <pc:sldMk cId="1194850950" sldId="278"/>
        </pc:sldMkLst>
        <pc:graphicFrameChg chg="mod">
          <ac:chgData name="Laura Quinn" userId="2f692d69-012e-4aa5-9911-a8fd50da982b" providerId="ADAL" clId="{3D9FC53A-2EBC-495A-A3A9-969D5EB66133}" dt="2024-04-18T10:09:03.863" v="36"/>
          <ac:graphicFrameMkLst>
            <pc:docMk/>
            <pc:sldMk cId="1194850950" sldId="278"/>
            <ac:graphicFrameMk id="6" creationId="{D32035DB-140E-AA74-B9F3-1FB174C52473}"/>
          </ac:graphicFrameMkLst>
        </pc:graphicFrameChg>
      </pc:sldChg>
      <pc:sldChg chg="addSp delSp modSp mod">
        <pc:chgData name="Laura Quinn" userId="2f692d69-012e-4aa5-9911-a8fd50da982b" providerId="ADAL" clId="{3D9FC53A-2EBC-495A-A3A9-969D5EB66133}" dt="2024-04-18T10:08:07.967" v="24" actId="478"/>
        <pc:sldMkLst>
          <pc:docMk/>
          <pc:sldMk cId="2726565751" sldId="280"/>
        </pc:sldMkLst>
        <pc:spChg chg="add del mod">
          <ac:chgData name="Laura Quinn" userId="2f692d69-012e-4aa5-9911-a8fd50da982b" providerId="ADAL" clId="{3D9FC53A-2EBC-495A-A3A9-969D5EB66133}" dt="2024-04-18T10:08:07.967" v="24" actId="478"/>
          <ac:spMkLst>
            <pc:docMk/>
            <pc:sldMk cId="2726565751" sldId="280"/>
            <ac:spMk id="2" creationId="{EC4D1B51-960C-FE56-A981-04E887EE7C11}"/>
          </ac:spMkLst>
        </pc:spChg>
      </pc:sldChg>
      <pc:sldChg chg="addSp delSp modSp new del mod">
        <pc:chgData name="Laura Quinn" userId="2f692d69-012e-4aa5-9911-a8fd50da982b" providerId="ADAL" clId="{3D9FC53A-2EBC-495A-A3A9-969D5EB66133}" dt="2024-04-18T10:12:19.356" v="118" actId="2696"/>
        <pc:sldMkLst>
          <pc:docMk/>
          <pc:sldMk cId="3509624441" sldId="281"/>
        </pc:sldMkLst>
        <pc:spChg chg="del">
          <ac:chgData name="Laura Quinn" userId="2f692d69-012e-4aa5-9911-a8fd50da982b" providerId="ADAL" clId="{3D9FC53A-2EBC-495A-A3A9-969D5EB66133}" dt="2024-04-18T10:10:19.730" v="39" actId="478"/>
          <ac:spMkLst>
            <pc:docMk/>
            <pc:sldMk cId="3509624441" sldId="281"/>
            <ac:spMk id="2" creationId="{02DBEC22-2F4F-D14E-C283-BFB66CAA0AEF}"/>
          </ac:spMkLst>
        </pc:spChg>
        <pc:spChg chg="del">
          <ac:chgData name="Laura Quinn" userId="2f692d69-012e-4aa5-9911-a8fd50da982b" providerId="ADAL" clId="{3D9FC53A-2EBC-495A-A3A9-969D5EB66133}" dt="2024-04-18T10:10:17.384" v="38" actId="478"/>
          <ac:spMkLst>
            <pc:docMk/>
            <pc:sldMk cId="3509624441" sldId="281"/>
            <ac:spMk id="3" creationId="{9734063E-5AF2-7D42-C8E5-5267B7DB2E9D}"/>
          </ac:spMkLst>
        </pc:spChg>
        <pc:picChg chg="add del mod">
          <ac:chgData name="Laura Quinn" userId="2f692d69-012e-4aa5-9911-a8fd50da982b" providerId="ADAL" clId="{3D9FC53A-2EBC-495A-A3A9-969D5EB66133}" dt="2024-04-18T10:11:59.761" v="116" actId="478"/>
          <ac:picMkLst>
            <pc:docMk/>
            <pc:sldMk cId="3509624441" sldId="281"/>
            <ac:picMk id="5" creationId="{1467098F-CC49-5139-C323-49F50AFE3530}"/>
          </ac:picMkLst>
        </pc:picChg>
        <pc:picChg chg="add del mod">
          <ac:chgData name="Laura Quinn" userId="2f692d69-012e-4aa5-9911-a8fd50da982b" providerId="ADAL" clId="{3D9FC53A-2EBC-495A-A3A9-969D5EB66133}" dt="2024-04-18T10:11:59.014" v="115" actId="478"/>
          <ac:picMkLst>
            <pc:docMk/>
            <pc:sldMk cId="3509624441" sldId="281"/>
            <ac:picMk id="7" creationId="{3B4AA7C7-CDDD-76D6-EAD1-546E655E5A16}"/>
          </ac:picMkLst>
        </pc:picChg>
        <pc:picChg chg="add del mod">
          <ac:chgData name="Laura Quinn" userId="2f692d69-012e-4aa5-9911-a8fd50da982b" providerId="ADAL" clId="{3D9FC53A-2EBC-495A-A3A9-969D5EB66133}" dt="2024-04-18T10:11:58.480" v="114" actId="478"/>
          <ac:picMkLst>
            <pc:docMk/>
            <pc:sldMk cId="3509624441" sldId="281"/>
            <ac:picMk id="9" creationId="{1EDBFD28-5CFC-0400-06A6-198E155AB190}"/>
          </ac:picMkLst>
        </pc:picChg>
        <pc:picChg chg="add del mod">
          <ac:chgData name="Laura Quinn" userId="2f692d69-012e-4aa5-9911-a8fd50da982b" providerId="ADAL" clId="{3D9FC53A-2EBC-495A-A3A9-969D5EB66133}" dt="2024-04-18T10:11:57.606" v="113" actId="478"/>
          <ac:picMkLst>
            <pc:docMk/>
            <pc:sldMk cId="3509624441" sldId="281"/>
            <ac:picMk id="11" creationId="{0AD51F1D-444F-EFC5-D6C8-E4F0FAE01D86}"/>
          </ac:picMkLst>
        </pc:picChg>
        <pc:picChg chg="add del mod">
          <ac:chgData name="Laura Quinn" userId="2f692d69-012e-4aa5-9911-a8fd50da982b" providerId="ADAL" clId="{3D9FC53A-2EBC-495A-A3A9-969D5EB66133}" dt="2024-04-18T10:11:57.082" v="112" actId="478"/>
          <ac:picMkLst>
            <pc:docMk/>
            <pc:sldMk cId="3509624441" sldId="281"/>
            <ac:picMk id="13" creationId="{8325E25D-2A59-EB0A-5C6E-BBA85F9CAA38}"/>
          </ac:picMkLst>
        </pc:picChg>
        <pc:picChg chg="add del mod">
          <ac:chgData name="Laura Quinn" userId="2f692d69-012e-4aa5-9911-a8fd50da982b" providerId="ADAL" clId="{3D9FC53A-2EBC-495A-A3A9-969D5EB66133}" dt="2024-04-18T10:11:56.253" v="111" actId="478"/>
          <ac:picMkLst>
            <pc:docMk/>
            <pc:sldMk cId="3509624441" sldId="281"/>
            <ac:picMk id="15" creationId="{AB1B0B99-0A22-F25C-AE6D-B76F05D7082F}"/>
          </ac:picMkLst>
        </pc:picChg>
        <pc:picChg chg="add del mod">
          <ac:chgData name="Laura Quinn" userId="2f692d69-012e-4aa5-9911-a8fd50da982b" providerId="ADAL" clId="{3D9FC53A-2EBC-495A-A3A9-969D5EB66133}" dt="2024-04-18T10:11:56.244" v="110" actId="478"/>
          <ac:picMkLst>
            <pc:docMk/>
            <pc:sldMk cId="3509624441" sldId="281"/>
            <ac:picMk id="17" creationId="{0C7F881C-E164-3142-C80A-2F63AEEA3227}"/>
          </ac:picMkLst>
        </pc:picChg>
        <pc:picChg chg="add del mod">
          <ac:chgData name="Laura Quinn" userId="2f692d69-012e-4aa5-9911-a8fd50da982b" providerId="ADAL" clId="{3D9FC53A-2EBC-495A-A3A9-969D5EB66133}" dt="2024-04-18T10:11:56.236" v="109" actId="478"/>
          <ac:picMkLst>
            <pc:docMk/>
            <pc:sldMk cId="3509624441" sldId="281"/>
            <ac:picMk id="19" creationId="{A9F095CF-DAA0-E1E5-D9FE-618888F05206}"/>
          </ac:picMkLst>
        </pc:picChg>
        <pc:picChg chg="add del mod">
          <ac:chgData name="Laura Quinn" userId="2f692d69-012e-4aa5-9911-a8fd50da982b" providerId="ADAL" clId="{3D9FC53A-2EBC-495A-A3A9-969D5EB66133}" dt="2024-04-18T10:11:53.926" v="108" actId="478"/>
          <ac:picMkLst>
            <pc:docMk/>
            <pc:sldMk cId="3509624441" sldId="281"/>
            <ac:picMk id="21" creationId="{FD3D2B81-FC3A-9795-BA59-2610DD2202B5}"/>
          </ac:picMkLst>
        </pc:picChg>
        <pc:picChg chg="add del mod">
          <ac:chgData name="Laura Quinn" userId="2f692d69-012e-4aa5-9911-a8fd50da982b" providerId="ADAL" clId="{3D9FC53A-2EBC-495A-A3A9-969D5EB66133}" dt="2024-04-18T10:11:53.165" v="107" actId="478"/>
          <ac:picMkLst>
            <pc:docMk/>
            <pc:sldMk cId="3509624441" sldId="281"/>
            <ac:picMk id="23" creationId="{7094EFB7-5BE9-380F-3653-6ACFD7D27720}"/>
          </ac:picMkLst>
        </pc:picChg>
        <pc:picChg chg="add del mod">
          <ac:chgData name="Laura Quinn" userId="2f692d69-012e-4aa5-9911-a8fd50da982b" providerId="ADAL" clId="{3D9FC53A-2EBC-495A-A3A9-969D5EB66133}" dt="2024-04-18T10:11:52.655" v="106" actId="478"/>
          <ac:picMkLst>
            <pc:docMk/>
            <pc:sldMk cId="3509624441" sldId="281"/>
            <ac:picMk id="25" creationId="{9B2E50E7-62BF-D5EC-5CE7-0F960563BD25}"/>
          </ac:picMkLst>
        </pc:picChg>
        <pc:picChg chg="add del mod">
          <ac:chgData name="Laura Quinn" userId="2f692d69-012e-4aa5-9911-a8fd50da982b" providerId="ADAL" clId="{3D9FC53A-2EBC-495A-A3A9-969D5EB66133}" dt="2024-04-18T10:11:52.121" v="105" actId="478"/>
          <ac:picMkLst>
            <pc:docMk/>
            <pc:sldMk cId="3509624441" sldId="281"/>
            <ac:picMk id="27" creationId="{C8A9A41B-C5A0-DC1D-92CA-C6E8C887F7E7}"/>
          </ac:picMkLst>
        </pc:picChg>
        <pc:picChg chg="add del mod">
          <ac:chgData name="Laura Quinn" userId="2f692d69-012e-4aa5-9911-a8fd50da982b" providerId="ADAL" clId="{3D9FC53A-2EBC-495A-A3A9-969D5EB66133}" dt="2024-04-18T10:11:51.631" v="104" actId="478"/>
          <ac:picMkLst>
            <pc:docMk/>
            <pc:sldMk cId="3509624441" sldId="281"/>
            <ac:picMk id="29" creationId="{217FE5B6-7AED-9B15-CA30-4B32E7B9AE0B}"/>
          </ac:picMkLst>
        </pc:picChg>
        <pc:picChg chg="add del mod">
          <ac:chgData name="Laura Quinn" userId="2f692d69-012e-4aa5-9911-a8fd50da982b" providerId="ADAL" clId="{3D9FC53A-2EBC-495A-A3A9-969D5EB66133}" dt="2024-04-18T10:11:50.815" v="103" actId="478"/>
          <ac:picMkLst>
            <pc:docMk/>
            <pc:sldMk cId="3509624441" sldId="281"/>
            <ac:picMk id="31" creationId="{BC95745E-FA27-AB84-7C6C-6EDCB0C97E96}"/>
          </ac:picMkLst>
        </pc:picChg>
        <pc:picChg chg="add del mod">
          <ac:chgData name="Laura Quinn" userId="2f692d69-012e-4aa5-9911-a8fd50da982b" providerId="ADAL" clId="{3D9FC53A-2EBC-495A-A3A9-969D5EB66133}" dt="2024-04-18T10:11:50.417" v="102" actId="478"/>
          <ac:picMkLst>
            <pc:docMk/>
            <pc:sldMk cId="3509624441" sldId="281"/>
            <ac:picMk id="33" creationId="{418A808E-79D8-02CB-707D-A53B7F48B8FF}"/>
          </ac:picMkLst>
        </pc:picChg>
        <pc:picChg chg="add del mod">
          <ac:chgData name="Laura Quinn" userId="2f692d69-012e-4aa5-9911-a8fd50da982b" providerId="ADAL" clId="{3D9FC53A-2EBC-495A-A3A9-969D5EB66133}" dt="2024-04-18T10:11:49.672" v="101" actId="478"/>
          <ac:picMkLst>
            <pc:docMk/>
            <pc:sldMk cId="3509624441" sldId="281"/>
            <ac:picMk id="35" creationId="{0BEFFCEC-70F8-EDC9-5E45-A9B57A131F86}"/>
          </ac:picMkLst>
        </pc:picChg>
        <pc:picChg chg="add del mod">
          <ac:chgData name="Laura Quinn" userId="2f692d69-012e-4aa5-9911-a8fd50da982b" providerId="ADAL" clId="{3D9FC53A-2EBC-495A-A3A9-969D5EB66133}" dt="2024-04-18T10:11:47.840" v="98" actId="478"/>
          <ac:picMkLst>
            <pc:docMk/>
            <pc:sldMk cId="3509624441" sldId="281"/>
            <ac:picMk id="37" creationId="{F1D9539A-A96A-A252-C04E-E3DDE2EA1314}"/>
          </ac:picMkLst>
        </pc:picChg>
        <pc:picChg chg="add del mod">
          <ac:chgData name="Laura Quinn" userId="2f692d69-012e-4aa5-9911-a8fd50da982b" providerId="ADAL" clId="{3D9FC53A-2EBC-495A-A3A9-969D5EB66133}" dt="2024-04-18T10:11:48.375" v="99" actId="478"/>
          <ac:picMkLst>
            <pc:docMk/>
            <pc:sldMk cId="3509624441" sldId="281"/>
            <ac:picMk id="39" creationId="{89B55AE9-7DE2-814B-07EC-CA1DE191E3F7}"/>
          </ac:picMkLst>
        </pc:picChg>
        <pc:picChg chg="add del mod">
          <ac:chgData name="Laura Quinn" userId="2f692d69-012e-4aa5-9911-a8fd50da982b" providerId="ADAL" clId="{3D9FC53A-2EBC-495A-A3A9-969D5EB66133}" dt="2024-04-18T10:11:47.248" v="97" actId="478"/>
          <ac:picMkLst>
            <pc:docMk/>
            <pc:sldMk cId="3509624441" sldId="281"/>
            <ac:picMk id="41" creationId="{4243CCA6-3A7E-2552-551D-5ABFD9D6CEC7}"/>
          </ac:picMkLst>
        </pc:picChg>
        <pc:picChg chg="add del mod">
          <ac:chgData name="Laura Quinn" userId="2f692d69-012e-4aa5-9911-a8fd50da982b" providerId="ADAL" clId="{3D9FC53A-2EBC-495A-A3A9-969D5EB66133}" dt="2024-04-18T10:11:48.808" v="100" actId="478"/>
          <ac:picMkLst>
            <pc:docMk/>
            <pc:sldMk cId="3509624441" sldId="281"/>
            <ac:picMk id="43" creationId="{DF7F653B-1E9F-ED96-A421-5FC91F67CE92}"/>
          </ac:picMkLst>
        </pc:picChg>
      </pc:sldChg>
      <pc:sldChg chg="addSp delSp modSp new mod">
        <pc:chgData name="Laura Quinn" userId="2f692d69-012e-4aa5-9911-a8fd50da982b" providerId="ADAL" clId="{3D9FC53A-2EBC-495A-A3A9-969D5EB66133}" dt="2024-04-18T10:17:45.474" v="259" actId="408"/>
        <pc:sldMkLst>
          <pc:docMk/>
          <pc:sldMk cId="3620628614" sldId="282"/>
        </pc:sldMkLst>
        <pc:graphicFrameChg chg="add mod modGraphic">
          <ac:chgData name="Laura Quinn" userId="2f692d69-012e-4aa5-9911-a8fd50da982b" providerId="ADAL" clId="{3D9FC53A-2EBC-495A-A3A9-969D5EB66133}" dt="2024-04-18T10:13:06.851" v="123" actId="207"/>
          <ac:graphicFrameMkLst>
            <pc:docMk/>
            <pc:sldMk cId="3620628614" sldId="282"/>
            <ac:graphicFrameMk id="2" creationId="{F6C90979-7B57-51E9-69AE-45C0376DF147}"/>
          </ac:graphicFrameMkLst>
        </pc:graphicFrameChg>
        <pc:picChg chg="add del mod">
          <ac:chgData name="Laura Quinn" userId="2f692d69-012e-4aa5-9911-a8fd50da982b" providerId="ADAL" clId="{3D9FC53A-2EBC-495A-A3A9-969D5EB66133}" dt="2024-04-18T10:13:20.201" v="129" actId="21"/>
          <ac:picMkLst>
            <pc:docMk/>
            <pc:sldMk cId="3620628614" sldId="282"/>
            <ac:picMk id="4" creationId="{E15E5732-1830-DC6E-5FAB-FD03139DF606}"/>
          </ac:picMkLst>
        </pc:picChg>
        <pc:picChg chg="add mod">
          <ac:chgData name="Laura Quinn" userId="2f692d69-012e-4aa5-9911-a8fd50da982b" providerId="ADAL" clId="{3D9FC53A-2EBC-495A-A3A9-969D5EB66133}" dt="2024-04-18T10:17:45.474" v="259" actId="408"/>
          <ac:picMkLst>
            <pc:docMk/>
            <pc:sldMk cId="3620628614" sldId="282"/>
            <ac:picMk id="5" creationId="{E15E5732-1830-DC6E-5FAB-FD03139DF606}"/>
          </ac:picMkLst>
        </pc:picChg>
        <pc:picChg chg="add mod">
          <ac:chgData name="Laura Quinn" userId="2f692d69-012e-4aa5-9911-a8fd50da982b" providerId="ADAL" clId="{3D9FC53A-2EBC-495A-A3A9-969D5EB66133}" dt="2024-04-18T10:17:45.474" v="259" actId="408"/>
          <ac:picMkLst>
            <pc:docMk/>
            <pc:sldMk cId="3620628614" sldId="282"/>
            <ac:picMk id="7" creationId="{8C71C52F-48EF-6E23-77E3-E8741F7E85FA}"/>
          </ac:picMkLst>
        </pc:picChg>
        <pc:picChg chg="add mod">
          <ac:chgData name="Laura Quinn" userId="2f692d69-012e-4aa5-9911-a8fd50da982b" providerId="ADAL" clId="{3D9FC53A-2EBC-495A-A3A9-969D5EB66133}" dt="2024-04-18T10:17:45.474" v="259" actId="408"/>
          <ac:picMkLst>
            <pc:docMk/>
            <pc:sldMk cId="3620628614" sldId="282"/>
            <ac:picMk id="9" creationId="{E1B1C9AC-06F4-3EDB-4735-FA21C03624FC}"/>
          </ac:picMkLst>
        </pc:picChg>
        <pc:picChg chg="add mod">
          <ac:chgData name="Laura Quinn" userId="2f692d69-012e-4aa5-9911-a8fd50da982b" providerId="ADAL" clId="{3D9FC53A-2EBC-495A-A3A9-969D5EB66133}" dt="2024-04-18T10:17:45.474" v="259" actId="408"/>
          <ac:picMkLst>
            <pc:docMk/>
            <pc:sldMk cId="3620628614" sldId="282"/>
            <ac:picMk id="11" creationId="{93AA8846-390B-255F-CCAE-DDD429AFA3C1}"/>
          </ac:picMkLst>
        </pc:picChg>
        <pc:picChg chg="add mod">
          <ac:chgData name="Laura Quinn" userId="2f692d69-012e-4aa5-9911-a8fd50da982b" providerId="ADAL" clId="{3D9FC53A-2EBC-495A-A3A9-969D5EB66133}" dt="2024-04-18T10:17:39.323" v="257" actId="465"/>
          <ac:picMkLst>
            <pc:docMk/>
            <pc:sldMk cId="3620628614" sldId="282"/>
            <ac:picMk id="13" creationId="{163DC8C6-D268-2061-55BB-D18550E69CFD}"/>
          </ac:picMkLst>
        </pc:picChg>
        <pc:picChg chg="add mod">
          <ac:chgData name="Laura Quinn" userId="2f692d69-012e-4aa5-9911-a8fd50da982b" providerId="ADAL" clId="{3D9FC53A-2EBC-495A-A3A9-969D5EB66133}" dt="2024-04-18T10:17:45.474" v="259" actId="408"/>
          <ac:picMkLst>
            <pc:docMk/>
            <pc:sldMk cId="3620628614" sldId="282"/>
            <ac:picMk id="15" creationId="{8DB42BBE-9F1E-B504-3888-5CE65EFEF600}"/>
          </ac:picMkLst>
        </pc:picChg>
        <pc:picChg chg="add mod">
          <ac:chgData name="Laura Quinn" userId="2f692d69-012e-4aa5-9911-a8fd50da982b" providerId="ADAL" clId="{3D9FC53A-2EBC-495A-A3A9-969D5EB66133}" dt="2024-04-18T10:17:45.474" v="259" actId="408"/>
          <ac:picMkLst>
            <pc:docMk/>
            <pc:sldMk cId="3620628614" sldId="282"/>
            <ac:picMk id="17" creationId="{385904E7-A584-7B5B-0AC6-6F0A261B38BD}"/>
          </ac:picMkLst>
        </pc:picChg>
        <pc:picChg chg="add mod">
          <ac:chgData name="Laura Quinn" userId="2f692d69-012e-4aa5-9911-a8fd50da982b" providerId="ADAL" clId="{3D9FC53A-2EBC-495A-A3A9-969D5EB66133}" dt="2024-04-18T10:17:45.474" v="259" actId="408"/>
          <ac:picMkLst>
            <pc:docMk/>
            <pc:sldMk cId="3620628614" sldId="282"/>
            <ac:picMk id="19" creationId="{A9FFFE84-C3E8-3807-4250-8E1B5DFF5A0A}"/>
          </ac:picMkLst>
        </pc:picChg>
        <pc:picChg chg="add mod">
          <ac:chgData name="Laura Quinn" userId="2f692d69-012e-4aa5-9911-a8fd50da982b" providerId="ADAL" clId="{3D9FC53A-2EBC-495A-A3A9-969D5EB66133}" dt="2024-04-18T10:17:45.474" v="259" actId="408"/>
          <ac:picMkLst>
            <pc:docMk/>
            <pc:sldMk cId="3620628614" sldId="282"/>
            <ac:picMk id="21" creationId="{D9A31807-6AFB-6ED2-F561-9741A338BEAB}"/>
          </ac:picMkLst>
        </pc:picChg>
        <pc:picChg chg="add mod">
          <ac:chgData name="Laura Quinn" userId="2f692d69-012e-4aa5-9911-a8fd50da982b" providerId="ADAL" clId="{3D9FC53A-2EBC-495A-A3A9-969D5EB66133}" dt="2024-04-18T10:17:45.474" v="259" actId="408"/>
          <ac:picMkLst>
            <pc:docMk/>
            <pc:sldMk cId="3620628614" sldId="282"/>
            <ac:picMk id="23" creationId="{D883CFE1-FEFF-9DCE-97F8-7D3B93A86456}"/>
          </ac:picMkLst>
        </pc:picChg>
        <pc:picChg chg="add mod">
          <ac:chgData name="Laura Quinn" userId="2f692d69-012e-4aa5-9911-a8fd50da982b" providerId="ADAL" clId="{3D9FC53A-2EBC-495A-A3A9-969D5EB66133}" dt="2024-04-18T10:17:45.474" v="259" actId="408"/>
          <ac:picMkLst>
            <pc:docMk/>
            <pc:sldMk cId="3620628614" sldId="282"/>
            <ac:picMk id="25" creationId="{1199CCEC-C1AD-3405-F6E7-E39478535E15}"/>
          </ac:picMkLst>
        </pc:picChg>
        <pc:picChg chg="add mod">
          <ac:chgData name="Laura Quinn" userId="2f692d69-012e-4aa5-9911-a8fd50da982b" providerId="ADAL" clId="{3D9FC53A-2EBC-495A-A3A9-969D5EB66133}" dt="2024-04-18T10:17:45.474" v="259" actId="408"/>
          <ac:picMkLst>
            <pc:docMk/>
            <pc:sldMk cId="3620628614" sldId="282"/>
            <ac:picMk id="27" creationId="{610D0268-6CAB-7E60-2891-F6C36D399001}"/>
          </ac:picMkLst>
        </pc:picChg>
        <pc:picChg chg="add mod">
          <ac:chgData name="Laura Quinn" userId="2f692d69-012e-4aa5-9911-a8fd50da982b" providerId="ADAL" clId="{3D9FC53A-2EBC-495A-A3A9-969D5EB66133}" dt="2024-04-18T10:17:45.474" v="259" actId="408"/>
          <ac:picMkLst>
            <pc:docMk/>
            <pc:sldMk cId="3620628614" sldId="282"/>
            <ac:picMk id="29" creationId="{64785679-00F1-123C-F0A7-D9D556AC3AA8}"/>
          </ac:picMkLst>
        </pc:picChg>
        <pc:picChg chg="add mod">
          <ac:chgData name="Laura Quinn" userId="2f692d69-012e-4aa5-9911-a8fd50da982b" providerId="ADAL" clId="{3D9FC53A-2EBC-495A-A3A9-969D5EB66133}" dt="2024-04-18T10:17:39.323" v="257" actId="465"/>
          <ac:picMkLst>
            <pc:docMk/>
            <pc:sldMk cId="3620628614" sldId="282"/>
            <ac:picMk id="31" creationId="{8781257C-E1DA-D042-0C3B-724B64F23F2A}"/>
          </ac:picMkLst>
        </pc:picChg>
        <pc:picChg chg="add mod">
          <ac:chgData name="Laura Quinn" userId="2f692d69-012e-4aa5-9911-a8fd50da982b" providerId="ADAL" clId="{3D9FC53A-2EBC-495A-A3A9-969D5EB66133}" dt="2024-04-18T10:17:45.474" v="259" actId="408"/>
          <ac:picMkLst>
            <pc:docMk/>
            <pc:sldMk cId="3620628614" sldId="282"/>
            <ac:picMk id="33" creationId="{ABBCDB13-B3EB-67D7-99FA-72016DF7AEBE}"/>
          </ac:picMkLst>
        </pc:picChg>
        <pc:picChg chg="add mod">
          <ac:chgData name="Laura Quinn" userId="2f692d69-012e-4aa5-9911-a8fd50da982b" providerId="ADAL" clId="{3D9FC53A-2EBC-495A-A3A9-969D5EB66133}" dt="2024-04-18T10:17:45.474" v="259" actId="408"/>
          <ac:picMkLst>
            <pc:docMk/>
            <pc:sldMk cId="3620628614" sldId="282"/>
            <ac:picMk id="35" creationId="{12E27B21-0D30-C3A2-0191-1EB9F60A257D}"/>
          </ac:picMkLst>
        </pc:picChg>
        <pc:picChg chg="add mod">
          <ac:chgData name="Laura Quinn" userId="2f692d69-012e-4aa5-9911-a8fd50da982b" providerId="ADAL" clId="{3D9FC53A-2EBC-495A-A3A9-969D5EB66133}" dt="2024-04-18T10:17:45.474" v="259" actId="408"/>
          <ac:picMkLst>
            <pc:docMk/>
            <pc:sldMk cId="3620628614" sldId="282"/>
            <ac:picMk id="37" creationId="{5DCA9FB2-E8E2-A97C-D2F2-25DB0FAD3858}"/>
          </ac:picMkLst>
        </pc:picChg>
        <pc:picChg chg="add mod">
          <ac:chgData name="Laura Quinn" userId="2f692d69-012e-4aa5-9911-a8fd50da982b" providerId="ADAL" clId="{3D9FC53A-2EBC-495A-A3A9-969D5EB66133}" dt="2024-04-18T10:17:45.474" v="259" actId="408"/>
          <ac:picMkLst>
            <pc:docMk/>
            <pc:sldMk cId="3620628614" sldId="282"/>
            <ac:picMk id="39" creationId="{9DC3DB9E-68DD-D92F-5B49-77FBF93AB663}"/>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hyperlink" Target="http://www.cibse.org/login" TargetMode="Externa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6.png"/><Relationship Id="rId5" Type="http://schemas.openxmlformats.org/officeDocument/2006/relationships/hyperlink" Target="http://www.cibse.org/login" TargetMode="External"/><Relationship Id="rId4" Type="http://schemas.openxmlformats.org/officeDocument/2006/relationships/image" Target="../media/image25.svg"/><Relationship Id="rId9"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86235-8C7F-4694-B4FF-DE7BA0F2151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D08656B-CACC-4E96-ABB6-1FAF5B7B26FA}">
      <dgm:prSet/>
      <dgm:spPr/>
      <dgm:t>
        <a:bodyPr/>
        <a:lstStyle/>
        <a:p>
          <a:pPr>
            <a:lnSpc>
              <a:spcPct val="100000"/>
            </a:lnSpc>
          </a:pPr>
          <a:r>
            <a:rPr lang="en-GB" dirty="0"/>
            <a:t>If you have not done so already, you can subscribe to our emails</a:t>
          </a:r>
          <a:r>
            <a:rPr lang="en-GB" dirty="0">
              <a:latin typeface="Arial" panose="020B0604020202020204"/>
            </a:rPr>
            <a:t>.</a:t>
          </a:r>
          <a:endParaRPr lang="en-US" dirty="0"/>
        </a:p>
      </dgm:t>
    </dgm:pt>
    <dgm:pt modelId="{7D6A35C8-A4D0-404D-884F-0AA52B8BBCF8}" type="parTrans" cxnId="{9F18DBEE-B777-4AA2-9D08-D2E66525A55A}">
      <dgm:prSet/>
      <dgm:spPr/>
      <dgm:t>
        <a:bodyPr/>
        <a:lstStyle/>
        <a:p>
          <a:endParaRPr lang="en-US"/>
        </a:p>
      </dgm:t>
    </dgm:pt>
    <dgm:pt modelId="{B492D9E8-3FBF-4CCF-8404-C6FBCA5DDD82}" type="sibTrans" cxnId="{9F18DBEE-B777-4AA2-9D08-D2E66525A55A}">
      <dgm:prSet/>
      <dgm:spPr/>
      <dgm:t>
        <a:bodyPr/>
        <a:lstStyle/>
        <a:p>
          <a:endParaRPr lang="en-US"/>
        </a:p>
      </dgm:t>
    </dgm:pt>
    <dgm:pt modelId="{3C79BC77-8F80-4AEA-B409-0B6BCB72BE64}">
      <dgm:prSet/>
      <dgm:spPr/>
      <dgm:t>
        <a:bodyPr/>
        <a:lstStyle/>
        <a:p>
          <a:pPr rtl="0">
            <a:lnSpc>
              <a:spcPct val="100000"/>
            </a:lnSpc>
          </a:pPr>
          <a:r>
            <a:rPr lang="en-GB" dirty="0"/>
            <a:t>Visit </a:t>
          </a:r>
          <a:r>
            <a:rPr lang="en-GB" dirty="0">
              <a:hlinkClick xmlns:r="http://schemas.openxmlformats.org/officeDocument/2006/relationships" r:id="rId1"/>
            </a:rPr>
            <a:t>www.CIBSE.org/login</a:t>
          </a:r>
          <a:r>
            <a:rPr lang="en-GB" dirty="0"/>
            <a:t> to log into your profile or create a free account</a:t>
          </a:r>
          <a:r>
            <a:rPr lang="en-GB" dirty="0">
              <a:latin typeface="Arial" panose="020B0604020202020204"/>
            </a:rPr>
            <a:t> </a:t>
          </a:r>
          <a:endParaRPr lang="en-US" dirty="0"/>
        </a:p>
      </dgm:t>
    </dgm:pt>
    <dgm:pt modelId="{773F7E6D-FEBC-4221-8792-9F61C922AB46}" type="parTrans" cxnId="{D7BA2ED9-F51E-4901-BC4F-FA8BBFA17B3E}">
      <dgm:prSet/>
      <dgm:spPr/>
      <dgm:t>
        <a:bodyPr/>
        <a:lstStyle/>
        <a:p>
          <a:endParaRPr lang="en-US"/>
        </a:p>
      </dgm:t>
    </dgm:pt>
    <dgm:pt modelId="{2AFBC2C7-0F1B-4A52-B6D1-B2A6D89EB098}" type="sibTrans" cxnId="{D7BA2ED9-F51E-4901-BC4F-FA8BBFA17B3E}">
      <dgm:prSet/>
      <dgm:spPr/>
      <dgm:t>
        <a:bodyPr/>
        <a:lstStyle/>
        <a:p>
          <a:endParaRPr lang="en-US"/>
        </a:p>
      </dgm:t>
    </dgm:pt>
    <dgm:pt modelId="{9FFDECE2-B1D1-4DE0-A3B4-503525AA5B66}">
      <dgm:prSet/>
      <dgm:spPr/>
      <dgm:t>
        <a:bodyPr/>
        <a:lstStyle/>
        <a:p>
          <a:pPr rtl="0">
            <a:lnSpc>
              <a:spcPct val="100000"/>
            </a:lnSpc>
          </a:pPr>
          <a:r>
            <a:rPr lang="en-GB" dirty="0"/>
            <a:t>Update your preferences to receive Groups and Networks emails.</a:t>
          </a:r>
          <a:r>
            <a:rPr lang="en-GB" dirty="0">
              <a:latin typeface="Arial" panose="020B0604020202020204"/>
            </a:rPr>
            <a:t> </a:t>
          </a:r>
          <a:endParaRPr lang="en-US" dirty="0"/>
        </a:p>
      </dgm:t>
    </dgm:pt>
    <dgm:pt modelId="{A5E3CCAE-C2B3-4522-8EE6-032E90ECD517}" type="parTrans" cxnId="{8F1E0001-F235-47B8-B28D-B033A7086C2E}">
      <dgm:prSet/>
      <dgm:spPr/>
      <dgm:t>
        <a:bodyPr/>
        <a:lstStyle/>
        <a:p>
          <a:endParaRPr lang="en-US"/>
        </a:p>
      </dgm:t>
    </dgm:pt>
    <dgm:pt modelId="{DCED331D-0A5A-4E08-9F1C-8665849F2ACC}" type="sibTrans" cxnId="{8F1E0001-F235-47B8-B28D-B033A7086C2E}">
      <dgm:prSet/>
      <dgm:spPr/>
      <dgm:t>
        <a:bodyPr/>
        <a:lstStyle/>
        <a:p>
          <a:endParaRPr lang="en-US"/>
        </a:p>
      </dgm:t>
    </dgm:pt>
    <dgm:pt modelId="{73E3B193-5827-4CDC-9ACF-F27F58FADE98}">
      <dgm:prSet/>
      <dgm:spPr/>
      <dgm:t>
        <a:bodyPr/>
        <a:lstStyle/>
        <a:p>
          <a:pPr>
            <a:lnSpc>
              <a:spcPct val="100000"/>
            </a:lnSpc>
          </a:pPr>
          <a:r>
            <a:rPr lang="en-GB" dirty="0"/>
            <a:t>Make sure you have our Group ticked</a:t>
          </a:r>
          <a:r>
            <a:rPr lang="en-GB" dirty="0">
              <a:latin typeface="Arial" panose="020B0604020202020204"/>
            </a:rPr>
            <a:t>.</a:t>
          </a:r>
          <a:endParaRPr lang="en-US" dirty="0"/>
        </a:p>
      </dgm:t>
    </dgm:pt>
    <dgm:pt modelId="{BB730DB0-831B-489D-81A3-8FC575AD892D}" type="parTrans" cxnId="{DCE2175A-FE9F-4226-96CE-34E2949B28D3}">
      <dgm:prSet/>
      <dgm:spPr/>
      <dgm:t>
        <a:bodyPr/>
        <a:lstStyle/>
        <a:p>
          <a:endParaRPr lang="en-US"/>
        </a:p>
      </dgm:t>
    </dgm:pt>
    <dgm:pt modelId="{23C8ECE6-AFE1-4246-9364-CF8952B896BE}" type="sibTrans" cxnId="{DCE2175A-FE9F-4226-96CE-34E2949B28D3}">
      <dgm:prSet/>
      <dgm:spPr/>
      <dgm:t>
        <a:bodyPr/>
        <a:lstStyle/>
        <a:p>
          <a:endParaRPr lang="en-US"/>
        </a:p>
      </dgm:t>
    </dgm:pt>
    <dgm:pt modelId="{DBDA0F2C-D4A0-4296-AC1A-E2D61306BCEC}" type="pres">
      <dgm:prSet presAssocID="{95386235-8C7F-4694-B4FF-DE7BA0F21518}" presName="root" presStyleCnt="0">
        <dgm:presLayoutVars>
          <dgm:dir/>
          <dgm:resizeHandles val="exact"/>
        </dgm:presLayoutVars>
      </dgm:prSet>
      <dgm:spPr/>
    </dgm:pt>
    <dgm:pt modelId="{CE6CA72A-2B32-48E6-AD0C-BCD4918E8C9B}" type="pres">
      <dgm:prSet presAssocID="{1D08656B-CACC-4E96-ABB6-1FAF5B7B26FA}" presName="compNode" presStyleCnt="0"/>
      <dgm:spPr/>
    </dgm:pt>
    <dgm:pt modelId="{8B6EE8FB-1BD4-44D9-BC9B-6A87F4C429FD}" type="pres">
      <dgm:prSet presAssocID="{1D08656B-CACC-4E96-ABB6-1FAF5B7B26FA}" presName="bgRect" presStyleLbl="bgShp" presStyleIdx="0" presStyleCnt="4"/>
      <dgm:spPr>
        <a:solidFill>
          <a:schemeClr val="accent1">
            <a:lumMod val="20000"/>
            <a:lumOff val="80000"/>
          </a:schemeClr>
        </a:solidFill>
      </dgm:spPr>
    </dgm:pt>
    <dgm:pt modelId="{BB963E97-B73F-4753-B3DA-9C1026408164}" type="pres">
      <dgm:prSet presAssocID="{1D08656B-CACC-4E96-ABB6-1FAF5B7B26FA}" presName="iconRect" presStyleLbl="node1" presStyleIdx="0" presStyleCnt="4"/>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Envelope"/>
        </a:ext>
      </dgm:extLst>
    </dgm:pt>
    <dgm:pt modelId="{11A9E231-0558-4BBF-843D-0C55696814F3}" type="pres">
      <dgm:prSet presAssocID="{1D08656B-CACC-4E96-ABB6-1FAF5B7B26FA}" presName="spaceRect" presStyleCnt="0"/>
      <dgm:spPr/>
    </dgm:pt>
    <dgm:pt modelId="{B2BDF0F9-3645-401C-8BAD-97E66AA7B703}" type="pres">
      <dgm:prSet presAssocID="{1D08656B-CACC-4E96-ABB6-1FAF5B7B26FA}" presName="parTx" presStyleLbl="revTx" presStyleIdx="0" presStyleCnt="4">
        <dgm:presLayoutVars>
          <dgm:chMax val="0"/>
          <dgm:chPref val="0"/>
        </dgm:presLayoutVars>
      </dgm:prSet>
      <dgm:spPr/>
    </dgm:pt>
    <dgm:pt modelId="{222E2A2D-D4BE-47D5-8C6E-C56866ACC4CB}" type="pres">
      <dgm:prSet presAssocID="{B492D9E8-3FBF-4CCF-8404-C6FBCA5DDD82}" presName="sibTrans" presStyleCnt="0"/>
      <dgm:spPr/>
    </dgm:pt>
    <dgm:pt modelId="{D9E6992C-749C-4783-B465-5F6411925EDD}" type="pres">
      <dgm:prSet presAssocID="{3C79BC77-8F80-4AEA-B409-0B6BCB72BE64}" presName="compNode" presStyleCnt="0"/>
      <dgm:spPr/>
    </dgm:pt>
    <dgm:pt modelId="{BFD157E6-2650-46C7-83F9-E12F736E8A20}" type="pres">
      <dgm:prSet presAssocID="{3C79BC77-8F80-4AEA-B409-0B6BCB72BE64}" presName="bgRect" presStyleLbl="bgShp" presStyleIdx="1" presStyleCnt="4"/>
      <dgm:spPr>
        <a:solidFill>
          <a:schemeClr val="accent1">
            <a:lumMod val="20000"/>
            <a:lumOff val="80000"/>
          </a:schemeClr>
        </a:solidFill>
      </dgm:spPr>
    </dgm:pt>
    <dgm:pt modelId="{2B804CE6-C1A1-4F5E-ADD4-3C5C812FFC2D}" type="pres">
      <dgm:prSet presAssocID="{3C79BC77-8F80-4AEA-B409-0B6BCB72BE64}" presName="iconRect" presStyleLbl="node1" presStyleIdx="1"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B90B5A40-9A2E-46F8-9DD8-62F172563EB8}" type="pres">
      <dgm:prSet presAssocID="{3C79BC77-8F80-4AEA-B409-0B6BCB72BE64}" presName="spaceRect" presStyleCnt="0"/>
      <dgm:spPr/>
    </dgm:pt>
    <dgm:pt modelId="{B419953C-A93A-4194-AAF0-FD4C3F0B6478}" type="pres">
      <dgm:prSet presAssocID="{3C79BC77-8F80-4AEA-B409-0B6BCB72BE64}" presName="parTx" presStyleLbl="revTx" presStyleIdx="1" presStyleCnt="4">
        <dgm:presLayoutVars>
          <dgm:chMax val="0"/>
          <dgm:chPref val="0"/>
        </dgm:presLayoutVars>
      </dgm:prSet>
      <dgm:spPr/>
    </dgm:pt>
    <dgm:pt modelId="{3913E177-C073-49D4-B5A4-6758FDDE8DB4}" type="pres">
      <dgm:prSet presAssocID="{2AFBC2C7-0F1B-4A52-B6D1-B2A6D89EB098}" presName="sibTrans" presStyleCnt="0"/>
      <dgm:spPr/>
    </dgm:pt>
    <dgm:pt modelId="{08291A20-A5BC-4BCD-883D-2C9C7E3E987E}" type="pres">
      <dgm:prSet presAssocID="{9FFDECE2-B1D1-4DE0-A3B4-503525AA5B66}" presName="compNode" presStyleCnt="0"/>
      <dgm:spPr/>
    </dgm:pt>
    <dgm:pt modelId="{8DF51590-E446-4D8F-91B9-03A617BFA474}" type="pres">
      <dgm:prSet presAssocID="{9FFDECE2-B1D1-4DE0-A3B4-503525AA5B66}" presName="bgRect" presStyleLbl="bgShp" presStyleIdx="2" presStyleCnt="4"/>
      <dgm:spPr>
        <a:solidFill>
          <a:schemeClr val="accent1">
            <a:lumMod val="20000"/>
            <a:lumOff val="80000"/>
          </a:schemeClr>
        </a:solidFill>
      </dgm:spPr>
    </dgm:pt>
    <dgm:pt modelId="{73E6DB5C-8DE1-4167-94F6-CB73A2649B6C}" type="pres">
      <dgm:prSet presAssocID="{9FFDECE2-B1D1-4DE0-A3B4-503525AA5B66}" presName="iconRect" presStyleLbl="node1" presStyleIdx="2" presStyleCnt="4"/>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C5CF82C7-B984-4F26-8943-3241CF47D0D3}" type="pres">
      <dgm:prSet presAssocID="{9FFDECE2-B1D1-4DE0-A3B4-503525AA5B66}" presName="spaceRect" presStyleCnt="0"/>
      <dgm:spPr/>
    </dgm:pt>
    <dgm:pt modelId="{EC8728EB-8F81-4ABF-9BAC-14E871A8A67F}" type="pres">
      <dgm:prSet presAssocID="{9FFDECE2-B1D1-4DE0-A3B4-503525AA5B66}" presName="parTx" presStyleLbl="revTx" presStyleIdx="2" presStyleCnt="4">
        <dgm:presLayoutVars>
          <dgm:chMax val="0"/>
          <dgm:chPref val="0"/>
        </dgm:presLayoutVars>
      </dgm:prSet>
      <dgm:spPr/>
    </dgm:pt>
    <dgm:pt modelId="{568179BA-C0BF-4DFE-A0BA-3B0C59CD655E}" type="pres">
      <dgm:prSet presAssocID="{DCED331D-0A5A-4E08-9F1C-8665849F2ACC}" presName="sibTrans" presStyleCnt="0"/>
      <dgm:spPr/>
    </dgm:pt>
    <dgm:pt modelId="{AEE869BD-5AF8-41A8-9C58-4A7719E544E8}" type="pres">
      <dgm:prSet presAssocID="{73E3B193-5827-4CDC-9ACF-F27F58FADE98}" presName="compNode" presStyleCnt="0"/>
      <dgm:spPr/>
    </dgm:pt>
    <dgm:pt modelId="{C7119D33-19BB-4012-8625-3D9DF6A8639A}" type="pres">
      <dgm:prSet presAssocID="{73E3B193-5827-4CDC-9ACF-F27F58FADE98}" presName="bgRect" presStyleLbl="bgShp" presStyleIdx="3" presStyleCnt="4"/>
      <dgm:spPr>
        <a:solidFill>
          <a:schemeClr val="accent1">
            <a:lumMod val="20000"/>
            <a:lumOff val="80000"/>
          </a:schemeClr>
        </a:solidFill>
      </dgm:spPr>
    </dgm:pt>
    <dgm:pt modelId="{BC464603-7204-4586-BB55-130BA543A8C1}" type="pres">
      <dgm:prSet presAssocID="{73E3B193-5827-4CDC-9ACF-F27F58FADE98}" presName="iconRect" presStyleLbl="node1" presStyleIdx="3" presStyleCnt="4"/>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9FE6209A-1135-44ED-9C86-082F5BAB0F2D}" type="pres">
      <dgm:prSet presAssocID="{73E3B193-5827-4CDC-9ACF-F27F58FADE98}" presName="spaceRect" presStyleCnt="0"/>
      <dgm:spPr/>
    </dgm:pt>
    <dgm:pt modelId="{6A6B8D66-6ABC-4B14-8C10-9C1E2685D674}" type="pres">
      <dgm:prSet presAssocID="{73E3B193-5827-4CDC-9ACF-F27F58FADE98}" presName="parTx" presStyleLbl="revTx" presStyleIdx="3" presStyleCnt="4">
        <dgm:presLayoutVars>
          <dgm:chMax val="0"/>
          <dgm:chPref val="0"/>
        </dgm:presLayoutVars>
      </dgm:prSet>
      <dgm:spPr/>
    </dgm:pt>
  </dgm:ptLst>
  <dgm:cxnLst>
    <dgm:cxn modelId="{8F1E0001-F235-47B8-B28D-B033A7086C2E}" srcId="{95386235-8C7F-4694-B4FF-DE7BA0F21518}" destId="{9FFDECE2-B1D1-4DE0-A3B4-503525AA5B66}" srcOrd="2" destOrd="0" parTransId="{A5E3CCAE-C2B3-4522-8EE6-032E90ECD517}" sibTransId="{DCED331D-0A5A-4E08-9F1C-8665849F2ACC}"/>
    <dgm:cxn modelId="{DFF6B429-8537-427A-B717-EF429B75A402}" type="presOf" srcId="{73E3B193-5827-4CDC-9ACF-F27F58FADE98}" destId="{6A6B8D66-6ABC-4B14-8C10-9C1E2685D674}" srcOrd="0" destOrd="0" presId="urn:microsoft.com/office/officeart/2018/2/layout/IconVerticalSolidList"/>
    <dgm:cxn modelId="{53FFF341-5DDF-4795-A247-49CA8B0FE192}" type="presOf" srcId="{9FFDECE2-B1D1-4DE0-A3B4-503525AA5B66}" destId="{EC8728EB-8F81-4ABF-9BAC-14E871A8A67F}" srcOrd="0" destOrd="0" presId="urn:microsoft.com/office/officeart/2018/2/layout/IconVerticalSolidList"/>
    <dgm:cxn modelId="{F9D92F77-78A5-4A8C-B1E1-799A3729DE09}" type="presOf" srcId="{3C79BC77-8F80-4AEA-B409-0B6BCB72BE64}" destId="{B419953C-A93A-4194-AAF0-FD4C3F0B6478}" srcOrd="0" destOrd="0" presId="urn:microsoft.com/office/officeart/2018/2/layout/IconVerticalSolidList"/>
    <dgm:cxn modelId="{DCE2175A-FE9F-4226-96CE-34E2949B28D3}" srcId="{95386235-8C7F-4694-B4FF-DE7BA0F21518}" destId="{73E3B193-5827-4CDC-9ACF-F27F58FADE98}" srcOrd="3" destOrd="0" parTransId="{BB730DB0-831B-489D-81A3-8FC575AD892D}" sibTransId="{23C8ECE6-AFE1-4246-9364-CF8952B896BE}"/>
    <dgm:cxn modelId="{9AC055A7-2D72-4F1F-A689-B8BFEBB29042}" type="presOf" srcId="{95386235-8C7F-4694-B4FF-DE7BA0F21518}" destId="{DBDA0F2C-D4A0-4296-AC1A-E2D61306BCEC}" srcOrd="0" destOrd="0" presId="urn:microsoft.com/office/officeart/2018/2/layout/IconVerticalSolidList"/>
    <dgm:cxn modelId="{0E85EBD4-1A62-49A2-AA9B-F2DB6F1941E9}" type="presOf" srcId="{1D08656B-CACC-4E96-ABB6-1FAF5B7B26FA}" destId="{B2BDF0F9-3645-401C-8BAD-97E66AA7B703}" srcOrd="0" destOrd="0" presId="urn:microsoft.com/office/officeart/2018/2/layout/IconVerticalSolidList"/>
    <dgm:cxn modelId="{D7BA2ED9-F51E-4901-BC4F-FA8BBFA17B3E}" srcId="{95386235-8C7F-4694-B4FF-DE7BA0F21518}" destId="{3C79BC77-8F80-4AEA-B409-0B6BCB72BE64}" srcOrd="1" destOrd="0" parTransId="{773F7E6D-FEBC-4221-8792-9F61C922AB46}" sibTransId="{2AFBC2C7-0F1B-4A52-B6D1-B2A6D89EB098}"/>
    <dgm:cxn modelId="{9F18DBEE-B777-4AA2-9D08-D2E66525A55A}" srcId="{95386235-8C7F-4694-B4FF-DE7BA0F21518}" destId="{1D08656B-CACC-4E96-ABB6-1FAF5B7B26FA}" srcOrd="0" destOrd="0" parTransId="{7D6A35C8-A4D0-404D-884F-0AA52B8BBCF8}" sibTransId="{B492D9E8-3FBF-4CCF-8404-C6FBCA5DDD82}"/>
    <dgm:cxn modelId="{E59F7A3B-8A69-44FC-9EC9-C1E3DD5E90AB}" type="presParOf" srcId="{DBDA0F2C-D4A0-4296-AC1A-E2D61306BCEC}" destId="{CE6CA72A-2B32-48E6-AD0C-BCD4918E8C9B}" srcOrd="0" destOrd="0" presId="urn:microsoft.com/office/officeart/2018/2/layout/IconVerticalSolidList"/>
    <dgm:cxn modelId="{BB4B5DE8-E861-4C4B-BAAA-907760DE666A}" type="presParOf" srcId="{CE6CA72A-2B32-48E6-AD0C-BCD4918E8C9B}" destId="{8B6EE8FB-1BD4-44D9-BC9B-6A87F4C429FD}" srcOrd="0" destOrd="0" presId="urn:microsoft.com/office/officeart/2018/2/layout/IconVerticalSolidList"/>
    <dgm:cxn modelId="{4D994F0B-F85D-4845-8F29-F699FD4EAF77}" type="presParOf" srcId="{CE6CA72A-2B32-48E6-AD0C-BCD4918E8C9B}" destId="{BB963E97-B73F-4753-B3DA-9C1026408164}" srcOrd="1" destOrd="0" presId="urn:microsoft.com/office/officeart/2018/2/layout/IconVerticalSolidList"/>
    <dgm:cxn modelId="{F9146CAB-EA00-43FA-A0D1-DB7493EC5381}" type="presParOf" srcId="{CE6CA72A-2B32-48E6-AD0C-BCD4918E8C9B}" destId="{11A9E231-0558-4BBF-843D-0C55696814F3}" srcOrd="2" destOrd="0" presId="urn:microsoft.com/office/officeart/2018/2/layout/IconVerticalSolidList"/>
    <dgm:cxn modelId="{9CE2D681-B36E-47DE-878C-E6F9C4526874}" type="presParOf" srcId="{CE6CA72A-2B32-48E6-AD0C-BCD4918E8C9B}" destId="{B2BDF0F9-3645-401C-8BAD-97E66AA7B703}" srcOrd="3" destOrd="0" presId="urn:microsoft.com/office/officeart/2018/2/layout/IconVerticalSolidList"/>
    <dgm:cxn modelId="{EE2B0ED5-B636-4E32-82E3-A53FA3F8E498}" type="presParOf" srcId="{DBDA0F2C-D4A0-4296-AC1A-E2D61306BCEC}" destId="{222E2A2D-D4BE-47D5-8C6E-C56866ACC4CB}" srcOrd="1" destOrd="0" presId="urn:microsoft.com/office/officeart/2018/2/layout/IconVerticalSolidList"/>
    <dgm:cxn modelId="{B7DFAC55-A137-46C6-9303-F80F8A87990D}" type="presParOf" srcId="{DBDA0F2C-D4A0-4296-AC1A-E2D61306BCEC}" destId="{D9E6992C-749C-4783-B465-5F6411925EDD}" srcOrd="2" destOrd="0" presId="urn:microsoft.com/office/officeart/2018/2/layout/IconVerticalSolidList"/>
    <dgm:cxn modelId="{F55618AE-DACE-4FF3-A08B-4A4D708F22B1}" type="presParOf" srcId="{D9E6992C-749C-4783-B465-5F6411925EDD}" destId="{BFD157E6-2650-46C7-83F9-E12F736E8A20}" srcOrd="0" destOrd="0" presId="urn:microsoft.com/office/officeart/2018/2/layout/IconVerticalSolidList"/>
    <dgm:cxn modelId="{88A738E5-E49C-4C0E-99AD-CAE87F779ABD}" type="presParOf" srcId="{D9E6992C-749C-4783-B465-5F6411925EDD}" destId="{2B804CE6-C1A1-4F5E-ADD4-3C5C812FFC2D}" srcOrd="1" destOrd="0" presId="urn:microsoft.com/office/officeart/2018/2/layout/IconVerticalSolidList"/>
    <dgm:cxn modelId="{14A4ED82-EE0C-4108-9A59-912638F9870A}" type="presParOf" srcId="{D9E6992C-749C-4783-B465-5F6411925EDD}" destId="{B90B5A40-9A2E-46F8-9DD8-62F172563EB8}" srcOrd="2" destOrd="0" presId="urn:microsoft.com/office/officeart/2018/2/layout/IconVerticalSolidList"/>
    <dgm:cxn modelId="{69B5D9E0-C0B5-42D0-9A01-A729D8791633}" type="presParOf" srcId="{D9E6992C-749C-4783-B465-5F6411925EDD}" destId="{B419953C-A93A-4194-AAF0-FD4C3F0B6478}" srcOrd="3" destOrd="0" presId="urn:microsoft.com/office/officeart/2018/2/layout/IconVerticalSolidList"/>
    <dgm:cxn modelId="{987C03DC-C316-4654-B08C-7C4322FB03A2}" type="presParOf" srcId="{DBDA0F2C-D4A0-4296-AC1A-E2D61306BCEC}" destId="{3913E177-C073-49D4-B5A4-6758FDDE8DB4}" srcOrd="3" destOrd="0" presId="urn:microsoft.com/office/officeart/2018/2/layout/IconVerticalSolidList"/>
    <dgm:cxn modelId="{69EC09A7-C81E-46F7-8670-2BA7EAC52495}" type="presParOf" srcId="{DBDA0F2C-D4A0-4296-AC1A-E2D61306BCEC}" destId="{08291A20-A5BC-4BCD-883D-2C9C7E3E987E}" srcOrd="4" destOrd="0" presId="urn:microsoft.com/office/officeart/2018/2/layout/IconVerticalSolidList"/>
    <dgm:cxn modelId="{D7A87F1B-3DC2-4F17-B485-18E219EBC89C}" type="presParOf" srcId="{08291A20-A5BC-4BCD-883D-2C9C7E3E987E}" destId="{8DF51590-E446-4D8F-91B9-03A617BFA474}" srcOrd="0" destOrd="0" presId="urn:microsoft.com/office/officeart/2018/2/layout/IconVerticalSolidList"/>
    <dgm:cxn modelId="{C771157F-3FFD-4351-AE99-25473F4223CC}" type="presParOf" srcId="{08291A20-A5BC-4BCD-883D-2C9C7E3E987E}" destId="{73E6DB5C-8DE1-4167-94F6-CB73A2649B6C}" srcOrd="1" destOrd="0" presId="urn:microsoft.com/office/officeart/2018/2/layout/IconVerticalSolidList"/>
    <dgm:cxn modelId="{7C9F0795-3F67-46E8-8865-18DE8EB4BC33}" type="presParOf" srcId="{08291A20-A5BC-4BCD-883D-2C9C7E3E987E}" destId="{C5CF82C7-B984-4F26-8943-3241CF47D0D3}" srcOrd="2" destOrd="0" presId="urn:microsoft.com/office/officeart/2018/2/layout/IconVerticalSolidList"/>
    <dgm:cxn modelId="{35A49AE1-268C-4490-8E4C-8F0922A425DA}" type="presParOf" srcId="{08291A20-A5BC-4BCD-883D-2C9C7E3E987E}" destId="{EC8728EB-8F81-4ABF-9BAC-14E871A8A67F}" srcOrd="3" destOrd="0" presId="urn:microsoft.com/office/officeart/2018/2/layout/IconVerticalSolidList"/>
    <dgm:cxn modelId="{446AA188-004F-402D-8CD5-4E17FA639BCE}" type="presParOf" srcId="{DBDA0F2C-D4A0-4296-AC1A-E2D61306BCEC}" destId="{568179BA-C0BF-4DFE-A0BA-3B0C59CD655E}" srcOrd="5" destOrd="0" presId="urn:microsoft.com/office/officeart/2018/2/layout/IconVerticalSolidList"/>
    <dgm:cxn modelId="{A976AEC4-5914-43D1-A80B-82646BDF5E03}" type="presParOf" srcId="{DBDA0F2C-D4A0-4296-AC1A-E2D61306BCEC}" destId="{AEE869BD-5AF8-41A8-9C58-4A7719E544E8}" srcOrd="6" destOrd="0" presId="urn:microsoft.com/office/officeart/2018/2/layout/IconVerticalSolidList"/>
    <dgm:cxn modelId="{B8875178-FF8E-4829-AB49-DB269BECAD3A}" type="presParOf" srcId="{AEE869BD-5AF8-41A8-9C58-4A7719E544E8}" destId="{C7119D33-19BB-4012-8625-3D9DF6A8639A}" srcOrd="0" destOrd="0" presId="urn:microsoft.com/office/officeart/2018/2/layout/IconVerticalSolidList"/>
    <dgm:cxn modelId="{CB14EE15-AF7F-4E16-8863-A60BDA5EBF25}" type="presParOf" srcId="{AEE869BD-5AF8-41A8-9C58-4A7719E544E8}" destId="{BC464603-7204-4586-BB55-130BA543A8C1}" srcOrd="1" destOrd="0" presId="urn:microsoft.com/office/officeart/2018/2/layout/IconVerticalSolidList"/>
    <dgm:cxn modelId="{2A5A373A-C6CD-4A41-B3DD-A31DB1A5D423}" type="presParOf" srcId="{AEE869BD-5AF8-41A8-9C58-4A7719E544E8}" destId="{9FE6209A-1135-44ED-9C86-082F5BAB0F2D}" srcOrd="2" destOrd="0" presId="urn:microsoft.com/office/officeart/2018/2/layout/IconVerticalSolidList"/>
    <dgm:cxn modelId="{528EF200-9E24-4D42-95BB-E2A92D1C8803}" type="presParOf" srcId="{AEE869BD-5AF8-41A8-9C58-4A7719E544E8}" destId="{6A6B8D66-6ABC-4B14-8C10-9C1E2685D6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5C5F2-15E0-4A1F-91E7-E36370AFAAD0}"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EF271CB5-6CF9-448E-8F51-6B46DE1BC7B3}">
      <dgm:prSet/>
      <dgm:spPr/>
      <dgm:t>
        <a:bodyPr/>
        <a:lstStyle/>
        <a:p>
          <a:r>
            <a:rPr lang="en-GB"/>
            <a:t>Today’s event is scheduled to last 1 hour inclusive of Q&amp;A</a:t>
          </a:r>
          <a:endParaRPr lang="en-US"/>
        </a:p>
      </dgm:t>
    </dgm:pt>
    <dgm:pt modelId="{2403531E-FEF1-4F1B-88CF-B30B3905D6C5}" type="parTrans" cxnId="{C6133178-BE62-4CA0-89F8-48D252968895}">
      <dgm:prSet/>
      <dgm:spPr/>
      <dgm:t>
        <a:bodyPr/>
        <a:lstStyle/>
        <a:p>
          <a:endParaRPr lang="en-US"/>
        </a:p>
      </dgm:t>
    </dgm:pt>
    <dgm:pt modelId="{71F75C06-CF47-4490-B46C-B848BB3B0483}" type="sibTrans" cxnId="{C6133178-BE62-4CA0-89F8-48D252968895}">
      <dgm:prSet/>
      <dgm:spPr/>
      <dgm:t>
        <a:bodyPr/>
        <a:lstStyle/>
        <a:p>
          <a:endParaRPr lang="en-US"/>
        </a:p>
      </dgm:t>
    </dgm:pt>
    <dgm:pt modelId="{457951DD-20B1-4B56-B0E9-166EAF3E6AA9}">
      <dgm:prSet/>
      <dgm:spPr/>
      <dgm:t>
        <a:bodyPr/>
        <a:lstStyle/>
        <a:p>
          <a:r>
            <a:rPr lang="en-GB"/>
            <a:t>Please ask questions</a:t>
          </a:r>
          <a:r>
            <a:rPr lang="en-GB" b="1"/>
            <a:t> throughout/at the end. </a:t>
          </a:r>
          <a:endParaRPr lang="en-US"/>
        </a:p>
      </dgm:t>
    </dgm:pt>
    <dgm:pt modelId="{2A929D59-BF57-48FD-9DFC-BFE375C0D958}" type="parTrans" cxnId="{93FA891D-8932-44DE-8F43-58EB236B8A36}">
      <dgm:prSet/>
      <dgm:spPr/>
      <dgm:t>
        <a:bodyPr/>
        <a:lstStyle/>
        <a:p>
          <a:endParaRPr lang="en-US"/>
        </a:p>
      </dgm:t>
    </dgm:pt>
    <dgm:pt modelId="{B01ABA3A-CFE2-4902-B361-29898B01D76E}" type="sibTrans" cxnId="{93FA891D-8932-44DE-8F43-58EB236B8A36}">
      <dgm:prSet/>
      <dgm:spPr/>
      <dgm:t>
        <a:bodyPr/>
        <a:lstStyle/>
        <a:p>
          <a:endParaRPr lang="en-US"/>
        </a:p>
      </dgm:t>
    </dgm:pt>
    <dgm:pt modelId="{A6562549-3647-430E-8C32-22F3B6D75811}">
      <dgm:prSet/>
      <dgm:spPr/>
      <dgm:t>
        <a:bodyPr/>
        <a:lstStyle/>
        <a:p>
          <a:r>
            <a:rPr lang="en-GB" b="1" dirty="0"/>
            <a:t>This </a:t>
          </a:r>
          <a:r>
            <a:rPr lang="en-GB" b="1" dirty="0">
              <a:highlight>
                <a:srgbClr val="FFFF00"/>
              </a:highlight>
            </a:rPr>
            <a:t>event is/is not </a:t>
          </a:r>
          <a:r>
            <a:rPr lang="en-GB" b="1" dirty="0"/>
            <a:t>being recorded.</a:t>
          </a:r>
          <a:r>
            <a:rPr lang="en-GB" dirty="0"/>
            <a:t> </a:t>
          </a:r>
          <a:endParaRPr lang="en-US" dirty="0"/>
        </a:p>
      </dgm:t>
    </dgm:pt>
    <dgm:pt modelId="{33DD5CB3-4038-4018-A8F5-7B2613DA272B}" type="parTrans" cxnId="{014C9FA0-F1B1-453F-BD42-C759730FBA32}">
      <dgm:prSet/>
      <dgm:spPr/>
      <dgm:t>
        <a:bodyPr/>
        <a:lstStyle/>
        <a:p>
          <a:endParaRPr lang="en-US"/>
        </a:p>
      </dgm:t>
    </dgm:pt>
    <dgm:pt modelId="{ED6D181B-EA18-4AD9-8B2B-91F30FD0D0E8}" type="sibTrans" cxnId="{014C9FA0-F1B1-453F-BD42-C759730FBA32}">
      <dgm:prSet/>
      <dgm:spPr/>
      <dgm:t>
        <a:bodyPr/>
        <a:lstStyle/>
        <a:p>
          <a:endParaRPr lang="en-US"/>
        </a:p>
      </dgm:t>
    </dgm:pt>
    <dgm:pt modelId="{EF883389-A792-407E-AFDB-87DBEB8B1463}">
      <dgm:prSet/>
      <dgm:spPr/>
      <dgm:t>
        <a:bodyPr/>
        <a:lstStyle/>
        <a:p>
          <a:r>
            <a:rPr lang="en-GB" dirty="0"/>
            <a:t>The slides will be made available on the CIBSE website. </a:t>
          </a:r>
          <a:endParaRPr lang="en-US" dirty="0"/>
        </a:p>
      </dgm:t>
    </dgm:pt>
    <dgm:pt modelId="{9152902A-89EB-483A-9EE9-B5645E0D58B5}" type="parTrans" cxnId="{9E47D82E-6349-4CAB-8CCA-039B5059A35C}">
      <dgm:prSet/>
      <dgm:spPr/>
      <dgm:t>
        <a:bodyPr/>
        <a:lstStyle/>
        <a:p>
          <a:endParaRPr lang="en-US"/>
        </a:p>
      </dgm:t>
    </dgm:pt>
    <dgm:pt modelId="{0FAB58E2-9767-4E70-B5AC-4470E6ED3217}" type="sibTrans" cxnId="{9E47D82E-6349-4CAB-8CCA-039B5059A35C}">
      <dgm:prSet/>
      <dgm:spPr/>
      <dgm:t>
        <a:bodyPr/>
        <a:lstStyle/>
        <a:p>
          <a:endParaRPr lang="en-US"/>
        </a:p>
      </dgm:t>
    </dgm:pt>
    <dgm:pt modelId="{EF5AEC86-FF20-4D9A-95E9-267B2CA46E3A}">
      <dgm:prSet/>
      <dgm:spPr/>
      <dgm:t>
        <a:bodyPr/>
        <a:lstStyle/>
        <a:p>
          <a:r>
            <a:rPr lang="en-GB" dirty="0"/>
            <a:t>We have a global network of members and followers. Say hello and tell us your name.</a:t>
          </a:r>
          <a:endParaRPr lang="en-US" dirty="0"/>
        </a:p>
      </dgm:t>
    </dgm:pt>
    <dgm:pt modelId="{BC6F6771-747B-4C01-9939-073FFE716E95}" type="parTrans" cxnId="{08741DF0-8778-4CCB-8587-DA76493C9E23}">
      <dgm:prSet/>
      <dgm:spPr/>
      <dgm:t>
        <a:bodyPr/>
        <a:lstStyle/>
        <a:p>
          <a:endParaRPr lang="en-US"/>
        </a:p>
      </dgm:t>
    </dgm:pt>
    <dgm:pt modelId="{123DAFDF-3CDB-4256-B12B-4F28F15BEDB2}" type="sibTrans" cxnId="{08741DF0-8778-4CCB-8587-DA76493C9E23}">
      <dgm:prSet/>
      <dgm:spPr/>
      <dgm:t>
        <a:bodyPr/>
        <a:lstStyle/>
        <a:p>
          <a:endParaRPr lang="en-US"/>
        </a:p>
      </dgm:t>
    </dgm:pt>
    <dgm:pt modelId="{FCFBDB8F-DCE1-4844-9090-6530D2E5BA83}">
      <dgm:prSet/>
      <dgm:spPr/>
      <dgm:t>
        <a:bodyPr/>
        <a:lstStyle/>
        <a:p>
          <a:r>
            <a:rPr lang="en-GB" dirty="0"/>
            <a:t>You can join our committee by co-option throughout the year. Come and talk to one of us if you’re interested in joining! </a:t>
          </a:r>
          <a:endParaRPr lang="en-US" dirty="0"/>
        </a:p>
      </dgm:t>
    </dgm:pt>
    <dgm:pt modelId="{74CBF1E2-F4F3-4B77-82B6-CF41EB463B10}" type="parTrans" cxnId="{63451FE8-3824-44E2-8577-468E338D494D}">
      <dgm:prSet/>
      <dgm:spPr/>
      <dgm:t>
        <a:bodyPr/>
        <a:lstStyle/>
        <a:p>
          <a:endParaRPr lang="en-US"/>
        </a:p>
      </dgm:t>
    </dgm:pt>
    <dgm:pt modelId="{0A5128C2-0DEA-4B75-B5FA-B44BA405A3FD}" type="sibTrans" cxnId="{63451FE8-3824-44E2-8577-468E338D494D}">
      <dgm:prSet/>
      <dgm:spPr/>
      <dgm:t>
        <a:bodyPr/>
        <a:lstStyle/>
        <a:p>
          <a:endParaRPr lang="en-US"/>
        </a:p>
      </dgm:t>
    </dgm:pt>
    <dgm:pt modelId="{56E62A70-13AB-4B75-9CAF-4B5705A27BCF}" type="pres">
      <dgm:prSet presAssocID="{CA95C5F2-15E0-4A1F-91E7-E36370AFAAD0}" presName="root" presStyleCnt="0">
        <dgm:presLayoutVars>
          <dgm:dir/>
          <dgm:resizeHandles val="exact"/>
        </dgm:presLayoutVars>
      </dgm:prSet>
      <dgm:spPr/>
    </dgm:pt>
    <dgm:pt modelId="{B9BD2C49-65F2-4D8B-A6E6-5E922EF5A39D}" type="pres">
      <dgm:prSet presAssocID="{CA95C5F2-15E0-4A1F-91E7-E36370AFAAD0}" presName="container" presStyleCnt="0">
        <dgm:presLayoutVars>
          <dgm:dir/>
          <dgm:resizeHandles val="exact"/>
        </dgm:presLayoutVars>
      </dgm:prSet>
      <dgm:spPr/>
    </dgm:pt>
    <dgm:pt modelId="{270CA567-E777-4E4F-A5BD-5EFAF8AE512B}" type="pres">
      <dgm:prSet presAssocID="{EF271CB5-6CF9-448E-8F51-6B46DE1BC7B3}" presName="compNode" presStyleCnt="0"/>
      <dgm:spPr/>
    </dgm:pt>
    <dgm:pt modelId="{57F594E2-B0E1-4CB6-8B71-4E85C180E402}" type="pres">
      <dgm:prSet presAssocID="{EF271CB5-6CF9-448E-8F51-6B46DE1BC7B3}" presName="iconBgRect" presStyleLbl="bgShp" presStyleIdx="0" presStyleCnt="6"/>
      <dgm:spPr/>
    </dgm:pt>
    <dgm:pt modelId="{FD83A41C-DC14-4E13-80EC-86DA68D5A5E1}" type="pres">
      <dgm:prSet presAssocID="{EF271CB5-6CF9-448E-8F51-6B46DE1BC7B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4287174-5643-47C8-82DC-E7D136AC02D7}" type="pres">
      <dgm:prSet presAssocID="{EF271CB5-6CF9-448E-8F51-6B46DE1BC7B3}" presName="spaceRect" presStyleCnt="0"/>
      <dgm:spPr/>
    </dgm:pt>
    <dgm:pt modelId="{B4AB6E7C-B6B1-48B7-AAF5-A8CAB50B1FA6}" type="pres">
      <dgm:prSet presAssocID="{EF271CB5-6CF9-448E-8F51-6B46DE1BC7B3}" presName="textRect" presStyleLbl="revTx" presStyleIdx="0" presStyleCnt="6">
        <dgm:presLayoutVars>
          <dgm:chMax val="1"/>
          <dgm:chPref val="1"/>
        </dgm:presLayoutVars>
      </dgm:prSet>
      <dgm:spPr/>
    </dgm:pt>
    <dgm:pt modelId="{FBB67398-70A1-4A27-9D00-56822E321B6D}" type="pres">
      <dgm:prSet presAssocID="{71F75C06-CF47-4490-B46C-B848BB3B0483}" presName="sibTrans" presStyleLbl="sibTrans2D1" presStyleIdx="0" presStyleCnt="0"/>
      <dgm:spPr/>
    </dgm:pt>
    <dgm:pt modelId="{57C41A1F-42EA-42FB-855C-1E2446D095D3}" type="pres">
      <dgm:prSet presAssocID="{457951DD-20B1-4B56-B0E9-166EAF3E6AA9}" presName="compNode" presStyleCnt="0"/>
      <dgm:spPr/>
    </dgm:pt>
    <dgm:pt modelId="{BC3BB5AA-0074-4988-BD8A-79DE4C41E39D}" type="pres">
      <dgm:prSet presAssocID="{457951DD-20B1-4B56-B0E9-166EAF3E6AA9}" presName="iconBgRect" presStyleLbl="bgShp" presStyleIdx="1" presStyleCnt="6"/>
      <dgm:spPr/>
    </dgm:pt>
    <dgm:pt modelId="{4C45A657-82B9-49D5-A925-4B7C96F801E2}" type="pres">
      <dgm:prSet presAssocID="{457951DD-20B1-4B56-B0E9-166EAF3E6AA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885E5FCA-9A83-4229-9117-CBDBC0D6330D}" type="pres">
      <dgm:prSet presAssocID="{457951DD-20B1-4B56-B0E9-166EAF3E6AA9}" presName="spaceRect" presStyleCnt="0"/>
      <dgm:spPr/>
    </dgm:pt>
    <dgm:pt modelId="{00FD8710-CCE0-4C29-BCB3-B03F7FE768C3}" type="pres">
      <dgm:prSet presAssocID="{457951DD-20B1-4B56-B0E9-166EAF3E6AA9}" presName="textRect" presStyleLbl="revTx" presStyleIdx="1" presStyleCnt="6">
        <dgm:presLayoutVars>
          <dgm:chMax val="1"/>
          <dgm:chPref val="1"/>
        </dgm:presLayoutVars>
      </dgm:prSet>
      <dgm:spPr/>
    </dgm:pt>
    <dgm:pt modelId="{75B819AB-44E1-49AF-B2BB-A39F18606728}" type="pres">
      <dgm:prSet presAssocID="{B01ABA3A-CFE2-4902-B361-29898B01D76E}" presName="sibTrans" presStyleLbl="sibTrans2D1" presStyleIdx="0" presStyleCnt="0"/>
      <dgm:spPr/>
    </dgm:pt>
    <dgm:pt modelId="{35CA88B8-3B15-4FE8-92FA-D5FC22D2A5A7}" type="pres">
      <dgm:prSet presAssocID="{A6562549-3647-430E-8C32-22F3B6D75811}" presName="compNode" presStyleCnt="0"/>
      <dgm:spPr/>
    </dgm:pt>
    <dgm:pt modelId="{CCA17C4A-3285-451C-91F0-BAC0BD92DFDC}" type="pres">
      <dgm:prSet presAssocID="{A6562549-3647-430E-8C32-22F3B6D75811}" presName="iconBgRect" presStyleLbl="bgShp" presStyleIdx="2" presStyleCnt="6"/>
      <dgm:spPr/>
    </dgm:pt>
    <dgm:pt modelId="{65822DF6-B9F0-4BCD-B84D-96E2E7930805}" type="pres">
      <dgm:prSet presAssocID="{A6562549-3647-430E-8C32-22F3B6D7581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5352A591-5687-4A1F-858A-C44D0D4FEF6D}" type="pres">
      <dgm:prSet presAssocID="{A6562549-3647-430E-8C32-22F3B6D75811}" presName="spaceRect" presStyleCnt="0"/>
      <dgm:spPr/>
    </dgm:pt>
    <dgm:pt modelId="{9879568F-1C0E-4095-A528-2B446E132C08}" type="pres">
      <dgm:prSet presAssocID="{A6562549-3647-430E-8C32-22F3B6D75811}" presName="textRect" presStyleLbl="revTx" presStyleIdx="2" presStyleCnt="6">
        <dgm:presLayoutVars>
          <dgm:chMax val="1"/>
          <dgm:chPref val="1"/>
        </dgm:presLayoutVars>
      </dgm:prSet>
      <dgm:spPr/>
    </dgm:pt>
    <dgm:pt modelId="{C304E390-182C-4532-8648-65143D9512D0}" type="pres">
      <dgm:prSet presAssocID="{ED6D181B-EA18-4AD9-8B2B-91F30FD0D0E8}" presName="sibTrans" presStyleLbl="sibTrans2D1" presStyleIdx="0" presStyleCnt="0"/>
      <dgm:spPr/>
    </dgm:pt>
    <dgm:pt modelId="{29FAD9B9-4CF6-4A71-A167-3893B3723134}" type="pres">
      <dgm:prSet presAssocID="{EF883389-A792-407E-AFDB-87DBEB8B1463}" presName="compNode" presStyleCnt="0"/>
      <dgm:spPr/>
    </dgm:pt>
    <dgm:pt modelId="{9402CB0A-2CB3-4DA1-80D4-5824343D2CF6}" type="pres">
      <dgm:prSet presAssocID="{EF883389-A792-407E-AFDB-87DBEB8B1463}" presName="iconBgRect" presStyleLbl="bgShp" presStyleIdx="3" presStyleCnt="6"/>
      <dgm:spPr/>
    </dgm:pt>
    <dgm:pt modelId="{BE8C109E-E58F-41F5-8F1D-948108FB95A3}" type="pres">
      <dgm:prSet presAssocID="{EF883389-A792-407E-AFDB-87DBEB8B14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jector screen"/>
        </a:ext>
      </dgm:extLst>
    </dgm:pt>
    <dgm:pt modelId="{14D045EA-7716-4077-9942-B9400E5BB560}" type="pres">
      <dgm:prSet presAssocID="{EF883389-A792-407E-AFDB-87DBEB8B1463}" presName="spaceRect" presStyleCnt="0"/>
      <dgm:spPr/>
    </dgm:pt>
    <dgm:pt modelId="{D892B63F-D56D-4A95-9EA2-CF00C466217E}" type="pres">
      <dgm:prSet presAssocID="{EF883389-A792-407E-AFDB-87DBEB8B1463}" presName="textRect" presStyleLbl="revTx" presStyleIdx="3" presStyleCnt="6">
        <dgm:presLayoutVars>
          <dgm:chMax val="1"/>
          <dgm:chPref val="1"/>
        </dgm:presLayoutVars>
      </dgm:prSet>
      <dgm:spPr/>
    </dgm:pt>
    <dgm:pt modelId="{D1573B95-6C65-43A6-A72D-78F0C6595CD3}" type="pres">
      <dgm:prSet presAssocID="{0FAB58E2-9767-4E70-B5AC-4470E6ED3217}" presName="sibTrans" presStyleLbl="sibTrans2D1" presStyleIdx="0" presStyleCnt="0"/>
      <dgm:spPr/>
    </dgm:pt>
    <dgm:pt modelId="{A528CBDB-CE27-40FE-93BA-087C89F9ACE9}" type="pres">
      <dgm:prSet presAssocID="{EF5AEC86-FF20-4D9A-95E9-267B2CA46E3A}" presName="compNode" presStyleCnt="0"/>
      <dgm:spPr/>
    </dgm:pt>
    <dgm:pt modelId="{F1A41E3B-EBDE-45B7-A899-003A2AB0E70F}" type="pres">
      <dgm:prSet presAssocID="{EF5AEC86-FF20-4D9A-95E9-267B2CA46E3A}" presName="iconBgRect" presStyleLbl="bgShp" presStyleIdx="4" presStyleCnt="6"/>
      <dgm:spPr/>
    </dgm:pt>
    <dgm:pt modelId="{11E576B6-AE63-4C85-B4D4-1488786ACCCC}" type="pres">
      <dgm:prSet presAssocID="{EF5AEC86-FF20-4D9A-95E9-267B2CA46E3A}" presName="iconRect" presStyleLbl="node1" presStyleIdx="4" presStyleCnt="6" custScaleX="130191" custScaleY="133364" custLinFactNeighborX="1605" custLinFactNeighborY="320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87A28244-6CF5-4FEC-951B-3CBB2F43D262}" type="pres">
      <dgm:prSet presAssocID="{EF5AEC86-FF20-4D9A-95E9-267B2CA46E3A}" presName="spaceRect" presStyleCnt="0"/>
      <dgm:spPr/>
    </dgm:pt>
    <dgm:pt modelId="{7FE79E5F-F333-49DF-819D-59B15A3A1EB6}" type="pres">
      <dgm:prSet presAssocID="{EF5AEC86-FF20-4D9A-95E9-267B2CA46E3A}" presName="textRect" presStyleLbl="revTx" presStyleIdx="4" presStyleCnt="6">
        <dgm:presLayoutVars>
          <dgm:chMax val="1"/>
          <dgm:chPref val="1"/>
        </dgm:presLayoutVars>
      </dgm:prSet>
      <dgm:spPr/>
    </dgm:pt>
    <dgm:pt modelId="{84D998F0-389E-4E7E-A4E7-78F411EB07B0}" type="pres">
      <dgm:prSet presAssocID="{123DAFDF-3CDB-4256-B12B-4F28F15BEDB2}" presName="sibTrans" presStyleLbl="sibTrans2D1" presStyleIdx="0" presStyleCnt="0"/>
      <dgm:spPr/>
    </dgm:pt>
    <dgm:pt modelId="{F576C85B-46AB-4484-8926-20794AE92A77}" type="pres">
      <dgm:prSet presAssocID="{FCFBDB8F-DCE1-4844-9090-6530D2E5BA83}" presName="compNode" presStyleCnt="0"/>
      <dgm:spPr/>
    </dgm:pt>
    <dgm:pt modelId="{3286E148-190C-4740-BFE1-7ECDB885424E}" type="pres">
      <dgm:prSet presAssocID="{FCFBDB8F-DCE1-4844-9090-6530D2E5BA83}" presName="iconBgRect" presStyleLbl="bgShp" presStyleIdx="5" presStyleCnt="6"/>
      <dgm:spPr/>
    </dgm:pt>
    <dgm:pt modelId="{9BE90706-162F-427D-A84D-67CB66CF20C6}" type="pres">
      <dgm:prSet presAssocID="{FCFBDB8F-DCE1-4844-9090-6530D2E5BA8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eting"/>
        </a:ext>
      </dgm:extLst>
    </dgm:pt>
    <dgm:pt modelId="{5D119C27-D3B1-4599-B839-DE7DD415B12D}" type="pres">
      <dgm:prSet presAssocID="{FCFBDB8F-DCE1-4844-9090-6530D2E5BA83}" presName="spaceRect" presStyleCnt="0"/>
      <dgm:spPr/>
    </dgm:pt>
    <dgm:pt modelId="{EDDC350A-4380-492E-A1D3-E2FBA7C829FA}" type="pres">
      <dgm:prSet presAssocID="{FCFBDB8F-DCE1-4844-9090-6530D2E5BA83}" presName="textRect" presStyleLbl="revTx" presStyleIdx="5" presStyleCnt="6" custLinFactNeighborX="-395" custLinFactNeighborY="25129">
        <dgm:presLayoutVars>
          <dgm:chMax val="1"/>
          <dgm:chPref val="1"/>
        </dgm:presLayoutVars>
      </dgm:prSet>
      <dgm:spPr/>
    </dgm:pt>
  </dgm:ptLst>
  <dgm:cxnLst>
    <dgm:cxn modelId="{0788C006-D061-4C54-A52C-A7E1BEBDE70E}" type="presOf" srcId="{0FAB58E2-9767-4E70-B5AC-4470E6ED3217}" destId="{D1573B95-6C65-43A6-A72D-78F0C6595CD3}" srcOrd="0" destOrd="0" presId="urn:microsoft.com/office/officeart/2018/2/layout/IconCircleList"/>
    <dgm:cxn modelId="{8222D119-2176-47BB-A8D5-9C0C5595E70E}" type="presOf" srcId="{CA95C5F2-15E0-4A1F-91E7-E36370AFAAD0}" destId="{56E62A70-13AB-4B75-9CAF-4B5705A27BCF}" srcOrd="0" destOrd="0" presId="urn:microsoft.com/office/officeart/2018/2/layout/IconCircleList"/>
    <dgm:cxn modelId="{93FA891D-8932-44DE-8F43-58EB236B8A36}" srcId="{CA95C5F2-15E0-4A1F-91E7-E36370AFAAD0}" destId="{457951DD-20B1-4B56-B0E9-166EAF3E6AA9}" srcOrd="1" destOrd="0" parTransId="{2A929D59-BF57-48FD-9DFC-BFE375C0D958}" sibTransId="{B01ABA3A-CFE2-4902-B361-29898B01D76E}"/>
    <dgm:cxn modelId="{9E47D82E-6349-4CAB-8CCA-039B5059A35C}" srcId="{CA95C5F2-15E0-4A1F-91E7-E36370AFAAD0}" destId="{EF883389-A792-407E-AFDB-87DBEB8B1463}" srcOrd="3" destOrd="0" parTransId="{9152902A-89EB-483A-9EE9-B5645E0D58B5}" sibTransId="{0FAB58E2-9767-4E70-B5AC-4470E6ED3217}"/>
    <dgm:cxn modelId="{332F243B-C9E3-402F-8240-1F63A546A164}" type="presOf" srcId="{FCFBDB8F-DCE1-4844-9090-6530D2E5BA83}" destId="{EDDC350A-4380-492E-A1D3-E2FBA7C829FA}" srcOrd="0" destOrd="0" presId="urn:microsoft.com/office/officeart/2018/2/layout/IconCircleList"/>
    <dgm:cxn modelId="{79E44072-EB17-4935-B5B5-01651DB1B071}" type="presOf" srcId="{457951DD-20B1-4B56-B0E9-166EAF3E6AA9}" destId="{00FD8710-CCE0-4C29-BCB3-B03F7FE768C3}" srcOrd="0" destOrd="0" presId="urn:microsoft.com/office/officeart/2018/2/layout/IconCircleList"/>
    <dgm:cxn modelId="{473C0F78-8AE9-405C-B008-8BD6593A2EDA}" type="presOf" srcId="{A6562549-3647-430E-8C32-22F3B6D75811}" destId="{9879568F-1C0E-4095-A528-2B446E132C08}" srcOrd="0" destOrd="0" presId="urn:microsoft.com/office/officeart/2018/2/layout/IconCircleList"/>
    <dgm:cxn modelId="{C6133178-BE62-4CA0-89F8-48D252968895}" srcId="{CA95C5F2-15E0-4A1F-91E7-E36370AFAAD0}" destId="{EF271CB5-6CF9-448E-8F51-6B46DE1BC7B3}" srcOrd="0" destOrd="0" parTransId="{2403531E-FEF1-4F1B-88CF-B30B3905D6C5}" sibTransId="{71F75C06-CF47-4490-B46C-B848BB3B0483}"/>
    <dgm:cxn modelId="{31EA8F85-05C7-4F37-B28D-A9CEA4614F71}" type="presOf" srcId="{ED6D181B-EA18-4AD9-8B2B-91F30FD0D0E8}" destId="{C304E390-182C-4532-8648-65143D9512D0}" srcOrd="0" destOrd="0" presId="urn:microsoft.com/office/officeart/2018/2/layout/IconCircleList"/>
    <dgm:cxn modelId="{1F2C508C-DC03-4566-A87F-118A4C6AB6DD}" type="presOf" srcId="{EF5AEC86-FF20-4D9A-95E9-267B2CA46E3A}" destId="{7FE79E5F-F333-49DF-819D-59B15A3A1EB6}" srcOrd="0" destOrd="0" presId="urn:microsoft.com/office/officeart/2018/2/layout/IconCircleList"/>
    <dgm:cxn modelId="{9B364392-9C27-42C5-9E9F-8FA65604B2E5}" type="presOf" srcId="{B01ABA3A-CFE2-4902-B361-29898B01D76E}" destId="{75B819AB-44E1-49AF-B2BB-A39F18606728}" srcOrd="0" destOrd="0" presId="urn:microsoft.com/office/officeart/2018/2/layout/IconCircleList"/>
    <dgm:cxn modelId="{014C9FA0-F1B1-453F-BD42-C759730FBA32}" srcId="{CA95C5F2-15E0-4A1F-91E7-E36370AFAAD0}" destId="{A6562549-3647-430E-8C32-22F3B6D75811}" srcOrd="2" destOrd="0" parTransId="{33DD5CB3-4038-4018-A8F5-7B2613DA272B}" sibTransId="{ED6D181B-EA18-4AD9-8B2B-91F30FD0D0E8}"/>
    <dgm:cxn modelId="{1D92B1B5-8E06-4AD5-84E4-8DF3A1B3EF96}" type="presOf" srcId="{EF883389-A792-407E-AFDB-87DBEB8B1463}" destId="{D892B63F-D56D-4A95-9EA2-CF00C466217E}" srcOrd="0" destOrd="0" presId="urn:microsoft.com/office/officeart/2018/2/layout/IconCircleList"/>
    <dgm:cxn modelId="{5F7E99CE-CAAF-413D-8F28-F321C77D747A}" type="presOf" srcId="{71F75C06-CF47-4490-B46C-B848BB3B0483}" destId="{FBB67398-70A1-4A27-9D00-56822E321B6D}" srcOrd="0" destOrd="0" presId="urn:microsoft.com/office/officeart/2018/2/layout/IconCircleList"/>
    <dgm:cxn modelId="{63451FE8-3824-44E2-8577-468E338D494D}" srcId="{CA95C5F2-15E0-4A1F-91E7-E36370AFAAD0}" destId="{FCFBDB8F-DCE1-4844-9090-6530D2E5BA83}" srcOrd="5" destOrd="0" parTransId="{74CBF1E2-F4F3-4B77-82B6-CF41EB463B10}" sibTransId="{0A5128C2-0DEA-4B75-B5FA-B44BA405A3FD}"/>
    <dgm:cxn modelId="{08741DF0-8778-4CCB-8587-DA76493C9E23}" srcId="{CA95C5F2-15E0-4A1F-91E7-E36370AFAAD0}" destId="{EF5AEC86-FF20-4D9A-95E9-267B2CA46E3A}" srcOrd="4" destOrd="0" parTransId="{BC6F6771-747B-4C01-9939-073FFE716E95}" sibTransId="{123DAFDF-3CDB-4256-B12B-4F28F15BEDB2}"/>
    <dgm:cxn modelId="{0DF271F3-01B4-4CE8-9DAC-D19053CA03D9}" type="presOf" srcId="{123DAFDF-3CDB-4256-B12B-4F28F15BEDB2}" destId="{84D998F0-389E-4E7E-A4E7-78F411EB07B0}" srcOrd="0" destOrd="0" presId="urn:microsoft.com/office/officeart/2018/2/layout/IconCircleList"/>
    <dgm:cxn modelId="{761DBEFD-E79D-4373-BC7A-F19C7ADBCDC6}" type="presOf" srcId="{EF271CB5-6CF9-448E-8F51-6B46DE1BC7B3}" destId="{B4AB6E7C-B6B1-48B7-AAF5-A8CAB50B1FA6}" srcOrd="0" destOrd="0" presId="urn:microsoft.com/office/officeart/2018/2/layout/IconCircleList"/>
    <dgm:cxn modelId="{A598611E-785E-415A-8B0B-3DA9D10E36D3}" type="presParOf" srcId="{56E62A70-13AB-4B75-9CAF-4B5705A27BCF}" destId="{B9BD2C49-65F2-4D8B-A6E6-5E922EF5A39D}" srcOrd="0" destOrd="0" presId="urn:microsoft.com/office/officeart/2018/2/layout/IconCircleList"/>
    <dgm:cxn modelId="{B360035C-DECC-4EFF-8960-271E8D7EBFC8}" type="presParOf" srcId="{B9BD2C49-65F2-4D8B-A6E6-5E922EF5A39D}" destId="{270CA567-E777-4E4F-A5BD-5EFAF8AE512B}" srcOrd="0" destOrd="0" presId="urn:microsoft.com/office/officeart/2018/2/layout/IconCircleList"/>
    <dgm:cxn modelId="{714CFAFD-26B8-42E3-8EDF-689826014A52}" type="presParOf" srcId="{270CA567-E777-4E4F-A5BD-5EFAF8AE512B}" destId="{57F594E2-B0E1-4CB6-8B71-4E85C180E402}" srcOrd="0" destOrd="0" presId="urn:microsoft.com/office/officeart/2018/2/layout/IconCircleList"/>
    <dgm:cxn modelId="{A77A2905-536A-410F-9C1A-1A14E0F2D4C4}" type="presParOf" srcId="{270CA567-E777-4E4F-A5BD-5EFAF8AE512B}" destId="{FD83A41C-DC14-4E13-80EC-86DA68D5A5E1}" srcOrd="1" destOrd="0" presId="urn:microsoft.com/office/officeart/2018/2/layout/IconCircleList"/>
    <dgm:cxn modelId="{D39590F9-4FC7-42D7-93EE-0641D833438C}" type="presParOf" srcId="{270CA567-E777-4E4F-A5BD-5EFAF8AE512B}" destId="{A4287174-5643-47C8-82DC-E7D136AC02D7}" srcOrd="2" destOrd="0" presId="urn:microsoft.com/office/officeart/2018/2/layout/IconCircleList"/>
    <dgm:cxn modelId="{167E711E-7939-4151-91CB-17345DEB0329}" type="presParOf" srcId="{270CA567-E777-4E4F-A5BD-5EFAF8AE512B}" destId="{B4AB6E7C-B6B1-48B7-AAF5-A8CAB50B1FA6}" srcOrd="3" destOrd="0" presId="urn:microsoft.com/office/officeart/2018/2/layout/IconCircleList"/>
    <dgm:cxn modelId="{2C7A66E3-102C-4ED7-84FE-3BCC5955E382}" type="presParOf" srcId="{B9BD2C49-65F2-4D8B-A6E6-5E922EF5A39D}" destId="{FBB67398-70A1-4A27-9D00-56822E321B6D}" srcOrd="1" destOrd="0" presId="urn:microsoft.com/office/officeart/2018/2/layout/IconCircleList"/>
    <dgm:cxn modelId="{EC9BB3E7-AD35-4CCF-BEE7-C47AAC257D07}" type="presParOf" srcId="{B9BD2C49-65F2-4D8B-A6E6-5E922EF5A39D}" destId="{57C41A1F-42EA-42FB-855C-1E2446D095D3}" srcOrd="2" destOrd="0" presId="urn:microsoft.com/office/officeart/2018/2/layout/IconCircleList"/>
    <dgm:cxn modelId="{BD89118F-A12A-48E3-AA4B-DCA1701B6EBE}" type="presParOf" srcId="{57C41A1F-42EA-42FB-855C-1E2446D095D3}" destId="{BC3BB5AA-0074-4988-BD8A-79DE4C41E39D}" srcOrd="0" destOrd="0" presId="urn:microsoft.com/office/officeart/2018/2/layout/IconCircleList"/>
    <dgm:cxn modelId="{0493527A-D6E1-4DC7-AA34-F12E58671B9F}" type="presParOf" srcId="{57C41A1F-42EA-42FB-855C-1E2446D095D3}" destId="{4C45A657-82B9-49D5-A925-4B7C96F801E2}" srcOrd="1" destOrd="0" presId="urn:microsoft.com/office/officeart/2018/2/layout/IconCircleList"/>
    <dgm:cxn modelId="{696CB96D-8309-4547-B7D5-BA3D03DCDCB4}" type="presParOf" srcId="{57C41A1F-42EA-42FB-855C-1E2446D095D3}" destId="{885E5FCA-9A83-4229-9117-CBDBC0D6330D}" srcOrd="2" destOrd="0" presId="urn:microsoft.com/office/officeart/2018/2/layout/IconCircleList"/>
    <dgm:cxn modelId="{640150AA-56DF-404C-8FA7-A121A7DC0B5C}" type="presParOf" srcId="{57C41A1F-42EA-42FB-855C-1E2446D095D3}" destId="{00FD8710-CCE0-4C29-BCB3-B03F7FE768C3}" srcOrd="3" destOrd="0" presId="urn:microsoft.com/office/officeart/2018/2/layout/IconCircleList"/>
    <dgm:cxn modelId="{94B979B2-1719-4CBC-8E74-9B39EE6FA01E}" type="presParOf" srcId="{B9BD2C49-65F2-4D8B-A6E6-5E922EF5A39D}" destId="{75B819AB-44E1-49AF-B2BB-A39F18606728}" srcOrd="3" destOrd="0" presId="urn:microsoft.com/office/officeart/2018/2/layout/IconCircleList"/>
    <dgm:cxn modelId="{5D89F2DE-982F-4058-9494-630738C277EE}" type="presParOf" srcId="{B9BD2C49-65F2-4D8B-A6E6-5E922EF5A39D}" destId="{35CA88B8-3B15-4FE8-92FA-D5FC22D2A5A7}" srcOrd="4" destOrd="0" presId="urn:microsoft.com/office/officeart/2018/2/layout/IconCircleList"/>
    <dgm:cxn modelId="{F453019E-AD88-49C8-B411-F08976E0B0BD}" type="presParOf" srcId="{35CA88B8-3B15-4FE8-92FA-D5FC22D2A5A7}" destId="{CCA17C4A-3285-451C-91F0-BAC0BD92DFDC}" srcOrd="0" destOrd="0" presId="urn:microsoft.com/office/officeart/2018/2/layout/IconCircleList"/>
    <dgm:cxn modelId="{83378E6C-FB8C-44A8-B436-817A1086C8EE}" type="presParOf" srcId="{35CA88B8-3B15-4FE8-92FA-D5FC22D2A5A7}" destId="{65822DF6-B9F0-4BCD-B84D-96E2E7930805}" srcOrd="1" destOrd="0" presId="urn:microsoft.com/office/officeart/2018/2/layout/IconCircleList"/>
    <dgm:cxn modelId="{807847B2-8895-46BC-B56E-8E4ABFF0CAC2}" type="presParOf" srcId="{35CA88B8-3B15-4FE8-92FA-D5FC22D2A5A7}" destId="{5352A591-5687-4A1F-858A-C44D0D4FEF6D}" srcOrd="2" destOrd="0" presId="urn:microsoft.com/office/officeart/2018/2/layout/IconCircleList"/>
    <dgm:cxn modelId="{F5F26EB1-D76F-47E0-A7F1-F6447E73A9C4}" type="presParOf" srcId="{35CA88B8-3B15-4FE8-92FA-D5FC22D2A5A7}" destId="{9879568F-1C0E-4095-A528-2B446E132C08}" srcOrd="3" destOrd="0" presId="urn:microsoft.com/office/officeart/2018/2/layout/IconCircleList"/>
    <dgm:cxn modelId="{5657357C-F86A-4373-BFD4-52DE73204D51}" type="presParOf" srcId="{B9BD2C49-65F2-4D8B-A6E6-5E922EF5A39D}" destId="{C304E390-182C-4532-8648-65143D9512D0}" srcOrd="5" destOrd="0" presId="urn:microsoft.com/office/officeart/2018/2/layout/IconCircleList"/>
    <dgm:cxn modelId="{66B2EB39-15AF-4356-AB6C-2A1FB563E147}" type="presParOf" srcId="{B9BD2C49-65F2-4D8B-A6E6-5E922EF5A39D}" destId="{29FAD9B9-4CF6-4A71-A167-3893B3723134}" srcOrd="6" destOrd="0" presId="urn:microsoft.com/office/officeart/2018/2/layout/IconCircleList"/>
    <dgm:cxn modelId="{DD33D458-69D8-4E3D-A903-9623C7D7E9E9}" type="presParOf" srcId="{29FAD9B9-4CF6-4A71-A167-3893B3723134}" destId="{9402CB0A-2CB3-4DA1-80D4-5824343D2CF6}" srcOrd="0" destOrd="0" presId="urn:microsoft.com/office/officeart/2018/2/layout/IconCircleList"/>
    <dgm:cxn modelId="{8239D94B-8118-4959-8C64-BF3603B3EE55}" type="presParOf" srcId="{29FAD9B9-4CF6-4A71-A167-3893B3723134}" destId="{BE8C109E-E58F-41F5-8F1D-948108FB95A3}" srcOrd="1" destOrd="0" presId="urn:microsoft.com/office/officeart/2018/2/layout/IconCircleList"/>
    <dgm:cxn modelId="{7F1B8A71-C603-48C7-80B9-7FB2279647BC}" type="presParOf" srcId="{29FAD9B9-4CF6-4A71-A167-3893B3723134}" destId="{14D045EA-7716-4077-9942-B9400E5BB560}" srcOrd="2" destOrd="0" presId="urn:microsoft.com/office/officeart/2018/2/layout/IconCircleList"/>
    <dgm:cxn modelId="{DFA8B1CD-A11C-42E0-83AB-D07F1939788C}" type="presParOf" srcId="{29FAD9B9-4CF6-4A71-A167-3893B3723134}" destId="{D892B63F-D56D-4A95-9EA2-CF00C466217E}" srcOrd="3" destOrd="0" presId="urn:microsoft.com/office/officeart/2018/2/layout/IconCircleList"/>
    <dgm:cxn modelId="{6E8895C6-6E86-41E3-B1CB-288A61A946D2}" type="presParOf" srcId="{B9BD2C49-65F2-4D8B-A6E6-5E922EF5A39D}" destId="{D1573B95-6C65-43A6-A72D-78F0C6595CD3}" srcOrd="7" destOrd="0" presId="urn:microsoft.com/office/officeart/2018/2/layout/IconCircleList"/>
    <dgm:cxn modelId="{AA186A65-3CB8-4FD1-A773-1F5DD656A0E5}" type="presParOf" srcId="{B9BD2C49-65F2-4D8B-A6E6-5E922EF5A39D}" destId="{A528CBDB-CE27-40FE-93BA-087C89F9ACE9}" srcOrd="8" destOrd="0" presId="urn:microsoft.com/office/officeart/2018/2/layout/IconCircleList"/>
    <dgm:cxn modelId="{7BF994B6-AF2B-4631-9BB2-6B36EE9F62DC}" type="presParOf" srcId="{A528CBDB-CE27-40FE-93BA-087C89F9ACE9}" destId="{F1A41E3B-EBDE-45B7-A899-003A2AB0E70F}" srcOrd="0" destOrd="0" presId="urn:microsoft.com/office/officeart/2018/2/layout/IconCircleList"/>
    <dgm:cxn modelId="{5E7A0ED1-65E8-42B8-8916-862D8EEDF1BD}" type="presParOf" srcId="{A528CBDB-CE27-40FE-93BA-087C89F9ACE9}" destId="{11E576B6-AE63-4C85-B4D4-1488786ACCCC}" srcOrd="1" destOrd="0" presId="urn:microsoft.com/office/officeart/2018/2/layout/IconCircleList"/>
    <dgm:cxn modelId="{A6CCBC00-197D-4592-8A73-6EC7F283EA92}" type="presParOf" srcId="{A528CBDB-CE27-40FE-93BA-087C89F9ACE9}" destId="{87A28244-6CF5-4FEC-951B-3CBB2F43D262}" srcOrd="2" destOrd="0" presId="urn:microsoft.com/office/officeart/2018/2/layout/IconCircleList"/>
    <dgm:cxn modelId="{E65145CB-FACE-4083-AF2D-A20D1C17EA48}" type="presParOf" srcId="{A528CBDB-CE27-40FE-93BA-087C89F9ACE9}" destId="{7FE79E5F-F333-49DF-819D-59B15A3A1EB6}" srcOrd="3" destOrd="0" presId="urn:microsoft.com/office/officeart/2018/2/layout/IconCircleList"/>
    <dgm:cxn modelId="{27DF6AA5-BB1E-4350-9BAD-6B9791522F6C}" type="presParOf" srcId="{B9BD2C49-65F2-4D8B-A6E6-5E922EF5A39D}" destId="{84D998F0-389E-4E7E-A4E7-78F411EB07B0}" srcOrd="9" destOrd="0" presId="urn:microsoft.com/office/officeart/2018/2/layout/IconCircleList"/>
    <dgm:cxn modelId="{2683EC2E-1FBF-4EB8-BA90-C6436DCEA867}" type="presParOf" srcId="{B9BD2C49-65F2-4D8B-A6E6-5E922EF5A39D}" destId="{F576C85B-46AB-4484-8926-20794AE92A77}" srcOrd="10" destOrd="0" presId="urn:microsoft.com/office/officeart/2018/2/layout/IconCircleList"/>
    <dgm:cxn modelId="{10829ACD-E60A-4896-98F0-3DAC000B8CD4}" type="presParOf" srcId="{F576C85B-46AB-4484-8926-20794AE92A77}" destId="{3286E148-190C-4740-BFE1-7ECDB885424E}" srcOrd="0" destOrd="0" presId="urn:microsoft.com/office/officeart/2018/2/layout/IconCircleList"/>
    <dgm:cxn modelId="{E7327EF8-61F3-41A1-9A71-B6274AE71557}" type="presParOf" srcId="{F576C85B-46AB-4484-8926-20794AE92A77}" destId="{9BE90706-162F-427D-A84D-67CB66CF20C6}" srcOrd="1" destOrd="0" presId="urn:microsoft.com/office/officeart/2018/2/layout/IconCircleList"/>
    <dgm:cxn modelId="{72D20041-905D-42BA-A6EB-02FE28C77E4F}" type="presParOf" srcId="{F576C85B-46AB-4484-8926-20794AE92A77}" destId="{5D119C27-D3B1-4599-B839-DE7DD415B12D}" srcOrd="2" destOrd="0" presId="urn:microsoft.com/office/officeart/2018/2/layout/IconCircleList"/>
    <dgm:cxn modelId="{8502A796-E1C0-47DF-9F72-D86DD8072ADA}" type="presParOf" srcId="{F576C85B-46AB-4484-8926-20794AE92A77}" destId="{EDDC350A-4380-492E-A1D3-E2FBA7C829F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EE8FB-1BD4-44D9-BC9B-6A87F4C429FD}">
      <dsp:nvSpPr>
        <dsp:cNvPr id="0" name=""/>
        <dsp:cNvSpPr/>
      </dsp:nvSpPr>
      <dsp:spPr>
        <a:xfrm>
          <a:off x="0" y="1600"/>
          <a:ext cx="10872020" cy="811414"/>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BB963E97-B73F-4753-B3DA-9C1026408164}">
      <dsp:nvSpPr>
        <dsp:cNvPr id="0" name=""/>
        <dsp:cNvSpPr/>
      </dsp:nvSpPr>
      <dsp:spPr>
        <a:xfrm>
          <a:off x="245452" y="184169"/>
          <a:ext cx="446278" cy="4462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DF0F9-3645-401C-8BAD-97E66AA7B703}">
      <dsp:nvSpPr>
        <dsp:cNvPr id="0" name=""/>
        <dsp:cNvSpPr/>
      </dsp:nvSpPr>
      <dsp:spPr>
        <a:xfrm>
          <a:off x="937184" y="1600"/>
          <a:ext cx="9934835" cy="811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75" tIns="85875" rIns="85875" bIns="85875" numCol="1" spcCol="1270" anchor="ctr" anchorCtr="0">
          <a:noAutofit/>
        </a:bodyPr>
        <a:lstStyle/>
        <a:p>
          <a:pPr marL="0" lvl="0" indent="0" algn="l" defTabSz="977900">
            <a:lnSpc>
              <a:spcPct val="100000"/>
            </a:lnSpc>
            <a:spcBef>
              <a:spcPct val="0"/>
            </a:spcBef>
            <a:spcAft>
              <a:spcPct val="35000"/>
            </a:spcAft>
            <a:buNone/>
          </a:pPr>
          <a:r>
            <a:rPr lang="en-GB" sz="2200" kern="1200" dirty="0"/>
            <a:t>If you have not done so already, you can subscribe to our emails</a:t>
          </a:r>
          <a:r>
            <a:rPr lang="en-GB" sz="2200" kern="1200" dirty="0">
              <a:latin typeface="Arial" panose="020B0604020202020204"/>
            </a:rPr>
            <a:t>.</a:t>
          </a:r>
          <a:endParaRPr lang="en-US" sz="2200" kern="1200" dirty="0"/>
        </a:p>
      </dsp:txBody>
      <dsp:txXfrm>
        <a:off x="937184" y="1600"/>
        <a:ext cx="9934835" cy="811414"/>
      </dsp:txXfrm>
    </dsp:sp>
    <dsp:sp modelId="{BFD157E6-2650-46C7-83F9-E12F736E8A20}">
      <dsp:nvSpPr>
        <dsp:cNvPr id="0" name=""/>
        <dsp:cNvSpPr/>
      </dsp:nvSpPr>
      <dsp:spPr>
        <a:xfrm>
          <a:off x="0" y="1015869"/>
          <a:ext cx="10872020" cy="811414"/>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2B804CE6-C1A1-4F5E-ADD4-3C5C812FFC2D}">
      <dsp:nvSpPr>
        <dsp:cNvPr id="0" name=""/>
        <dsp:cNvSpPr/>
      </dsp:nvSpPr>
      <dsp:spPr>
        <a:xfrm>
          <a:off x="245452" y="1198437"/>
          <a:ext cx="446278" cy="4462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19953C-A93A-4194-AAF0-FD4C3F0B6478}">
      <dsp:nvSpPr>
        <dsp:cNvPr id="0" name=""/>
        <dsp:cNvSpPr/>
      </dsp:nvSpPr>
      <dsp:spPr>
        <a:xfrm>
          <a:off x="937184" y="1015869"/>
          <a:ext cx="9934835" cy="811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75" tIns="85875" rIns="85875" bIns="85875" numCol="1" spcCol="1270" anchor="ctr" anchorCtr="0">
          <a:noAutofit/>
        </a:bodyPr>
        <a:lstStyle/>
        <a:p>
          <a:pPr marL="0" lvl="0" indent="0" algn="l" defTabSz="977900" rtl="0">
            <a:lnSpc>
              <a:spcPct val="100000"/>
            </a:lnSpc>
            <a:spcBef>
              <a:spcPct val="0"/>
            </a:spcBef>
            <a:spcAft>
              <a:spcPct val="35000"/>
            </a:spcAft>
            <a:buNone/>
          </a:pPr>
          <a:r>
            <a:rPr lang="en-GB" sz="2200" kern="1200" dirty="0"/>
            <a:t>Visit </a:t>
          </a:r>
          <a:r>
            <a:rPr lang="en-GB" sz="2200" kern="1200" dirty="0">
              <a:hlinkClick xmlns:r="http://schemas.openxmlformats.org/officeDocument/2006/relationships" r:id="rId5"/>
            </a:rPr>
            <a:t>www.CIBSE.org/login</a:t>
          </a:r>
          <a:r>
            <a:rPr lang="en-GB" sz="2200" kern="1200" dirty="0"/>
            <a:t> to log into your profile or create a free account</a:t>
          </a:r>
          <a:r>
            <a:rPr lang="en-GB" sz="2200" kern="1200" dirty="0">
              <a:latin typeface="Arial" panose="020B0604020202020204"/>
            </a:rPr>
            <a:t> </a:t>
          </a:r>
          <a:endParaRPr lang="en-US" sz="2200" kern="1200" dirty="0"/>
        </a:p>
      </dsp:txBody>
      <dsp:txXfrm>
        <a:off x="937184" y="1015869"/>
        <a:ext cx="9934835" cy="811414"/>
      </dsp:txXfrm>
    </dsp:sp>
    <dsp:sp modelId="{8DF51590-E446-4D8F-91B9-03A617BFA474}">
      <dsp:nvSpPr>
        <dsp:cNvPr id="0" name=""/>
        <dsp:cNvSpPr/>
      </dsp:nvSpPr>
      <dsp:spPr>
        <a:xfrm>
          <a:off x="0" y="2030137"/>
          <a:ext cx="10872020" cy="811414"/>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73E6DB5C-8DE1-4167-94F6-CB73A2649B6C}">
      <dsp:nvSpPr>
        <dsp:cNvPr id="0" name=""/>
        <dsp:cNvSpPr/>
      </dsp:nvSpPr>
      <dsp:spPr>
        <a:xfrm>
          <a:off x="245452" y="2212706"/>
          <a:ext cx="446278" cy="446278"/>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8728EB-8F81-4ABF-9BAC-14E871A8A67F}">
      <dsp:nvSpPr>
        <dsp:cNvPr id="0" name=""/>
        <dsp:cNvSpPr/>
      </dsp:nvSpPr>
      <dsp:spPr>
        <a:xfrm>
          <a:off x="937184" y="2030137"/>
          <a:ext cx="9934835" cy="811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75" tIns="85875" rIns="85875" bIns="85875" numCol="1" spcCol="1270" anchor="ctr" anchorCtr="0">
          <a:noAutofit/>
        </a:bodyPr>
        <a:lstStyle/>
        <a:p>
          <a:pPr marL="0" lvl="0" indent="0" algn="l" defTabSz="977900" rtl="0">
            <a:lnSpc>
              <a:spcPct val="100000"/>
            </a:lnSpc>
            <a:spcBef>
              <a:spcPct val="0"/>
            </a:spcBef>
            <a:spcAft>
              <a:spcPct val="35000"/>
            </a:spcAft>
            <a:buNone/>
          </a:pPr>
          <a:r>
            <a:rPr lang="en-GB" sz="2200" kern="1200" dirty="0"/>
            <a:t>Update your preferences to receive Groups and Networks emails.</a:t>
          </a:r>
          <a:r>
            <a:rPr lang="en-GB" sz="2200" kern="1200" dirty="0">
              <a:latin typeface="Arial" panose="020B0604020202020204"/>
            </a:rPr>
            <a:t> </a:t>
          </a:r>
          <a:endParaRPr lang="en-US" sz="2200" kern="1200" dirty="0"/>
        </a:p>
      </dsp:txBody>
      <dsp:txXfrm>
        <a:off x="937184" y="2030137"/>
        <a:ext cx="9934835" cy="811414"/>
      </dsp:txXfrm>
    </dsp:sp>
    <dsp:sp modelId="{C7119D33-19BB-4012-8625-3D9DF6A8639A}">
      <dsp:nvSpPr>
        <dsp:cNvPr id="0" name=""/>
        <dsp:cNvSpPr/>
      </dsp:nvSpPr>
      <dsp:spPr>
        <a:xfrm>
          <a:off x="0" y="3044406"/>
          <a:ext cx="10872020" cy="811414"/>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BC464603-7204-4586-BB55-130BA543A8C1}">
      <dsp:nvSpPr>
        <dsp:cNvPr id="0" name=""/>
        <dsp:cNvSpPr/>
      </dsp:nvSpPr>
      <dsp:spPr>
        <a:xfrm>
          <a:off x="245452" y="3226974"/>
          <a:ext cx="446278" cy="446278"/>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B8D66-6ABC-4B14-8C10-9C1E2685D674}">
      <dsp:nvSpPr>
        <dsp:cNvPr id="0" name=""/>
        <dsp:cNvSpPr/>
      </dsp:nvSpPr>
      <dsp:spPr>
        <a:xfrm>
          <a:off x="937184" y="3044406"/>
          <a:ext cx="9934835" cy="811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75" tIns="85875" rIns="85875" bIns="85875" numCol="1" spcCol="1270" anchor="ctr" anchorCtr="0">
          <a:noAutofit/>
        </a:bodyPr>
        <a:lstStyle/>
        <a:p>
          <a:pPr marL="0" lvl="0" indent="0" algn="l" defTabSz="977900">
            <a:lnSpc>
              <a:spcPct val="100000"/>
            </a:lnSpc>
            <a:spcBef>
              <a:spcPct val="0"/>
            </a:spcBef>
            <a:spcAft>
              <a:spcPct val="35000"/>
            </a:spcAft>
            <a:buNone/>
          </a:pPr>
          <a:r>
            <a:rPr lang="en-GB" sz="2200" kern="1200" dirty="0"/>
            <a:t>Make sure you have our Group ticked</a:t>
          </a:r>
          <a:r>
            <a:rPr lang="en-GB" sz="2200" kern="1200" dirty="0">
              <a:latin typeface="Arial" panose="020B0604020202020204"/>
            </a:rPr>
            <a:t>.</a:t>
          </a:r>
          <a:endParaRPr lang="en-US" sz="2200" kern="1200" dirty="0"/>
        </a:p>
      </dsp:txBody>
      <dsp:txXfrm>
        <a:off x="937184" y="3044406"/>
        <a:ext cx="9934835" cy="811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594E2-B0E1-4CB6-8B71-4E85C180E402}">
      <dsp:nvSpPr>
        <dsp:cNvPr id="0" name=""/>
        <dsp:cNvSpPr/>
      </dsp:nvSpPr>
      <dsp:spPr>
        <a:xfrm>
          <a:off x="151521" y="116135"/>
          <a:ext cx="913868" cy="91386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3A41C-DC14-4E13-80EC-86DA68D5A5E1}">
      <dsp:nvSpPr>
        <dsp:cNvPr id="0" name=""/>
        <dsp:cNvSpPr/>
      </dsp:nvSpPr>
      <dsp:spPr>
        <a:xfrm>
          <a:off x="343433" y="308047"/>
          <a:ext cx="530043" cy="5300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AB6E7C-B6B1-48B7-AAF5-A8CAB50B1FA6}">
      <dsp:nvSpPr>
        <dsp:cNvPr id="0" name=""/>
        <dsp:cNvSpPr/>
      </dsp:nvSpPr>
      <dsp:spPr>
        <a:xfrm>
          <a:off x="1261218" y="116135"/>
          <a:ext cx="2154117" cy="91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Today’s event is scheduled to last 1 hour inclusive of Q&amp;A</a:t>
          </a:r>
          <a:endParaRPr lang="en-US" sz="1300" kern="1200"/>
        </a:p>
      </dsp:txBody>
      <dsp:txXfrm>
        <a:off x="1261218" y="116135"/>
        <a:ext cx="2154117" cy="913868"/>
      </dsp:txXfrm>
    </dsp:sp>
    <dsp:sp modelId="{BC3BB5AA-0074-4988-BD8A-79DE4C41E39D}">
      <dsp:nvSpPr>
        <dsp:cNvPr id="0" name=""/>
        <dsp:cNvSpPr/>
      </dsp:nvSpPr>
      <dsp:spPr>
        <a:xfrm>
          <a:off x="3790674" y="116135"/>
          <a:ext cx="913868" cy="91386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5A657-82B9-49D5-A925-4B7C96F801E2}">
      <dsp:nvSpPr>
        <dsp:cNvPr id="0" name=""/>
        <dsp:cNvSpPr/>
      </dsp:nvSpPr>
      <dsp:spPr>
        <a:xfrm>
          <a:off x="3982587" y="308047"/>
          <a:ext cx="530043" cy="5300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FD8710-CCE0-4C29-BCB3-B03F7FE768C3}">
      <dsp:nvSpPr>
        <dsp:cNvPr id="0" name=""/>
        <dsp:cNvSpPr/>
      </dsp:nvSpPr>
      <dsp:spPr>
        <a:xfrm>
          <a:off x="4900371" y="116135"/>
          <a:ext cx="2154117" cy="91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Please ask questions</a:t>
          </a:r>
          <a:r>
            <a:rPr lang="en-GB" sz="1300" b="1" kern="1200"/>
            <a:t> throughout/at the end. </a:t>
          </a:r>
          <a:endParaRPr lang="en-US" sz="1300" kern="1200"/>
        </a:p>
      </dsp:txBody>
      <dsp:txXfrm>
        <a:off x="4900371" y="116135"/>
        <a:ext cx="2154117" cy="913868"/>
      </dsp:txXfrm>
    </dsp:sp>
    <dsp:sp modelId="{CCA17C4A-3285-451C-91F0-BAC0BD92DFDC}">
      <dsp:nvSpPr>
        <dsp:cNvPr id="0" name=""/>
        <dsp:cNvSpPr/>
      </dsp:nvSpPr>
      <dsp:spPr>
        <a:xfrm>
          <a:off x="151521" y="1796001"/>
          <a:ext cx="913868" cy="91386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22DF6-B9F0-4BCD-B84D-96E2E7930805}">
      <dsp:nvSpPr>
        <dsp:cNvPr id="0" name=""/>
        <dsp:cNvSpPr/>
      </dsp:nvSpPr>
      <dsp:spPr>
        <a:xfrm>
          <a:off x="343433" y="1987913"/>
          <a:ext cx="530043" cy="5300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79568F-1C0E-4095-A528-2B446E132C08}">
      <dsp:nvSpPr>
        <dsp:cNvPr id="0" name=""/>
        <dsp:cNvSpPr/>
      </dsp:nvSpPr>
      <dsp:spPr>
        <a:xfrm>
          <a:off x="1261218" y="1796001"/>
          <a:ext cx="2154117" cy="91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b="1" kern="1200" dirty="0"/>
            <a:t>This </a:t>
          </a:r>
          <a:r>
            <a:rPr lang="en-GB" sz="1300" b="1" kern="1200" dirty="0">
              <a:highlight>
                <a:srgbClr val="FFFF00"/>
              </a:highlight>
            </a:rPr>
            <a:t>event is/is not </a:t>
          </a:r>
          <a:r>
            <a:rPr lang="en-GB" sz="1300" b="1" kern="1200" dirty="0"/>
            <a:t>being recorded.</a:t>
          </a:r>
          <a:r>
            <a:rPr lang="en-GB" sz="1300" kern="1200" dirty="0"/>
            <a:t> </a:t>
          </a:r>
          <a:endParaRPr lang="en-US" sz="1300" kern="1200" dirty="0"/>
        </a:p>
      </dsp:txBody>
      <dsp:txXfrm>
        <a:off x="1261218" y="1796001"/>
        <a:ext cx="2154117" cy="913868"/>
      </dsp:txXfrm>
    </dsp:sp>
    <dsp:sp modelId="{9402CB0A-2CB3-4DA1-80D4-5824343D2CF6}">
      <dsp:nvSpPr>
        <dsp:cNvPr id="0" name=""/>
        <dsp:cNvSpPr/>
      </dsp:nvSpPr>
      <dsp:spPr>
        <a:xfrm>
          <a:off x="3790674" y="1796001"/>
          <a:ext cx="913868" cy="91386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C109E-E58F-41F5-8F1D-948108FB95A3}">
      <dsp:nvSpPr>
        <dsp:cNvPr id="0" name=""/>
        <dsp:cNvSpPr/>
      </dsp:nvSpPr>
      <dsp:spPr>
        <a:xfrm>
          <a:off x="3982587" y="1987913"/>
          <a:ext cx="530043" cy="5300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92B63F-D56D-4A95-9EA2-CF00C466217E}">
      <dsp:nvSpPr>
        <dsp:cNvPr id="0" name=""/>
        <dsp:cNvSpPr/>
      </dsp:nvSpPr>
      <dsp:spPr>
        <a:xfrm>
          <a:off x="4900371" y="1796001"/>
          <a:ext cx="2154117" cy="91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The slides will be made available on the CIBSE website. </a:t>
          </a:r>
          <a:endParaRPr lang="en-US" sz="1300" kern="1200" dirty="0"/>
        </a:p>
      </dsp:txBody>
      <dsp:txXfrm>
        <a:off x="4900371" y="1796001"/>
        <a:ext cx="2154117" cy="913868"/>
      </dsp:txXfrm>
    </dsp:sp>
    <dsp:sp modelId="{F1A41E3B-EBDE-45B7-A899-003A2AB0E70F}">
      <dsp:nvSpPr>
        <dsp:cNvPr id="0" name=""/>
        <dsp:cNvSpPr/>
      </dsp:nvSpPr>
      <dsp:spPr>
        <a:xfrm>
          <a:off x="151521" y="3475867"/>
          <a:ext cx="913868" cy="91386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576B6-AE63-4C85-B4D4-1488786ACCCC}">
      <dsp:nvSpPr>
        <dsp:cNvPr id="0" name=""/>
        <dsp:cNvSpPr/>
      </dsp:nvSpPr>
      <dsp:spPr>
        <a:xfrm>
          <a:off x="271928" y="3596367"/>
          <a:ext cx="690068" cy="706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E79E5F-F333-49DF-819D-59B15A3A1EB6}">
      <dsp:nvSpPr>
        <dsp:cNvPr id="0" name=""/>
        <dsp:cNvSpPr/>
      </dsp:nvSpPr>
      <dsp:spPr>
        <a:xfrm>
          <a:off x="1261218" y="3475867"/>
          <a:ext cx="2154117" cy="91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We have a global network of members and followers. Say hello and tell us your name.</a:t>
          </a:r>
          <a:endParaRPr lang="en-US" sz="1300" kern="1200" dirty="0"/>
        </a:p>
      </dsp:txBody>
      <dsp:txXfrm>
        <a:off x="1261218" y="3475867"/>
        <a:ext cx="2154117" cy="913868"/>
      </dsp:txXfrm>
    </dsp:sp>
    <dsp:sp modelId="{3286E148-190C-4740-BFE1-7ECDB885424E}">
      <dsp:nvSpPr>
        <dsp:cNvPr id="0" name=""/>
        <dsp:cNvSpPr/>
      </dsp:nvSpPr>
      <dsp:spPr>
        <a:xfrm>
          <a:off x="3790674" y="3475867"/>
          <a:ext cx="913868" cy="91386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90706-162F-427D-A84D-67CB66CF20C6}">
      <dsp:nvSpPr>
        <dsp:cNvPr id="0" name=""/>
        <dsp:cNvSpPr/>
      </dsp:nvSpPr>
      <dsp:spPr>
        <a:xfrm>
          <a:off x="3982587" y="3667779"/>
          <a:ext cx="530043" cy="5300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C350A-4380-492E-A1D3-E2FBA7C829FA}">
      <dsp:nvSpPr>
        <dsp:cNvPr id="0" name=""/>
        <dsp:cNvSpPr/>
      </dsp:nvSpPr>
      <dsp:spPr>
        <a:xfrm>
          <a:off x="4891863" y="3592002"/>
          <a:ext cx="2154117" cy="91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You can join our committee by co-option throughout the year. Come and talk to one of us if you’re interested in joining! </a:t>
          </a:r>
          <a:endParaRPr lang="en-US" sz="1300" kern="1200" dirty="0"/>
        </a:p>
      </dsp:txBody>
      <dsp:txXfrm>
        <a:off x="4891863" y="3592002"/>
        <a:ext cx="2154117" cy="9138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89FF-626F-4D1C-82AD-44C1396E4A28}" type="datetimeFigureOut">
              <a:rPr lang="en-GB" smtClean="0"/>
              <a:t>22/04/2024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1A8A9-054A-4A48-97EC-459108E64DD6}" type="slidenum">
              <a:rPr lang="en-GB" smtClean="0"/>
              <a:t>‹#›</a:t>
            </a:fld>
            <a:endParaRPr lang="en-GB"/>
          </a:p>
        </p:txBody>
      </p:sp>
    </p:spTree>
    <p:extLst>
      <p:ext uri="{BB962C8B-B14F-4D97-AF65-F5344CB8AC3E}">
        <p14:creationId xmlns:p14="http://schemas.microsoft.com/office/powerpoint/2010/main" val="173632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01A8A9-054A-4A48-97EC-459108E64DD6}" type="slidenum">
              <a:rPr lang="en-GB" smtClean="0"/>
              <a:t>5</a:t>
            </a:fld>
            <a:endParaRPr lang="en-GB"/>
          </a:p>
        </p:txBody>
      </p:sp>
    </p:spTree>
    <p:extLst>
      <p:ext uri="{BB962C8B-B14F-4D97-AF65-F5344CB8AC3E}">
        <p14:creationId xmlns:p14="http://schemas.microsoft.com/office/powerpoint/2010/main" val="165529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must be a member of CIBSE to be a CIBSE STEM Ambassador. You can be any grade. Anyone above the age of 17 can join.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choose from various listings – there is no minimum required hours. Training and resources are provided via our partner STEM Learning. </a:t>
            </a:r>
          </a:p>
          <a:p>
            <a:endParaRPr lang="en-GB" dirty="0"/>
          </a:p>
          <a:p>
            <a:r>
              <a:rPr lang="en-GB" dirty="0"/>
              <a:t>You must pass a DBS check as you will be working with children. This can take a couple of months to prepare but it is worth it to promote the profession!</a:t>
            </a:r>
          </a:p>
        </p:txBody>
      </p:sp>
      <p:sp>
        <p:nvSpPr>
          <p:cNvPr id="4" name="Slide Number Placeholder 3"/>
          <p:cNvSpPr>
            <a:spLocks noGrp="1"/>
          </p:cNvSpPr>
          <p:nvPr>
            <p:ph type="sldNum" sz="quarter" idx="5"/>
          </p:nvPr>
        </p:nvSpPr>
        <p:spPr/>
        <p:txBody>
          <a:bodyPr/>
          <a:lstStyle/>
          <a:p>
            <a:fld id="{60BB748B-9452-4EB3-82BB-A6090D1A5A0E}" type="slidenum">
              <a:rPr lang="en-GB" smtClean="0"/>
              <a:t>8</a:t>
            </a:fld>
            <a:endParaRPr lang="en-GB"/>
          </a:p>
        </p:txBody>
      </p:sp>
    </p:spTree>
    <p:extLst>
      <p:ext uri="{BB962C8B-B14F-4D97-AF65-F5344CB8AC3E}">
        <p14:creationId xmlns:p14="http://schemas.microsoft.com/office/powerpoint/2010/main" val="408333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t>
            </a:r>
            <a:r>
              <a:rPr lang="en-GB" b="1" u="sng" dirty="0"/>
              <a:t>separate</a:t>
            </a:r>
            <a:r>
              <a:rPr lang="en-GB" dirty="0"/>
              <a:t> from sponsoring an application for Chartered status – CIBSE Mentoring focuses on the personal and professional development of a person who is already a member of CIBSE. </a:t>
            </a:r>
          </a:p>
          <a:p>
            <a:endParaRPr lang="en-GB" dirty="0"/>
          </a:p>
          <a:p>
            <a:r>
              <a:rPr lang="en-GB" dirty="0"/>
              <a:t>Mentors can turn off/on their availability at any point throughout the year. </a:t>
            </a:r>
          </a:p>
          <a:p>
            <a:endParaRPr lang="en-GB" dirty="0"/>
          </a:p>
          <a:p>
            <a:r>
              <a:rPr lang="en-GB" dirty="0"/>
              <a:t>Any questions can be sent to groups@cibse.org or refer them to the website. </a:t>
            </a:r>
          </a:p>
        </p:txBody>
      </p:sp>
      <p:sp>
        <p:nvSpPr>
          <p:cNvPr id="4" name="Slide Number Placeholder 3"/>
          <p:cNvSpPr>
            <a:spLocks noGrp="1"/>
          </p:cNvSpPr>
          <p:nvPr>
            <p:ph type="sldNum" sz="quarter" idx="5"/>
          </p:nvPr>
        </p:nvSpPr>
        <p:spPr/>
        <p:txBody>
          <a:bodyPr/>
          <a:lstStyle/>
          <a:p>
            <a:fld id="{60BB748B-9452-4EB3-82BB-A6090D1A5A0E}" type="slidenum">
              <a:rPr lang="en-GB" smtClean="0"/>
              <a:t>9</a:t>
            </a:fld>
            <a:endParaRPr lang="en-GB"/>
          </a:p>
        </p:txBody>
      </p:sp>
    </p:spTree>
    <p:extLst>
      <p:ext uri="{BB962C8B-B14F-4D97-AF65-F5344CB8AC3E}">
        <p14:creationId xmlns:p14="http://schemas.microsoft.com/office/powerpoint/2010/main" val="12708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not promote your past events in case you have new members in the audience? Remember to say they can find the slides and recordings on the CIBSE website. </a:t>
            </a:r>
          </a:p>
        </p:txBody>
      </p:sp>
      <p:sp>
        <p:nvSpPr>
          <p:cNvPr id="4" name="Slide Number Placeholder 3"/>
          <p:cNvSpPr>
            <a:spLocks noGrp="1"/>
          </p:cNvSpPr>
          <p:nvPr>
            <p:ph type="sldNum" sz="quarter" idx="5"/>
          </p:nvPr>
        </p:nvSpPr>
        <p:spPr/>
        <p:txBody>
          <a:bodyPr/>
          <a:lstStyle/>
          <a:p>
            <a:fld id="{9A01A8A9-054A-4A48-97EC-459108E64DD6}" type="slidenum">
              <a:rPr lang="en-GB" smtClean="0"/>
              <a:t>10</a:t>
            </a:fld>
            <a:endParaRPr lang="en-GB"/>
          </a:p>
        </p:txBody>
      </p:sp>
    </p:spTree>
    <p:extLst>
      <p:ext uri="{BB962C8B-B14F-4D97-AF65-F5344CB8AC3E}">
        <p14:creationId xmlns:p14="http://schemas.microsoft.com/office/powerpoint/2010/main" val="145419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upcoming events, promote them here!</a:t>
            </a:r>
          </a:p>
        </p:txBody>
      </p:sp>
      <p:sp>
        <p:nvSpPr>
          <p:cNvPr id="4" name="Slide Number Placeholder 3"/>
          <p:cNvSpPr>
            <a:spLocks noGrp="1"/>
          </p:cNvSpPr>
          <p:nvPr>
            <p:ph type="sldNum" sz="quarter" idx="5"/>
          </p:nvPr>
        </p:nvSpPr>
        <p:spPr/>
        <p:txBody>
          <a:bodyPr/>
          <a:lstStyle/>
          <a:p>
            <a:fld id="{9A01A8A9-054A-4A48-97EC-459108E64DD6}" type="slidenum">
              <a:rPr lang="en-GB" smtClean="0"/>
              <a:t>11</a:t>
            </a:fld>
            <a:endParaRPr lang="en-GB"/>
          </a:p>
        </p:txBody>
      </p:sp>
    </p:spTree>
    <p:extLst>
      <p:ext uri="{BB962C8B-B14F-4D97-AF65-F5344CB8AC3E}">
        <p14:creationId xmlns:p14="http://schemas.microsoft.com/office/powerpoint/2010/main" val="2664236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0313D1C-C655-80A6-F7DB-AF05A2244298}"/>
              </a:ext>
            </a:extLst>
          </p:cNvPr>
          <p:cNvSpPr>
            <a:spLocks noGrp="1"/>
          </p:cNvSpPr>
          <p:nvPr>
            <p:ph type="pic" sz="quarter" idx="13"/>
          </p:nvPr>
        </p:nvSpPr>
        <p:spPr>
          <a:xfrm>
            <a:off x="2692400" y="0"/>
            <a:ext cx="9499600" cy="6858000"/>
          </a:xfrm>
          <a:custGeom>
            <a:avLst/>
            <a:gdLst>
              <a:gd name="connsiteX0" fmla="*/ 184747 w 9499600"/>
              <a:gd name="connsiteY0" fmla="*/ 0 h 6858000"/>
              <a:gd name="connsiteX1" fmla="*/ 9499600 w 9499600"/>
              <a:gd name="connsiteY1" fmla="*/ 0 h 6858000"/>
              <a:gd name="connsiteX2" fmla="*/ 9499600 w 9499600"/>
              <a:gd name="connsiteY2" fmla="*/ 6858000 h 6858000"/>
              <a:gd name="connsiteX3" fmla="*/ 0 w 9499600"/>
              <a:gd name="connsiteY3" fmla="*/ 6858000 h 6858000"/>
              <a:gd name="connsiteX4" fmla="*/ 0 w 9499600"/>
              <a:gd name="connsiteY4" fmla="*/ 6856352 h 6858000"/>
              <a:gd name="connsiteX5" fmla="*/ 5095712 w 9499600"/>
              <a:gd name="connsiteY5" fmla="*/ 6856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9600" h="6858000">
                <a:moveTo>
                  <a:pt x="184747" y="0"/>
                </a:moveTo>
                <a:lnTo>
                  <a:pt x="9499600" y="0"/>
                </a:lnTo>
                <a:lnTo>
                  <a:pt x="9499600" y="6858000"/>
                </a:lnTo>
                <a:lnTo>
                  <a:pt x="0" y="6858000"/>
                </a:lnTo>
                <a:lnTo>
                  <a:pt x="0" y="6856352"/>
                </a:lnTo>
                <a:lnTo>
                  <a:pt x="5095712" y="6856352"/>
                </a:lnTo>
                <a:close/>
              </a:path>
            </a:pathLst>
          </a:custGeom>
          <a:solidFill>
            <a:schemeClr val="bg1"/>
          </a:solidFill>
        </p:spPr>
        <p:txBody>
          <a:bodyPr wrap="square">
            <a:noAutofit/>
          </a:bodyPr>
          <a:lstStyle/>
          <a:p>
            <a:r>
              <a:rPr lang="en-US"/>
              <a:t>Click icon to add picture</a:t>
            </a:r>
            <a:endParaRPr lang="en-GB" dirty="0"/>
          </a:p>
        </p:txBody>
      </p:sp>
      <p:sp>
        <p:nvSpPr>
          <p:cNvPr id="2" name="Title 1">
            <a:extLst>
              <a:ext uri="{FF2B5EF4-FFF2-40B4-BE49-F238E27FC236}">
                <a16:creationId xmlns:a16="http://schemas.microsoft.com/office/drawing/2014/main" id="{FB444273-9A8E-2A08-F4E9-5ACE9AC22699}"/>
              </a:ext>
            </a:extLst>
          </p:cNvPr>
          <p:cNvSpPr>
            <a:spLocks noGrp="1"/>
          </p:cNvSpPr>
          <p:nvPr>
            <p:ph type="ctrTitle"/>
          </p:nvPr>
        </p:nvSpPr>
        <p:spPr>
          <a:xfrm>
            <a:off x="671050" y="1122365"/>
            <a:ext cx="5969236" cy="2387600"/>
          </a:xfrm>
        </p:spPr>
        <p:txBody>
          <a:bodyPr anchor="b">
            <a:normAutofit/>
          </a:bodyPr>
          <a:lstStyle>
            <a:lvl1pPr algn="l">
              <a:defRPr sz="35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A9951C2-794C-1106-B160-27B672B0584F}"/>
              </a:ext>
            </a:extLst>
          </p:cNvPr>
          <p:cNvSpPr>
            <a:spLocks noGrp="1"/>
          </p:cNvSpPr>
          <p:nvPr>
            <p:ph type="subTitle" idx="1"/>
          </p:nvPr>
        </p:nvSpPr>
        <p:spPr>
          <a:xfrm>
            <a:off x="671050" y="3725409"/>
            <a:ext cx="5969236" cy="1202191"/>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Graphic 8">
            <a:extLst>
              <a:ext uri="{FF2B5EF4-FFF2-40B4-BE49-F238E27FC236}">
                <a16:creationId xmlns:a16="http://schemas.microsoft.com/office/drawing/2014/main" id="{A2290E6C-9A32-96DB-7977-EA7D08F0501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2171" y="5058229"/>
            <a:ext cx="1059543" cy="1320849"/>
          </a:xfrm>
          <a:prstGeom prst="rect">
            <a:avLst/>
          </a:prstGeom>
        </p:spPr>
      </p:pic>
    </p:spTree>
    <p:extLst>
      <p:ext uri="{BB962C8B-B14F-4D97-AF65-F5344CB8AC3E}">
        <p14:creationId xmlns:p14="http://schemas.microsoft.com/office/powerpoint/2010/main" val="149004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3 x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10" name="Content Placeholder 8">
            <a:extLst>
              <a:ext uri="{FF2B5EF4-FFF2-40B4-BE49-F238E27FC236}">
                <a16:creationId xmlns:a16="http://schemas.microsoft.com/office/drawing/2014/main" id="{3EB27BC3-C3B0-C456-5AF9-F8C7D403EFEC}"/>
              </a:ext>
            </a:extLst>
          </p:cNvPr>
          <p:cNvSpPr>
            <a:spLocks noGrp="1"/>
          </p:cNvSpPr>
          <p:nvPr>
            <p:ph sz="quarter" idx="19"/>
          </p:nvPr>
        </p:nvSpPr>
        <p:spPr>
          <a:xfrm>
            <a:off x="671513" y="1827213"/>
            <a:ext cx="3516312" cy="3528558"/>
          </a:xfr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a:extLst>
              <a:ext uri="{FF2B5EF4-FFF2-40B4-BE49-F238E27FC236}">
                <a16:creationId xmlns:a16="http://schemas.microsoft.com/office/drawing/2014/main" id="{598F95B4-889E-C7F3-77B9-9F1AF9C35FE5}"/>
              </a:ext>
            </a:extLst>
          </p:cNvPr>
          <p:cNvSpPr>
            <a:spLocks noGrp="1"/>
          </p:cNvSpPr>
          <p:nvPr>
            <p:ph sz="quarter" idx="20"/>
          </p:nvPr>
        </p:nvSpPr>
        <p:spPr>
          <a:xfrm>
            <a:off x="4349136" y="1827213"/>
            <a:ext cx="3516312" cy="3528558"/>
          </a:xfr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8">
            <a:extLst>
              <a:ext uri="{FF2B5EF4-FFF2-40B4-BE49-F238E27FC236}">
                <a16:creationId xmlns:a16="http://schemas.microsoft.com/office/drawing/2014/main" id="{DD25568E-10E1-3B0F-8035-D9BE35503EED}"/>
              </a:ext>
            </a:extLst>
          </p:cNvPr>
          <p:cNvSpPr>
            <a:spLocks noGrp="1"/>
          </p:cNvSpPr>
          <p:nvPr>
            <p:ph sz="quarter" idx="21"/>
          </p:nvPr>
        </p:nvSpPr>
        <p:spPr>
          <a:xfrm>
            <a:off x="8026759" y="1827213"/>
            <a:ext cx="3516312" cy="3528558"/>
          </a:xfrm>
          <a:solidFill>
            <a:srgbClr val="D9E8ED"/>
          </a:solidFill>
        </p:spPr>
        <p:txBody>
          <a:bodyPr lIns="180000" tIns="216000" rIns="180000"/>
          <a:lstStyle>
            <a:lvl1pPr marL="0" indent="0">
              <a:buNone/>
              <a:defRPr sz="2400"/>
            </a:lvl1pPr>
            <a:lvl2pPr marL="0" indent="0">
              <a:buNone/>
              <a:defRPr/>
            </a:lvl2pPr>
            <a:lvl3pPr marL="180975" indent="-180975">
              <a:defRPr/>
            </a:lvl3pPr>
            <a:lvl4pPr marL="536575" indent="-180975">
              <a:defRPr/>
            </a:lvl4pPr>
            <a:lvl5pPr marL="9001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4645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292A6C4-6D0F-5490-2A2E-951140CEB853}"/>
              </a:ext>
            </a:extLst>
          </p:cNvPr>
          <p:cNvSpPr/>
          <p:nvPr userDrawn="1"/>
        </p:nvSpPr>
        <p:spPr>
          <a:xfrm>
            <a:off x="6292377" y="-1"/>
            <a:ext cx="5899623" cy="6858001"/>
          </a:xfrm>
          <a:custGeom>
            <a:avLst/>
            <a:gdLst>
              <a:gd name="connsiteX0" fmla="*/ 0 w 5899623"/>
              <a:gd name="connsiteY0" fmla="*/ 0 h 6858001"/>
              <a:gd name="connsiteX1" fmla="*/ 5899623 w 5899623"/>
              <a:gd name="connsiteY1" fmla="*/ 0 h 6858001"/>
              <a:gd name="connsiteX2" fmla="*/ 5899623 w 5899623"/>
              <a:gd name="connsiteY2" fmla="*/ 6858001 h 6858001"/>
              <a:gd name="connsiteX3" fmla="*/ 4914634 w 589962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899623" h="6858001">
                <a:moveTo>
                  <a:pt x="0" y="0"/>
                </a:moveTo>
                <a:lnTo>
                  <a:pt x="5899623" y="0"/>
                </a:lnTo>
                <a:lnTo>
                  <a:pt x="5899623" y="6858001"/>
                </a:lnTo>
                <a:lnTo>
                  <a:pt x="4914634" y="68580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1"/>
            <a:ext cx="5261429" cy="4505871"/>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pic>
        <p:nvPicPr>
          <p:cNvPr id="11" name="Graphic 10">
            <a:extLst>
              <a:ext uri="{FF2B5EF4-FFF2-40B4-BE49-F238E27FC236}">
                <a16:creationId xmlns:a16="http://schemas.microsoft.com/office/drawing/2014/main" id="{62B926D4-1EEC-FDB7-8154-4BA32C2339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cxnSp>
        <p:nvCxnSpPr>
          <p:cNvPr id="15" name="Straight Connector 14">
            <a:extLst>
              <a:ext uri="{FF2B5EF4-FFF2-40B4-BE49-F238E27FC236}">
                <a16:creationId xmlns:a16="http://schemas.microsoft.com/office/drawing/2014/main" id="{668B4493-A831-C028-BB1C-A2D0FC560029}"/>
              </a:ext>
            </a:extLst>
          </p:cNvPr>
          <p:cNvCxnSpPr>
            <a:cxnSpLocks/>
          </p:cNvCxnSpPr>
          <p:nvPr userDrawn="1"/>
        </p:nvCxnSpPr>
        <p:spPr>
          <a:xfrm>
            <a:off x="671050" y="1373179"/>
            <a:ext cx="526142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59D87F82-CDC6-33EC-DFFB-F7F6467BC48A}"/>
              </a:ext>
            </a:extLst>
          </p:cNvPr>
          <p:cNvSpPr>
            <a:spLocks noGrp="1"/>
          </p:cNvSpPr>
          <p:nvPr>
            <p:ph type="pic" sz="quarter" idx="13"/>
          </p:nvPr>
        </p:nvSpPr>
        <p:spPr>
          <a:xfrm>
            <a:off x="6292850" y="1385000"/>
            <a:ext cx="5260975" cy="3552825"/>
          </a:xfrm>
        </p:spPr>
        <p:txBody>
          <a:bodyPr/>
          <a:lstStyle/>
          <a:p>
            <a:r>
              <a:rPr lang="en-US"/>
              <a:t>Click icon to add picture</a:t>
            </a:r>
            <a:endParaRPr lang="en-GB"/>
          </a:p>
        </p:txBody>
      </p:sp>
    </p:spTree>
    <p:extLst>
      <p:ext uri="{BB962C8B-B14F-4D97-AF65-F5344CB8AC3E}">
        <p14:creationId xmlns:p14="http://schemas.microsoft.com/office/powerpoint/2010/main" val="353352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C2A6817-53A3-BDFB-6851-7F31A781A97F}"/>
              </a:ext>
            </a:extLst>
          </p:cNvPr>
          <p:cNvSpPr>
            <a:spLocks noGrp="1"/>
          </p:cNvSpPr>
          <p:nvPr>
            <p:ph type="body" sz="quarter" idx="14"/>
          </p:nvPr>
        </p:nvSpPr>
        <p:spPr>
          <a:xfrm>
            <a:off x="0" y="914"/>
            <a:ext cx="8164838" cy="5661025"/>
          </a:xfrm>
          <a:custGeom>
            <a:avLst/>
            <a:gdLst>
              <a:gd name="connsiteX0" fmla="*/ 0 w 8164838"/>
              <a:gd name="connsiteY0" fmla="*/ 0 h 5661025"/>
              <a:gd name="connsiteX1" fmla="*/ 4107990 w 8164838"/>
              <a:gd name="connsiteY1" fmla="*/ 0 h 5661025"/>
              <a:gd name="connsiteX2" fmla="*/ 8164838 w 8164838"/>
              <a:gd name="connsiteY2" fmla="*/ 5661025 h 5661025"/>
              <a:gd name="connsiteX3" fmla="*/ 0 w 8164838"/>
              <a:gd name="connsiteY3" fmla="*/ 5661025 h 5661025"/>
            </a:gdLst>
            <a:ahLst/>
            <a:cxnLst>
              <a:cxn ang="0">
                <a:pos x="connsiteX0" y="connsiteY0"/>
              </a:cxn>
              <a:cxn ang="0">
                <a:pos x="connsiteX1" y="connsiteY1"/>
              </a:cxn>
              <a:cxn ang="0">
                <a:pos x="connsiteX2" y="connsiteY2"/>
              </a:cxn>
              <a:cxn ang="0">
                <a:pos x="connsiteX3" y="connsiteY3"/>
              </a:cxn>
            </a:cxnLst>
            <a:rect l="l" t="t" r="r" b="b"/>
            <a:pathLst>
              <a:path w="8164838" h="5661025">
                <a:moveTo>
                  <a:pt x="0" y="0"/>
                </a:moveTo>
                <a:lnTo>
                  <a:pt x="4107990" y="0"/>
                </a:lnTo>
                <a:lnTo>
                  <a:pt x="8164838" y="5661025"/>
                </a:lnTo>
                <a:lnTo>
                  <a:pt x="0" y="5661025"/>
                </a:lnTo>
                <a:close/>
              </a:path>
            </a:pathLst>
          </a:custGeom>
          <a:solidFill>
            <a:schemeClr val="bg1">
              <a:alpha val="88000"/>
            </a:schemeClr>
          </a:solidFill>
        </p:spPr>
        <p:txBody>
          <a:bodyPr wrap="square" lIns="792000" tIns="432000" rIns="2700000" anchor="ctr">
            <a:noAutofit/>
          </a:bodyPr>
          <a:lstStyle>
            <a:lvl1pPr marL="0" indent="0">
              <a:buNone/>
              <a:defRPr sz="3600"/>
            </a:lvl1pPr>
            <a:lvl2pPr marL="0" indent="0">
              <a:buNone/>
              <a:defRPr sz="2400"/>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70308B8F-2149-0944-60C8-29DB170CFC4C}"/>
              </a:ext>
            </a:extLst>
          </p:cNvPr>
          <p:cNvSpPr>
            <a:spLocks noGrp="1"/>
          </p:cNvSpPr>
          <p:nvPr>
            <p:ph type="pic" sz="quarter" idx="13" hasCustomPrompt="1"/>
          </p:nvPr>
        </p:nvSpPr>
        <p:spPr>
          <a:xfrm>
            <a:off x="0" y="0"/>
            <a:ext cx="12192000" cy="5652000"/>
          </a:xfrm>
        </p:spPr>
        <p:txBody>
          <a:bodyPr/>
          <a:lstStyle>
            <a:lvl1pPr>
              <a:defRPr/>
            </a:lvl1pPr>
          </a:lstStyle>
          <a:p>
            <a:r>
              <a:rPr lang="en-GB" dirty="0"/>
              <a:t>Click icon to add image then ‘Right-click’ and choose ‘Send to back’</a:t>
            </a:r>
          </a:p>
        </p:txBody>
      </p:sp>
      <p:sp>
        <p:nvSpPr>
          <p:cNvPr id="4" name="Date Placeholder 3">
            <a:extLst>
              <a:ext uri="{FF2B5EF4-FFF2-40B4-BE49-F238E27FC236}">
                <a16:creationId xmlns:a16="http://schemas.microsoft.com/office/drawing/2014/main" id="{E85E97C0-3610-FAC0-967F-E7C6FB4337F5}"/>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B76B5DE4-1DAA-B117-A168-3C02A7DB2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F37A7-9575-921D-3A7E-2197EDFB4D4F}"/>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9" name="Freeform: Shape 8">
            <a:extLst>
              <a:ext uri="{FF2B5EF4-FFF2-40B4-BE49-F238E27FC236}">
                <a16:creationId xmlns:a16="http://schemas.microsoft.com/office/drawing/2014/main" id="{A03C0696-4834-52DF-06CE-E86F4EA193E3}"/>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431F74F0-100D-FD1B-5319-AC7215E21E7B}"/>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Graphic 10">
            <a:extLst>
              <a:ext uri="{FF2B5EF4-FFF2-40B4-BE49-F238E27FC236}">
                <a16:creationId xmlns:a16="http://schemas.microsoft.com/office/drawing/2014/main" id="{2F3492A7-1CE7-224A-64AB-D53DC3F19E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Tree>
    <p:extLst>
      <p:ext uri="{BB962C8B-B14F-4D97-AF65-F5344CB8AC3E}">
        <p14:creationId xmlns:p14="http://schemas.microsoft.com/office/powerpoint/2010/main" val="223815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6F5A-E802-68F5-0486-DE63F2095C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07557A-7AE4-468F-124D-4FDBAF6D288E}"/>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4" name="Footer Placeholder 3">
            <a:extLst>
              <a:ext uri="{FF2B5EF4-FFF2-40B4-BE49-F238E27FC236}">
                <a16:creationId xmlns:a16="http://schemas.microsoft.com/office/drawing/2014/main" id="{82749058-77B2-4102-0BBF-419978C486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FE8052-C066-A9DC-1920-882A0B23B4AA}"/>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60255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64C80-3A2F-CD12-9419-7B600836A150}"/>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3" name="Footer Placeholder 2">
            <a:extLst>
              <a:ext uri="{FF2B5EF4-FFF2-40B4-BE49-F238E27FC236}">
                <a16:creationId xmlns:a16="http://schemas.microsoft.com/office/drawing/2014/main" id="{00A22E08-6914-8E83-AD24-2EB2352854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4D5A05-A23B-25BF-D118-0D49B8AA7DD2}"/>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25736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165559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Tree>
    <p:extLst>
      <p:ext uri="{BB962C8B-B14F-4D97-AF65-F5344CB8AC3E}">
        <p14:creationId xmlns:p14="http://schemas.microsoft.com/office/powerpoint/2010/main" val="1672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7" name="Content Placeholder 2">
            <a:extLst>
              <a:ext uri="{FF2B5EF4-FFF2-40B4-BE49-F238E27FC236}">
                <a16:creationId xmlns:a16="http://schemas.microsoft.com/office/drawing/2014/main" id="{7725A898-3679-E075-B9C0-22F7DAEDBA0D}"/>
              </a:ext>
            </a:extLst>
          </p:cNvPr>
          <p:cNvSpPr>
            <a:spLocks noGrp="1"/>
          </p:cNvSpPr>
          <p:nvPr>
            <p:ph idx="13"/>
          </p:nvPr>
        </p:nvSpPr>
        <p:spPr>
          <a:xfrm>
            <a:off x="6284682" y="1687972"/>
            <a:ext cx="5261429" cy="3857422"/>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0995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mp; Image (Yellow)">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43403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urpl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39760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urple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9875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mp; Image (Re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A4343D9-CA2D-D17B-F4D2-3FE136D9B2AD}"/>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45181FEE-6D1C-1ED1-F552-DCD58CBA6EF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Graphic 17">
            <a:extLst>
              <a:ext uri="{FF2B5EF4-FFF2-40B4-BE49-F238E27FC236}">
                <a16:creationId xmlns:a16="http://schemas.microsoft.com/office/drawing/2014/main" id="{9CAC9CF6-5E06-5021-A67E-69CCE64197F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20475" y="5972629"/>
            <a:ext cx="494823" cy="616857"/>
          </a:xfrm>
          <a:prstGeom prst="rect">
            <a:avLst/>
          </a:prstGeom>
        </p:spPr>
      </p:pic>
      <p:sp>
        <p:nvSpPr>
          <p:cNvPr id="15" name="Freeform: Shape 14">
            <a:extLst>
              <a:ext uri="{FF2B5EF4-FFF2-40B4-BE49-F238E27FC236}">
                <a16:creationId xmlns:a16="http://schemas.microsoft.com/office/drawing/2014/main" id="{3D039DBD-A19D-5B02-A5A9-C93D33ECCC61}"/>
              </a:ext>
            </a:extLst>
          </p:cNvPr>
          <p:cNvSpPr/>
          <p:nvPr userDrawn="1"/>
        </p:nvSpPr>
        <p:spPr>
          <a:xfrm>
            <a:off x="0" y="0"/>
            <a:ext cx="9567190" cy="5653314"/>
          </a:xfrm>
          <a:custGeom>
            <a:avLst/>
            <a:gdLst>
              <a:gd name="connsiteX0" fmla="*/ 0 w 9567190"/>
              <a:gd name="connsiteY0" fmla="*/ 0 h 5653314"/>
              <a:gd name="connsiteX1" fmla="*/ 5515868 w 9567190"/>
              <a:gd name="connsiteY1" fmla="*/ 0 h 5653314"/>
              <a:gd name="connsiteX2" fmla="*/ 9567190 w 9567190"/>
              <a:gd name="connsiteY2" fmla="*/ 5653314 h 5653314"/>
              <a:gd name="connsiteX3" fmla="*/ 0 w 9567190"/>
              <a:gd name="connsiteY3" fmla="*/ 5653314 h 5653314"/>
            </a:gdLst>
            <a:ahLst/>
            <a:cxnLst>
              <a:cxn ang="0">
                <a:pos x="connsiteX0" y="connsiteY0"/>
              </a:cxn>
              <a:cxn ang="0">
                <a:pos x="connsiteX1" y="connsiteY1"/>
              </a:cxn>
              <a:cxn ang="0">
                <a:pos x="connsiteX2" y="connsiteY2"/>
              </a:cxn>
              <a:cxn ang="0">
                <a:pos x="connsiteX3" y="connsiteY3"/>
              </a:cxn>
            </a:cxnLst>
            <a:rect l="l" t="t" r="r" b="b"/>
            <a:pathLst>
              <a:path w="9567190" h="5653314">
                <a:moveTo>
                  <a:pt x="0" y="0"/>
                </a:moveTo>
                <a:lnTo>
                  <a:pt x="5515868" y="0"/>
                </a:lnTo>
                <a:lnTo>
                  <a:pt x="9567190" y="5653314"/>
                </a:lnTo>
                <a:lnTo>
                  <a:pt x="0" y="565331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5261428" cy="1111046"/>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EA2835-03BA-69E6-366E-16F624720174}"/>
              </a:ext>
            </a:extLst>
          </p:cNvPr>
          <p:cNvSpPr>
            <a:spLocks noGrp="1"/>
          </p:cNvSpPr>
          <p:nvPr>
            <p:ph idx="1"/>
          </p:nvPr>
        </p:nvSpPr>
        <p:spPr>
          <a:xfrm>
            <a:off x="671050" y="1687972"/>
            <a:ext cx="5261429" cy="3857422"/>
          </a:xfrm>
        </p:spPr>
        <p:txBody>
          <a:bodyPr/>
          <a:lstStyle>
            <a:lvl1pPr marL="0" indent="0">
              <a:buNone/>
              <a:defRPr>
                <a:solidFill>
                  <a:schemeClr val="bg1"/>
                </a:solidFill>
              </a:defRPr>
            </a:lvl1pPr>
            <a:lvl2pPr marL="180975" indent="-180975">
              <a:defRPr>
                <a:solidFill>
                  <a:schemeClr val="bg1"/>
                </a:solidFill>
              </a:defRPr>
            </a:lvl2pPr>
            <a:lvl3pPr marL="536575" indent="-180975">
              <a:defRPr>
                <a:solidFill>
                  <a:schemeClr val="bg1"/>
                </a:solidFill>
              </a:defRPr>
            </a:lvl3pPr>
            <a:lvl4pPr marL="900113" indent="-180975">
              <a:defRPr>
                <a:solidFill>
                  <a:schemeClr val="bg1"/>
                </a:solidFill>
              </a:defRPr>
            </a:lvl4pPr>
            <a:lvl5pPr marL="12557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cxnSp>
        <p:nvCxnSpPr>
          <p:cNvPr id="10" name="Straight Connector 9">
            <a:extLst>
              <a:ext uri="{FF2B5EF4-FFF2-40B4-BE49-F238E27FC236}">
                <a16:creationId xmlns:a16="http://schemas.microsoft.com/office/drawing/2014/main" id="{20093654-858B-8D87-06B2-C9E1AA197C31}"/>
              </a:ext>
            </a:extLst>
          </p:cNvPr>
          <p:cNvCxnSpPr>
            <a:cxnSpLocks/>
          </p:cNvCxnSpPr>
          <p:nvPr userDrawn="1"/>
        </p:nvCxnSpPr>
        <p:spPr>
          <a:xfrm>
            <a:off x="671050" y="1373179"/>
            <a:ext cx="52614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979CED6-3720-983E-8C09-E04ED157B57F}"/>
              </a:ext>
            </a:extLst>
          </p:cNvPr>
          <p:cNvSpPr>
            <a:spLocks noGrp="1"/>
          </p:cNvSpPr>
          <p:nvPr>
            <p:ph type="pic" sz="quarter" idx="14"/>
          </p:nvPr>
        </p:nvSpPr>
        <p:spPr>
          <a:xfrm>
            <a:off x="6284913" y="1687513"/>
            <a:ext cx="5260975" cy="3482975"/>
          </a:xfrm>
        </p:spPr>
        <p:txBody>
          <a:bodyPr/>
          <a:lstStyle/>
          <a:p>
            <a:r>
              <a:rPr lang="en-US"/>
              <a:t>Click icon to add picture</a:t>
            </a:r>
            <a:endParaRPr lang="en-GB"/>
          </a:p>
        </p:txBody>
      </p:sp>
    </p:spTree>
    <p:extLst>
      <p:ext uri="{BB962C8B-B14F-4D97-AF65-F5344CB8AC3E}">
        <p14:creationId xmlns:p14="http://schemas.microsoft.com/office/powerpoint/2010/main" val="34922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3C63-1DE1-AAFF-6B53-A86799C3B9CD}"/>
              </a:ext>
            </a:extLst>
          </p:cNvPr>
          <p:cNvSpPr>
            <a:spLocks noGrp="1"/>
          </p:cNvSpPr>
          <p:nvPr>
            <p:ph type="title"/>
          </p:nvPr>
        </p:nvSpPr>
        <p:spPr>
          <a:xfrm>
            <a:off x="671051" y="206478"/>
            <a:ext cx="10872020" cy="1111046"/>
          </a:xfrm>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68016787-C1CA-E449-9DE8-83E94B85CA7B}"/>
              </a:ext>
            </a:extLst>
          </p:cNvPr>
          <p:cNvSpPr>
            <a:spLocks noGrp="1"/>
          </p:cNvSpPr>
          <p:nvPr>
            <p:ph type="dt" sz="half" idx="10"/>
          </p:nvPr>
        </p:nvSpPr>
        <p:spPr/>
        <p:txBody>
          <a:bodyPr/>
          <a:lstStyle/>
          <a:p>
            <a:fld id="{38319AB0-FB65-4D70-B163-3B4325D78F52}" type="datetimeFigureOut">
              <a:rPr lang="en-GB" smtClean="0"/>
              <a:t>22/04/2024</a:t>
            </a:fld>
            <a:endParaRPr lang="en-GB"/>
          </a:p>
        </p:txBody>
      </p:sp>
      <p:sp>
        <p:nvSpPr>
          <p:cNvPr id="5" name="Footer Placeholder 4">
            <a:extLst>
              <a:ext uri="{FF2B5EF4-FFF2-40B4-BE49-F238E27FC236}">
                <a16:creationId xmlns:a16="http://schemas.microsoft.com/office/drawing/2014/main" id="{99DE1DDC-6266-EAFA-5BEF-365FD44FD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C57F9-2378-8B77-9739-71E7B3BE0E8C}"/>
              </a:ext>
            </a:extLst>
          </p:cNvPr>
          <p:cNvSpPr>
            <a:spLocks noGrp="1"/>
          </p:cNvSpPr>
          <p:nvPr>
            <p:ph type="sldNum" sz="quarter" idx="12"/>
          </p:nvPr>
        </p:nvSpPr>
        <p:spPr/>
        <p:txBody>
          <a:bodyPr/>
          <a:lstStyle/>
          <a:p>
            <a:fld id="{B0CD2FD7-2372-4B33-951A-46A0D2E64FF6}" type="slidenum">
              <a:rPr lang="en-GB" smtClean="0"/>
              <a:t>‹#›</a:t>
            </a:fld>
            <a:endParaRPr lang="en-GB"/>
          </a:p>
        </p:txBody>
      </p:sp>
      <p:sp>
        <p:nvSpPr>
          <p:cNvPr id="11" name="Picture Placeholder 10">
            <a:extLst>
              <a:ext uri="{FF2B5EF4-FFF2-40B4-BE49-F238E27FC236}">
                <a16:creationId xmlns:a16="http://schemas.microsoft.com/office/drawing/2014/main" id="{746C0CE6-480B-117E-7772-B978F5555C60}"/>
              </a:ext>
            </a:extLst>
          </p:cNvPr>
          <p:cNvSpPr>
            <a:spLocks noGrp="1"/>
          </p:cNvSpPr>
          <p:nvPr>
            <p:ph type="pic" sz="quarter" idx="13"/>
          </p:nvPr>
        </p:nvSpPr>
        <p:spPr>
          <a:xfrm>
            <a:off x="671513" y="2010903"/>
            <a:ext cx="3516312" cy="2379668"/>
          </a:xfrm>
        </p:spPr>
        <p:txBody>
          <a:bodyPr/>
          <a:lstStyle/>
          <a:p>
            <a:r>
              <a:rPr lang="en-US"/>
              <a:t>Click icon to add picture</a:t>
            </a:r>
            <a:endParaRPr lang="en-GB"/>
          </a:p>
        </p:txBody>
      </p:sp>
      <p:sp>
        <p:nvSpPr>
          <p:cNvPr id="12" name="Picture Placeholder 10">
            <a:extLst>
              <a:ext uri="{FF2B5EF4-FFF2-40B4-BE49-F238E27FC236}">
                <a16:creationId xmlns:a16="http://schemas.microsoft.com/office/drawing/2014/main" id="{BB837E43-7296-3D37-CD82-A2684A1D83FC}"/>
              </a:ext>
            </a:extLst>
          </p:cNvPr>
          <p:cNvSpPr>
            <a:spLocks noGrp="1"/>
          </p:cNvSpPr>
          <p:nvPr>
            <p:ph type="pic" sz="quarter" idx="14"/>
          </p:nvPr>
        </p:nvSpPr>
        <p:spPr>
          <a:xfrm>
            <a:off x="4349136" y="2010903"/>
            <a:ext cx="3516312" cy="2379668"/>
          </a:xfrm>
        </p:spPr>
        <p:txBody>
          <a:bodyPr/>
          <a:lstStyle/>
          <a:p>
            <a:r>
              <a:rPr lang="en-US"/>
              <a:t>Click icon to add picture</a:t>
            </a:r>
            <a:endParaRPr lang="en-GB"/>
          </a:p>
        </p:txBody>
      </p:sp>
      <p:sp>
        <p:nvSpPr>
          <p:cNvPr id="13" name="Picture Placeholder 10">
            <a:extLst>
              <a:ext uri="{FF2B5EF4-FFF2-40B4-BE49-F238E27FC236}">
                <a16:creationId xmlns:a16="http://schemas.microsoft.com/office/drawing/2014/main" id="{692F6AD3-684C-F0EF-3806-88D381B8367C}"/>
              </a:ext>
            </a:extLst>
          </p:cNvPr>
          <p:cNvSpPr>
            <a:spLocks noGrp="1"/>
          </p:cNvSpPr>
          <p:nvPr>
            <p:ph type="pic" sz="quarter" idx="15"/>
          </p:nvPr>
        </p:nvSpPr>
        <p:spPr>
          <a:xfrm>
            <a:off x="8026759" y="2010903"/>
            <a:ext cx="3516312" cy="2379668"/>
          </a:xfrm>
        </p:spPr>
        <p:txBody>
          <a:bodyPr/>
          <a:lstStyle/>
          <a:p>
            <a:r>
              <a:rPr lang="en-US"/>
              <a:t>Click icon to add picture</a:t>
            </a:r>
            <a:endParaRPr lang="en-GB"/>
          </a:p>
        </p:txBody>
      </p:sp>
      <p:sp>
        <p:nvSpPr>
          <p:cNvPr id="15" name="Text Placeholder 14">
            <a:extLst>
              <a:ext uri="{FF2B5EF4-FFF2-40B4-BE49-F238E27FC236}">
                <a16:creationId xmlns:a16="http://schemas.microsoft.com/office/drawing/2014/main" id="{ED275939-8FDC-F6BB-D352-6454D881547C}"/>
              </a:ext>
            </a:extLst>
          </p:cNvPr>
          <p:cNvSpPr>
            <a:spLocks noGrp="1"/>
          </p:cNvSpPr>
          <p:nvPr>
            <p:ph type="body" sz="quarter" idx="16"/>
          </p:nvPr>
        </p:nvSpPr>
        <p:spPr>
          <a:xfrm>
            <a:off x="671513" y="4528681"/>
            <a:ext cx="3516312" cy="972233"/>
          </a:xfr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16" name="Text Placeholder 14">
            <a:extLst>
              <a:ext uri="{FF2B5EF4-FFF2-40B4-BE49-F238E27FC236}">
                <a16:creationId xmlns:a16="http://schemas.microsoft.com/office/drawing/2014/main" id="{69C31192-5F88-9864-944E-646D7E63DF60}"/>
              </a:ext>
            </a:extLst>
          </p:cNvPr>
          <p:cNvSpPr>
            <a:spLocks noGrp="1"/>
          </p:cNvSpPr>
          <p:nvPr>
            <p:ph type="body" sz="quarter" idx="17"/>
          </p:nvPr>
        </p:nvSpPr>
        <p:spPr>
          <a:xfrm>
            <a:off x="4349136" y="4528680"/>
            <a:ext cx="3516312" cy="972233"/>
          </a:xfr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17" name="Text Placeholder 14">
            <a:extLst>
              <a:ext uri="{FF2B5EF4-FFF2-40B4-BE49-F238E27FC236}">
                <a16:creationId xmlns:a16="http://schemas.microsoft.com/office/drawing/2014/main" id="{0A4B2D53-9F6E-B321-85AE-EE6795B1554C}"/>
              </a:ext>
            </a:extLst>
          </p:cNvPr>
          <p:cNvSpPr>
            <a:spLocks noGrp="1"/>
          </p:cNvSpPr>
          <p:nvPr>
            <p:ph type="body" sz="quarter" idx="18"/>
          </p:nvPr>
        </p:nvSpPr>
        <p:spPr>
          <a:xfrm>
            <a:off x="8026759" y="4528679"/>
            <a:ext cx="3516312" cy="972233"/>
          </a:xfrm>
        </p:spPr>
        <p:txBody>
          <a:bodyPr>
            <a:noAutofit/>
          </a:bodyPr>
          <a:lstStyle>
            <a:lvl1pPr marL="0" indent="0">
              <a:spcBef>
                <a:spcPts val="0"/>
              </a:spcBef>
              <a:buNone/>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9314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FF473D8-5BF9-0DAF-1C04-FDC3F17C1815}"/>
              </a:ext>
            </a:extLst>
          </p:cNvPr>
          <p:cNvSpPr/>
          <p:nvPr userDrawn="1"/>
        </p:nvSpPr>
        <p:spPr>
          <a:xfrm>
            <a:off x="10393486" y="5718629"/>
            <a:ext cx="1798514" cy="1139371"/>
          </a:xfrm>
          <a:custGeom>
            <a:avLst/>
            <a:gdLst>
              <a:gd name="connsiteX0" fmla="*/ 0 w 1798514"/>
              <a:gd name="connsiteY0" fmla="*/ 0 h 1139371"/>
              <a:gd name="connsiteX1" fmla="*/ 1798514 w 1798514"/>
              <a:gd name="connsiteY1" fmla="*/ 0 h 1139371"/>
              <a:gd name="connsiteX2" fmla="*/ 1798514 w 1798514"/>
              <a:gd name="connsiteY2" fmla="*/ 1139371 h 1139371"/>
              <a:gd name="connsiteX3" fmla="*/ 816505 w 179851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798514" h="1139371">
                <a:moveTo>
                  <a:pt x="0" y="0"/>
                </a:moveTo>
                <a:lnTo>
                  <a:pt x="1798514" y="0"/>
                </a:lnTo>
                <a:lnTo>
                  <a:pt x="1798514" y="1139371"/>
                </a:lnTo>
                <a:lnTo>
                  <a:pt x="816505" y="113937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8A895084-A553-1355-A0CE-7F3374555D68}"/>
              </a:ext>
            </a:extLst>
          </p:cNvPr>
          <p:cNvSpPr/>
          <p:nvPr userDrawn="1"/>
        </p:nvSpPr>
        <p:spPr>
          <a:xfrm>
            <a:off x="0" y="5718629"/>
            <a:ext cx="11108394" cy="1139371"/>
          </a:xfrm>
          <a:custGeom>
            <a:avLst/>
            <a:gdLst>
              <a:gd name="connsiteX0" fmla="*/ 0 w 11108394"/>
              <a:gd name="connsiteY0" fmla="*/ 0 h 1139371"/>
              <a:gd name="connsiteX1" fmla="*/ 10291889 w 11108394"/>
              <a:gd name="connsiteY1" fmla="*/ 0 h 1139371"/>
              <a:gd name="connsiteX2" fmla="*/ 11108394 w 11108394"/>
              <a:gd name="connsiteY2" fmla="*/ 1139371 h 1139371"/>
              <a:gd name="connsiteX3" fmla="*/ 0 w 11108394"/>
              <a:gd name="connsiteY3" fmla="*/ 1139371 h 1139371"/>
            </a:gdLst>
            <a:ahLst/>
            <a:cxnLst>
              <a:cxn ang="0">
                <a:pos x="connsiteX0" y="connsiteY0"/>
              </a:cxn>
              <a:cxn ang="0">
                <a:pos x="connsiteX1" y="connsiteY1"/>
              </a:cxn>
              <a:cxn ang="0">
                <a:pos x="connsiteX2" y="connsiteY2"/>
              </a:cxn>
              <a:cxn ang="0">
                <a:pos x="connsiteX3" y="connsiteY3"/>
              </a:cxn>
            </a:cxnLst>
            <a:rect l="l" t="t" r="r" b="b"/>
            <a:pathLst>
              <a:path w="11108394" h="1139371">
                <a:moveTo>
                  <a:pt x="0" y="0"/>
                </a:moveTo>
                <a:lnTo>
                  <a:pt x="10291889" y="0"/>
                </a:lnTo>
                <a:lnTo>
                  <a:pt x="11108394" y="1139371"/>
                </a:lnTo>
                <a:lnTo>
                  <a:pt x="0" y="1139371"/>
                </a:lnTo>
                <a:close/>
              </a:path>
            </a:pathLst>
          </a:custGeom>
          <a:solidFill>
            <a:srgbClr val="D9E8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9669EDD7-3FD5-BD6C-4077-576F41518A3B}"/>
              </a:ext>
            </a:extLst>
          </p:cNvPr>
          <p:cNvSpPr>
            <a:spLocks noGrp="1"/>
          </p:cNvSpPr>
          <p:nvPr>
            <p:ph type="title"/>
          </p:nvPr>
        </p:nvSpPr>
        <p:spPr>
          <a:xfrm>
            <a:off x="671051" y="206478"/>
            <a:ext cx="10872020" cy="1111046"/>
          </a:xfrm>
          <a:prstGeom prst="rect">
            <a:avLst/>
          </a:prstGeom>
        </p:spPr>
        <p:txBody>
          <a:bodyPr vert="horz" lIns="0" tIns="0" rIns="0" bIns="0" rtlCol="0" anchor="b">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E609A9A-C651-26B2-EC3F-47FE40058DF2}"/>
              </a:ext>
            </a:extLst>
          </p:cNvPr>
          <p:cNvSpPr>
            <a:spLocks noGrp="1"/>
          </p:cNvSpPr>
          <p:nvPr>
            <p:ph type="body" idx="1"/>
          </p:nvPr>
        </p:nvSpPr>
        <p:spPr>
          <a:xfrm>
            <a:off x="671051" y="1687972"/>
            <a:ext cx="10872020" cy="385742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153D002-6267-E830-CE5A-3E969F0A9D8A}"/>
              </a:ext>
            </a:extLst>
          </p:cNvPr>
          <p:cNvSpPr>
            <a:spLocks noGrp="1"/>
          </p:cNvSpPr>
          <p:nvPr>
            <p:ph type="dt" sz="half" idx="2"/>
          </p:nvPr>
        </p:nvSpPr>
        <p:spPr>
          <a:xfrm>
            <a:off x="7558285" y="6378121"/>
            <a:ext cx="2743200" cy="295172"/>
          </a:xfrm>
          <a:prstGeom prst="rect">
            <a:avLst/>
          </a:prstGeom>
        </p:spPr>
        <p:txBody>
          <a:bodyPr vert="horz" lIns="0" tIns="0" rIns="0" bIns="0" rtlCol="0" anchor="ctr"/>
          <a:lstStyle>
            <a:lvl1pPr algn="r">
              <a:defRPr sz="1200">
                <a:solidFill>
                  <a:schemeClr val="tx2"/>
                </a:solidFill>
              </a:defRPr>
            </a:lvl1pPr>
          </a:lstStyle>
          <a:p>
            <a:fld id="{38319AB0-FB65-4D70-B163-3B4325D78F52}" type="datetimeFigureOut">
              <a:rPr lang="en-GB" smtClean="0"/>
              <a:pPr/>
              <a:t>22/04/2024</a:t>
            </a:fld>
            <a:endParaRPr lang="en-GB"/>
          </a:p>
        </p:txBody>
      </p:sp>
      <p:sp>
        <p:nvSpPr>
          <p:cNvPr id="5" name="Footer Placeholder 4">
            <a:extLst>
              <a:ext uri="{FF2B5EF4-FFF2-40B4-BE49-F238E27FC236}">
                <a16:creationId xmlns:a16="http://schemas.microsoft.com/office/drawing/2014/main" id="{70DDC972-3596-E0FC-4745-683C8934149A}"/>
              </a:ext>
            </a:extLst>
          </p:cNvPr>
          <p:cNvSpPr>
            <a:spLocks noGrp="1"/>
          </p:cNvSpPr>
          <p:nvPr>
            <p:ph type="ftr" sz="quarter" idx="3"/>
          </p:nvPr>
        </p:nvSpPr>
        <p:spPr>
          <a:xfrm>
            <a:off x="671050" y="6378121"/>
            <a:ext cx="6887235" cy="295172"/>
          </a:xfrm>
          <a:prstGeom prst="rect">
            <a:avLst/>
          </a:prstGeom>
        </p:spPr>
        <p:txBody>
          <a:bodyPr vert="horz" lIns="0" tIns="0" rIns="0" bIns="0" rtlCol="0" anchor="ctr"/>
          <a:lstStyle>
            <a:lvl1pPr algn="l">
              <a:defRPr sz="12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1D5532BF-CDBB-2FC6-CA4E-9E107186EA96}"/>
              </a:ext>
            </a:extLst>
          </p:cNvPr>
          <p:cNvSpPr>
            <a:spLocks noGrp="1"/>
          </p:cNvSpPr>
          <p:nvPr>
            <p:ph type="sldNum" sz="quarter" idx="4"/>
          </p:nvPr>
        </p:nvSpPr>
        <p:spPr>
          <a:xfrm>
            <a:off x="83508" y="6378121"/>
            <a:ext cx="489858" cy="295172"/>
          </a:xfrm>
          <a:prstGeom prst="rect">
            <a:avLst/>
          </a:prstGeom>
        </p:spPr>
        <p:txBody>
          <a:bodyPr vert="horz" lIns="0" tIns="0" rIns="0" bIns="0" rtlCol="0" anchor="ctr"/>
          <a:lstStyle>
            <a:lvl1pPr algn="ctr">
              <a:defRPr sz="1200">
                <a:solidFill>
                  <a:schemeClr val="tx2"/>
                </a:solidFill>
              </a:defRPr>
            </a:lvl1pPr>
          </a:lstStyle>
          <a:p>
            <a:fld id="{B0CD2FD7-2372-4B33-951A-46A0D2E64FF6}" type="slidenum">
              <a:rPr lang="en-GB" smtClean="0"/>
              <a:pPr/>
              <a:t>‹#›</a:t>
            </a:fld>
            <a:endParaRPr lang="en-GB"/>
          </a:p>
        </p:txBody>
      </p:sp>
      <p:pic>
        <p:nvPicPr>
          <p:cNvPr id="15" name="Graphic 14">
            <a:extLst>
              <a:ext uri="{FF2B5EF4-FFF2-40B4-BE49-F238E27FC236}">
                <a16:creationId xmlns:a16="http://schemas.microsoft.com/office/drawing/2014/main" id="{7F690FCC-9C01-E1C4-E162-4A3A89D702C1}"/>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320475" y="5972629"/>
            <a:ext cx="494823" cy="616857"/>
          </a:xfrm>
          <a:prstGeom prst="rect">
            <a:avLst/>
          </a:prstGeom>
        </p:spPr>
      </p:pic>
      <p:cxnSp>
        <p:nvCxnSpPr>
          <p:cNvPr id="17" name="Straight Connector 16">
            <a:extLst>
              <a:ext uri="{FF2B5EF4-FFF2-40B4-BE49-F238E27FC236}">
                <a16:creationId xmlns:a16="http://schemas.microsoft.com/office/drawing/2014/main" id="{6B199CF0-B8FA-33CC-7DAE-BF8723D163AD}"/>
              </a:ext>
            </a:extLst>
          </p:cNvPr>
          <p:cNvCxnSpPr/>
          <p:nvPr userDrawn="1"/>
        </p:nvCxnSpPr>
        <p:spPr>
          <a:xfrm>
            <a:off x="671050" y="1373179"/>
            <a:ext cx="1087202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07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61" r:id="rId5"/>
    <p:sldLayoutId id="2147483662" r:id="rId6"/>
    <p:sldLayoutId id="2147483663" r:id="rId7"/>
    <p:sldLayoutId id="2147483664" r:id="rId8"/>
    <p:sldLayoutId id="2147483659" r:id="rId9"/>
    <p:sldLayoutId id="2147483660" r:id="rId10"/>
    <p:sldLayoutId id="2147483658" r:id="rId11"/>
    <p:sldLayoutId id="2147483651" r:id="rId12"/>
    <p:sldLayoutId id="2147483654" r:id="rId13"/>
    <p:sldLayoutId id="214748365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176213" indent="-176213"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1pPr>
      <a:lvl2pPr marL="541338" indent="-18732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2pPr>
      <a:lvl3pPr marL="895350" indent="-177800"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3pPr>
      <a:lvl4pPr marL="1258888" indent="-18732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4pPr>
      <a:lvl5pPr marL="1612900" indent="-177800"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groups@cibse.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inclusivity@cibse.or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2.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5.jpg"/><Relationship Id="rId4" Type="http://schemas.openxmlformats.org/officeDocument/2006/relationships/image" Target="../media/image44.jpg"/></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4E6B875-8176-F6E6-20D5-0EE6E1F456D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a:xfrm>
            <a:off x="2692400" y="0"/>
            <a:ext cx="9499600" cy="6858000"/>
          </a:xfrm>
        </p:spPr>
      </p:pic>
      <p:sp>
        <p:nvSpPr>
          <p:cNvPr id="6" name="Title 5">
            <a:extLst>
              <a:ext uri="{FF2B5EF4-FFF2-40B4-BE49-F238E27FC236}">
                <a16:creationId xmlns:a16="http://schemas.microsoft.com/office/drawing/2014/main" id="{76FA9941-5B08-049D-8224-CFC4C7342CDC}"/>
              </a:ext>
            </a:extLst>
          </p:cNvPr>
          <p:cNvSpPr>
            <a:spLocks noGrp="1"/>
          </p:cNvSpPr>
          <p:nvPr>
            <p:ph type="ctrTitle"/>
          </p:nvPr>
        </p:nvSpPr>
        <p:spPr>
          <a:xfrm>
            <a:off x="671050" y="1041400"/>
            <a:ext cx="5969236" cy="2387600"/>
          </a:xfrm>
        </p:spPr>
        <p:txBody>
          <a:bodyPr/>
          <a:lstStyle/>
          <a:p>
            <a:r>
              <a:rPr lang="en-GB" dirty="0"/>
              <a:t>Presentation title</a:t>
            </a:r>
            <a:br>
              <a:rPr lang="en-GB" dirty="0"/>
            </a:br>
            <a:r>
              <a:rPr lang="en-GB" dirty="0"/>
              <a:t>runs here</a:t>
            </a:r>
          </a:p>
        </p:txBody>
      </p:sp>
      <p:sp>
        <p:nvSpPr>
          <p:cNvPr id="7" name="Subtitle 6">
            <a:extLst>
              <a:ext uri="{FF2B5EF4-FFF2-40B4-BE49-F238E27FC236}">
                <a16:creationId xmlns:a16="http://schemas.microsoft.com/office/drawing/2014/main" id="{C9A384DB-A841-1502-3933-A77E850DEA90}"/>
              </a:ext>
            </a:extLst>
          </p:cNvPr>
          <p:cNvSpPr>
            <a:spLocks noGrp="1"/>
          </p:cNvSpPr>
          <p:nvPr>
            <p:ph type="subTitle" idx="1"/>
          </p:nvPr>
        </p:nvSpPr>
        <p:spPr/>
        <p:txBody>
          <a:bodyPr>
            <a:normAutofit lnSpcReduction="10000"/>
          </a:bodyPr>
          <a:lstStyle/>
          <a:p>
            <a:r>
              <a:rPr lang="en-GB" dirty="0"/>
              <a:t>Subtitle runs here. </a:t>
            </a:r>
          </a:p>
          <a:p>
            <a:endParaRPr lang="en-GB" dirty="0"/>
          </a:p>
          <a:p>
            <a:r>
              <a:rPr lang="en-GB" dirty="0"/>
              <a:t>Click on the image to change it </a:t>
            </a:r>
          </a:p>
        </p:txBody>
      </p:sp>
    </p:spTree>
    <p:extLst>
      <p:ext uri="{BB962C8B-B14F-4D97-AF65-F5344CB8AC3E}">
        <p14:creationId xmlns:p14="http://schemas.microsoft.com/office/powerpoint/2010/main" val="318632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3879-02BE-A439-2BA5-2C9703617C50}"/>
              </a:ext>
            </a:extLst>
          </p:cNvPr>
          <p:cNvSpPr>
            <a:spLocks noGrp="1"/>
          </p:cNvSpPr>
          <p:nvPr>
            <p:ph type="title"/>
          </p:nvPr>
        </p:nvSpPr>
        <p:spPr/>
        <p:txBody>
          <a:bodyPr/>
          <a:lstStyle/>
          <a:p>
            <a:r>
              <a:rPr lang="en-GB" dirty="0"/>
              <a:t>Past Events</a:t>
            </a:r>
          </a:p>
        </p:txBody>
      </p:sp>
      <p:sp>
        <p:nvSpPr>
          <p:cNvPr id="3" name="Picture Placeholder 2">
            <a:extLst>
              <a:ext uri="{FF2B5EF4-FFF2-40B4-BE49-F238E27FC236}">
                <a16:creationId xmlns:a16="http://schemas.microsoft.com/office/drawing/2014/main" id="{7B2059D4-2FC6-D160-0961-978FDC69C2AB}"/>
              </a:ext>
            </a:extLst>
          </p:cNvPr>
          <p:cNvSpPr>
            <a:spLocks noGrp="1"/>
          </p:cNvSpPr>
          <p:nvPr>
            <p:ph type="pic" sz="quarter" idx="13"/>
          </p:nvPr>
        </p:nvSpPr>
        <p:spPr/>
        <p:txBody>
          <a:bodyPr/>
          <a:lstStyle/>
          <a:p>
            <a:endParaRPr lang="en-GB"/>
          </a:p>
        </p:txBody>
      </p:sp>
      <p:sp>
        <p:nvSpPr>
          <p:cNvPr id="4" name="Picture Placeholder 3">
            <a:extLst>
              <a:ext uri="{FF2B5EF4-FFF2-40B4-BE49-F238E27FC236}">
                <a16:creationId xmlns:a16="http://schemas.microsoft.com/office/drawing/2014/main" id="{C1EDBD88-F8C1-4629-50B3-072250A252E9}"/>
              </a:ext>
            </a:extLst>
          </p:cNvPr>
          <p:cNvSpPr>
            <a:spLocks noGrp="1"/>
          </p:cNvSpPr>
          <p:nvPr>
            <p:ph type="pic" sz="quarter" idx="14"/>
          </p:nvPr>
        </p:nvSpPr>
        <p:spPr/>
        <p:txBody>
          <a:bodyPr/>
          <a:lstStyle/>
          <a:p>
            <a:endParaRPr lang="en-GB"/>
          </a:p>
        </p:txBody>
      </p:sp>
      <p:sp>
        <p:nvSpPr>
          <p:cNvPr id="5" name="Picture Placeholder 4">
            <a:extLst>
              <a:ext uri="{FF2B5EF4-FFF2-40B4-BE49-F238E27FC236}">
                <a16:creationId xmlns:a16="http://schemas.microsoft.com/office/drawing/2014/main" id="{9F1E9BD4-1B80-14EB-6FB7-0DBD85359AC3}"/>
              </a:ext>
            </a:extLst>
          </p:cNvPr>
          <p:cNvSpPr>
            <a:spLocks noGrp="1"/>
          </p:cNvSpPr>
          <p:nvPr>
            <p:ph type="pic" sz="quarter" idx="15"/>
          </p:nvPr>
        </p:nvSpPr>
        <p:spPr/>
        <p:txBody>
          <a:bodyPr/>
          <a:lstStyle/>
          <a:p>
            <a:endParaRPr lang="en-GB"/>
          </a:p>
        </p:txBody>
      </p:sp>
      <p:sp>
        <p:nvSpPr>
          <p:cNvPr id="6" name="Text Placeholder 5">
            <a:extLst>
              <a:ext uri="{FF2B5EF4-FFF2-40B4-BE49-F238E27FC236}">
                <a16:creationId xmlns:a16="http://schemas.microsoft.com/office/drawing/2014/main" id="{049BEF83-E410-1BD7-5274-CDB0C03AC721}"/>
              </a:ext>
            </a:extLst>
          </p:cNvPr>
          <p:cNvSpPr>
            <a:spLocks noGrp="1"/>
          </p:cNvSpPr>
          <p:nvPr>
            <p:ph type="body" sz="quarter" idx="16"/>
          </p:nvPr>
        </p:nvSpPr>
        <p:spPr/>
        <p:txBody>
          <a:bodyPr/>
          <a:lstStyle/>
          <a:p>
            <a:endParaRPr lang="en-GB"/>
          </a:p>
        </p:txBody>
      </p:sp>
      <p:sp>
        <p:nvSpPr>
          <p:cNvPr id="7" name="Text Placeholder 6">
            <a:extLst>
              <a:ext uri="{FF2B5EF4-FFF2-40B4-BE49-F238E27FC236}">
                <a16:creationId xmlns:a16="http://schemas.microsoft.com/office/drawing/2014/main" id="{EFE4447D-37D2-110B-6CCA-D4B05131AAD9}"/>
              </a:ext>
            </a:extLst>
          </p:cNvPr>
          <p:cNvSpPr>
            <a:spLocks noGrp="1"/>
          </p:cNvSpPr>
          <p:nvPr>
            <p:ph type="body" sz="quarter" idx="17"/>
          </p:nvPr>
        </p:nvSpPr>
        <p:spPr/>
        <p:txBody>
          <a:bodyPr/>
          <a:lstStyle/>
          <a:p>
            <a:endParaRPr lang="en-GB"/>
          </a:p>
        </p:txBody>
      </p:sp>
      <p:sp>
        <p:nvSpPr>
          <p:cNvPr id="8" name="Text Placeholder 7">
            <a:extLst>
              <a:ext uri="{FF2B5EF4-FFF2-40B4-BE49-F238E27FC236}">
                <a16:creationId xmlns:a16="http://schemas.microsoft.com/office/drawing/2014/main" id="{043E0353-2803-DA4C-D3A2-A96BC2DB3F8A}"/>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170378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3879-02BE-A439-2BA5-2C9703617C50}"/>
              </a:ext>
            </a:extLst>
          </p:cNvPr>
          <p:cNvSpPr>
            <a:spLocks noGrp="1"/>
          </p:cNvSpPr>
          <p:nvPr>
            <p:ph type="title"/>
          </p:nvPr>
        </p:nvSpPr>
        <p:spPr/>
        <p:txBody>
          <a:bodyPr/>
          <a:lstStyle/>
          <a:p>
            <a:r>
              <a:rPr lang="en-GB" dirty="0"/>
              <a:t>Upcoming Events</a:t>
            </a:r>
          </a:p>
        </p:txBody>
      </p:sp>
      <p:sp>
        <p:nvSpPr>
          <p:cNvPr id="3" name="Picture Placeholder 2">
            <a:extLst>
              <a:ext uri="{FF2B5EF4-FFF2-40B4-BE49-F238E27FC236}">
                <a16:creationId xmlns:a16="http://schemas.microsoft.com/office/drawing/2014/main" id="{7B2059D4-2FC6-D160-0961-978FDC69C2AB}"/>
              </a:ext>
            </a:extLst>
          </p:cNvPr>
          <p:cNvSpPr>
            <a:spLocks noGrp="1"/>
          </p:cNvSpPr>
          <p:nvPr>
            <p:ph type="pic" sz="quarter" idx="13"/>
          </p:nvPr>
        </p:nvSpPr>
        <p:spPr/>
        <p:txBody>
          <a:bodyPr/>
          <a:lstStyle/>
          <a:p>
            <a:endParaRPr lang="en-GB"/>
          </a:p>
        </p:txBody>
      </p:sp>
      <p:sp>
        <p:nvSpPr>
          <p:cNvPr id="4" name="Picture Placeholder 3">
            <a:extLst>
              <a:ext uri="{FF2B5EF4-FFF2-40B4-BE49-F238E27FC236}">
                <a16:creationId xmlns:a16="http://schemas.microsoft.com/office/drawing/2014/main" id="{C1EDBD88-F8C1-4629-50B3-072250A252E9}"/>
              </a:ext>
            </a:extLst>
          </p:cNvPr>
          <p:cNvSpPr>
            <a:spLocks noGrp="1"/>
          </p:cNvSpPr>
          <p:nvPr>
            <p:ph type="pic" sz="quarter" idx="14"/>
          </p:nvPr>
        </p:nvSpPr>
        <p:spPr/>
        <p:txBody>
          <a:bodyPr/>
          <a:lstStyle/>
          <a:p>
            <a:endParaRPr lang="en-GB"/>
          </a:p>
        </p:txBody>
      </p:sp>
      <p:sp>
        <p:nvSpPr>
          <p:cNvPr id="5" name="Picture Placeholder 4">
            <a:extLst>
              <a:ext uri="{FF2B5EF4-FFF2-40B4-BE49-F238E27FC236}">
                <a16:creationId xmlns:a16="http://schemas.microsoft.com/office/drawing/2014/main" id="{9F1E9BD4-1B80-14EB-6FB7-0DBD85359AC3}"/>
              </a:ext>
            </a:extLst>
          </p:cNvPr>
          <p:cNvSpPr>
            <a:spLocks noGrp="1"/>
          </p:cNvSpPr>
          <p:nvPr>
            <p:ph type="pic" sz="quarter" idx="15"/>
          </p:nvPr>
        </p:nvSpPr>
        <p:spPr/>
        <p:txBody>
          <a:bodyPr/>
          <a:lstStyle/>
          <a:p>
            <a:endParaRPr lang="en-GB"/>
          </a:p>
        </p:txBody>
      </p:sp>
      <p:sp>
        <p:nvSpPr>
          <p:cNvPr id="6" name="Text Placeholder 5">
            <a:extLst>
              <a:ext uri="{FF2B5EF4-FFF2-40B4-BE49-F238E27FC236}">
                <a16:creationId xmlns:a16="http://schemas.microsoft.com/office/drawing/2014/main" id="{049BEF83-E410-1BD7-5274-CDB0C03AC721}"/>
              </a:ext>
            </a:extLst>
          </p:cNvPr>
          <p:cNvSpPr>
            <a:spLocks noGrp="1"/>
          </p:cNvSpPr>
          <p:nvPr>
            <p:ph type="body" sz="quarter" idx="16"/>
          </p:nvPr>
        </p:nvSpPr>
        <p:spPr/>
        <p:txBody>
          <a:bodyPr/>
          <a:lstStyle/>
          <a:p>
            <a:endParaRPr lang="en-GB"/>
          </a:p>
        </p:txBody>
      </p:sp>
      <p:sp>
        <p:nvSpPr>
          <p:cNvPr id="7" name="Text Placeholder 6">
            <a:extLst>
              <a:ext uri="{FF2B5EF4-FFF2-40B4-BE49-F238E27FC236}">
                <a16:creationId xmlns:a16="http://schemas.microsoft.com/office/drawing/2014/main" id="{EFE4447D-37D2-110B-6CCA-D4B05131AAD9}"/>
              </a:ext>
            </a:extLst>
          </p:cNvPr>
          <p:cNvSpPr>
            <a:spLocks noGrp="1"/>
          </p:cNvSpPr>
          <p:nvPr>
            <p:ph type="body" sz="quarter" idx="17"/>
          </p:nvPr>
        </p:nvSpPr>
        <p:spPr/>
        <p:txBody>
          <a:bodyPr/>
          <a:lstStyle/>
          <a:p>
            <a:endParaRPr lang="en-GB"/>
          </a:p>
        </p:txBody>
      </p:sp>
      <p:sp>
        <p:nvSpPr>
          <p:cNvPr id="8" name="Text Placeholder 7">
            <a:extLst>
              <a:ext uri="{FF2B5EF4-FFF2-40B4-BE49-F238E27FC236}">
                <a16:creationId xmlns:a16="http://schemas.microsoft.com/office/drawing/2014/main" id="{043E0353-2803-DA4C-D3A2-A96BC2DB3F8A}"/>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26723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uilding with trees and plants in front of it&#10;&#10;Description automatically generated with low confidence">
            <a:extLst>
              <a:ext uri="{FF2B5EF4-FFF2-40B4-BE49-F238E27FC236}">
                <a16:creationId xmlns:a16="http://schemas.microsoft.com/office/drawing/2014/main" id="{EA6C6A0E-6B78-6531-465C-401BE5392BE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AB0E11AC-5D1C-242C-795E-271E54B93643}"/>
              </a:ext>
            </a:extLst>
          </p:cNvPr>
          <p:cNvSpPr>
            <a:spLocks noGrp="1"/>
          </p:cNvSpPr>
          <p:nvPr>
            <p:ph type="body" sz="quarter" idx="14"/>
          </p:nvPr>
        </p:nvSpPr>
        <p:spPr/>
        <p:txBody>
          <a:bodyPr/>
          <a:lstStyle/>
          <a:p>
            <a:r>
              <a:rPr lang="en-GB" dirty="0"/>
              <a:t>Heading here</a:t>
            </a:r>
          </a:p>
          <a:p>
            <a:pPr lvl="1"/>
            <a:r>
              <a:rPr lang="en-GB" dirty="0"/>
              <a:t>Subheading here</a:t>
            </a:r>
          </a:p>
        </p:txBody>
      </p:sp>
    </p:spTree>
    <p:extLst>
      <p:ext uri="{BB962C8B-B14F-4D97-AF65-F5344CB8AC3E}">
        <p14:creationId xmlns:p14="http://schemas.microsoft.com/office/powerpoint/2010/main" val="24756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19F0-D051-4975-18C6-30F030A1F403}"/>
              </a:ext>
            </a:extLst>
          </p:cNvPr>
          <p:cNvSpPr>
            <a:spLocks noGrp="1"/>
          </p:cNvSpPr>
          <p:nvPr>
            <p:ph type="title"/>
          </p:nvPr>
        </p:nvSpPr>
        <p:spPr/>
        <p:txBody>
          <a:bodyPr/>
          <a:lstStyle/>
          <a:p>
            <a:r>
              <a:rPr lang="en-GB" dirty="0"/>
              <a:t>Slide with </a:t>
            </a:r>
            <a:r>
              <a:rPr lang="en-GB"/>
              <a:t>one column</a:t>
            </a:r>
          </a:p>
        </p:txBody>
      </p:sp>
      <p:sp>
        <p:nvSpPr>
          <p:cNvPr id="6" name="Content Placeholder 5">
            <a:extLst>
              <a:ext uri="{FF2B5EF4-FFF2-40B4-BE49-F238E27FC236}">
                <a16:creationId xmlns:a16="http://schemas.microsoft.com/office/drawing/2014/main" id="{3BB1B3BB-00A5-F827-19FF-0702323B7958}"/>
              </a:ext>
            </a:extLst>
          </p:cNvPr>
          <p:cNvSpPr>
            <a:spLocks noGrp="1"/>
          </p:cNvSpPr>
          <p:nvPr>
            <p:ph idx="1"/>
          </p:nvPr>
        </p:nvSpPr>
        <p:spPr/>
        <p:txBody>
          <a:bodyPr/>
          <a:lstStyle/>
          <a:p>
            <a:r>
              <a:rPr lang="en-GB" dirty="0"/>
              <a:t>This is display text it is not here to be read it is here to show how this document will look when populated with real text. This is display text it is not here to be read it is here to show how this document will look when populated with real text. This is display text it is not here to be read it is here to show how this document will look when populated with real text. This is display text it is not here to be read it is here to show how this document will look when populated with real text.</a:t>
            </a:r>
          </a:p>
          <a:p>
            <a:r>
              <a:rPr lang="en-GB" dirty="0"/>
              <a:t>This is display text it is not here to be read it is here to show how this document will look when populated with real text. This is display text it is not here to be read it is here to show how this document will look when populated with real text. This is display text it is not here to be read it is here to show how this document will look when populated with real text. This is display text it is not here to be read it is here to show how this document will look when populated with real text.</a:t>
            </a:r>
          </a:p>
        </p:txBody>
      </p:sp>
    </p:spTree>
    <p:extLst>
      <p:ext uri="{BB962C8B-B14F-4D97-AF65-F5344CB8AC3E}">
        <p14:creationId xmlns:p14="http://schemas.microsoft.com/office/powerpoint/2010/main" val="12285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19F0-D051-4975-18C6-30F030A1F403}"/>
              </a:ext>
            </a:extLst>
          </p:cNvPr>
          <p:cNvSpPr>
            <a:spLocks noGrp="1"/>
          </p:cNvSpPr>
          <p:nvPr>
            <p:ph type="title"/>
          </p:nvPr>
        </p:nvSpPr>
        <p:spPr/>
        <p:txBody>
          <a:bodyPr/>
          <a:lstStyle/>
          <a:p>
            <a:r>
              <a:rPr lang="en-GB" dirty="0"/>
              <a:t>Slide with two columns</a:t>
            </a:r>
          </a:p>
        </p:txBody>
      </p:sp>
      <p:sp>
        <p:nvSpPr>
          <p:cNvPr id="6" name="Content Placeholder 5">
            <a:extLst>
              <a:ext uri="{FF2B5EF4-FFF2-40B4-BE49-F238E27FC236}">
                <a16:creationId xmlns:a16="http://schemas.microsoft.com/office/drawing/2014/main" id="{3BB1B3BB-00A5-F827-19FF-0702323B7958}"/>
              </a:ext>
            </a:extLst>
          </p:cNvPr>
          <p:cNvSpPr>
            <a:spLocks noGrp="1"/>
          </p:cNvSpPr>
          <p:nvPr>
            <p:ph idx="1"/>
          </p:nvPr>
        </p:nvSpPr>
        <p:spPr/>
        <p:txBody>
          <a:bodyPr/>
          <a:lstStyle/>
          <a:p>
            <a:r>
              <a:rPr lang="en-GB" dirty="0"/>
              <a:t>This is display text it is not here to be read it is here to show how this document will look when populated with real text it is not here to be read. This is display text it is not here to be read it is here to show how this document will look when populated with real text. This is display text it is not here to be read it is here to show how this document will look when populated with real text. </a:t>
            </a:r>
          </a:p>
          <a:p>
            <a:pPr lvl="1"/>
            <a:r>
              <a:rPr lang="en-GB" dirty="0"/>
              <a:t>This is bulleted text</a:t>
            </a:r>
          </a:p>
          <a:p>
            <a:pPr lvl="1"/>
            <a:r>
              <a:rPr lang="en-GB" dirty="0"/>
              <a:t>This is bulleted text</a:t>
            </a:r>
          </a:p>
          <a:p>
            <a:pPr lvl="1"/>
            <a:r>
              <a:rPr lang="en-GB" dirty="0"/>
              <a:t>This is bulleted text</a:t>
            </a:r>
          </a:p>
          <a:p>
            <a:endParaRPr lang="en-GB" dirty="0"/>
          </a:p>
        </p:txBody>
      </p:sp>
      <p:sp>
        <p:nvSpPr>
          <p:cNvPr id="7" name="Content Placeholder 6">
            <a:extLst>
              <a:ext uri="{FF2B5EF4-FFF2-40B4-BE49-F238E27FC236}">
                <a16:creationId xmlns:a16="http://schemas.microsoft.com/office/drawing/2014/main" id="{B6EC5C0C-2CC8-5E3F-DE63-0CB5B222FD49}"/>
              </a:ext>
            </a:extLst>
          </p:cNvPr>
          <p:cNvSpPr>
            <a:spLocks noGrp="1"/>
          </p:cNvSpPr>
          <p:nvPr>
            <p:ph idx="13"/>
          </p:nvPr>
        </p:nvSpPr>
        <p:spPr/>
        <p:txBody>
          <a:bodyPr>
            <a:normAutofit/>
          </a:bodyPr>
          <a:lstStyle/>
          <a:p>
            <a:r>
              <a:rPr lang="en-GB" dirty="0"/>
              <a:t>This is display text it is not here to be read it is here to show how this document will look when populated with real text it is not here to be read. This is display text it is not here to be read it is here to show how this document will look. </a:t>
            </a:r>
          </a:p>
          <a:p>
            <a:pPr lvl="1"/>
            <a:r>
              <a:rPr lang="en-GB" dirty="0"/>
              <a:t>This is bulleted text</a:t>
            </a:r>
          </a:p>
          <a:p>
            <a:pPr lvl="1"/>
            <a:r>
              <a:rPr lang="en-GB" dirty="0"/>
              <a:t>This is bulleted text</a:t>
            </a:r>
          </a:p>
          <a:p>
            <a:pPr lvl="1"/>
            <a:r>
              <a:rPr lang="en-GB" dirty="0"/>
              <a:t>This is bulleted text</a:t>
            </a:r>
          </a:p>
          <a:p>
            <a:r>
              <a:rPr lang="en-GB" dirty="0"/>
              <a:t>This is display text it is not here to be read it is here to show how this document will look when populated with real text. </a:t>
            </a:r>
          </a:p>
        </p:txBody>
      </p:sp>
    </p:spTree>
    <p:extLst>
      <p:ext uri="{BB962C8B-B14F-4D97-AF65-F5344CB8AC3E}">
        <p14:creationId xmlns:p14="http://schemas.microsoft.com/office/powerpoint/2010/main" val="14372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350D0-E9A6-1253-DC36-204352AE77A0}"/>
              </a:ext>
            </a:extLst>
          </p:cNvPr>
          <p:cNvSpPr>
            <a:spLocks noGrp="1"/>
          </p:cNvSpPr>
          <p:nvPr>
            <p:ph type="title"/>
          </p:nvPr>
        </p:nvSpPr>
        <p:spPr/>
        <p:txBody>
          <a:bodyPr/>
          <a:lstStyle/>
          <a:p>
            <a:r>
              <a:rPr lang="en-GB" dirty="0"/>
              <a:t>Three images with captions</a:t>
            </a:r>
          </a:p>
        </p:txBody>
      </p:sp>
      <p:pic>
        <p:nvPicPr>
          <p:cNvPr id="13" name="Picture Placeholder 12" descr="A building with trees and plants in front of it&#10;&#10;Description automatically generated with low confidence">
            <a:extLst>
              <a:ext uri="{FF2B5EF4-FFF2-40B4-BE49-F238E27FC236}">
                <a16:creationId xmlns:a16="http://schemas.microsoft.com/office/drawing/2014/main" id="{0A080E76-7757-8496-CFD1-49FD9F34CAF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pic>
        <p:nvPicPr>
          <p:cNvPr id="15" name="Picture Placeholder 14" descr="A picture containing text, indoor, library&#10;&#10;Description automatically generated">
            <a:extLst>
              <a:ext uri="{FF2B5EF4-FFF2-40B4-BE49-F238E27FC236}">
                <a16:creationId xmlns:a16="http://schemas.microsoft.com/office/drawing/2014/main" id="{AA232C3F-3C86-0DFE-E4BB-F8CCBAF218E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pic>
        <p:nvPicPr>
          <p:cNvPr id="17" name="Picture Placeholder 16" descr="A picture containing building, sky, outdoor, street&#10;&#10;Description automatically generated">
            <a:extLst>
              <a:ext uri="{FF2B5EF4-FFF2-40B4-BE49-F238E27FC236}">
                <a16:creationId xmlns:a16="http://schemas.microsoft.com/office/drawing/2014/main" id="{2E43A4BA-C757-136B-00B9-3F1D731C4699}"/>
              </a:ext>
            </a:extLst>
          </p:cNvPr>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358421C2-FC13-1E1E-1A96-6F5C4EF0B8AC}"/>
              </a:ext>
            </a:extLst>
          </p:cNvPr>
          <p:cNvSpPr>
            <a:spLocks noGrp="1"/>
          </p:cNvSpPr>
          <p:nvPr>
            <p:ph type="body" sz="quarter" idx="16"/>
          </p:nvPr>
        </p:nvSpPr>
        <p:spPr/>
        <p:txBody>
          <a:bodyPr/>
          <a:lstStyle/>
          <a:p>
            <a:r>
              <a:rPr lang="en-GB" dirty="0"/>
              <a:t>Caption text here </a:t>
            </a:r>
          </a:p>
        </p:txBody>
      </p:sp>
      <p:sp>
        <p:nvSpPr>
          <p:cNvPr id="10" name="Text Placeholder 9">
            <a:extLst>
              <a:ext uri="{FF2B5EF4-FFF2-40B4-BE49-F238E27FC236}">
                <a16:creationId xmlns:a16="http://schemas.microsoft.com/office/drawing/2014/main" id="{9ED872E4-BFD0-B72B-9544-9FAEBCA09245}"/>
              </a:ext>
            </a:extLst>
          </p:cNvPr>
          <p:cNvSpPr>
            <a:spLocks noGrp="1"/>
          </p:cNvSpPr>
          <p:nvPr>
            <p:ph type="body" sz="quarter" idx="17"/>
          </p:nvPr>
        </p:nvSpPr>
        <p:spPr/>
        <p:txBody>
          <a:bodyPr/>
          <a:lstStyle/>
          <a:p>
            <a:r>
              <a:rPr lang="en-GB" dirty="0"/>
              <a:t>Caption text here </a:t>
            </a:r>
          </a:p>
        </p:txBody>
      </p:sp>
      <p:sp>
        <p:nvSpPr>
          <p:cNvPr id="11" name="Text Placeholder 10">
            <a:extLst>
              <a:ext uri="{FF2B5EF4-FFF2-40B4-BE49-F238E27FC236}">
                <a16:creationId xmlns:a16="http://schemas.microsoft.com/office/drawing/2014/main" id="{54CF1203-B773-54AE-79B6-983335AFDE44}"/>
              </a:ext>
            </a:extLst>
          </p:cNvPr>
          <p:cNvSpPr>
            <a:spLocks noGrp="1"/>
          </p:cNvSpPr>
          <p:nvPr>
            <p:ph type="body" sz="quarter" idx="18"/>
          </p:nvPr>
        </p:nvSpPr>
        <p:spPr/>
        <p:txBody>
          <a:bodyPr/>
          <a:lstStyle/>
          <a:p>
            <a:r>
              <a:rPr lang="en-GB" dirty="0"/>
              <a:t>Caption text here </a:t>
            </a:r>
          </a:p>
        </p:txBody>
      </p:sp>
    </p:spTree>
    <p:extLst>
      <p:ext uri="{BB962C8B-B14F-4D97-AF65-F5344CB8AC3E}">
        <p14:creationId xmlns:p14="http://schemas.microsoft.com/office/powerpoint/2010/main" val="32354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19F0-D051-4975-18C6-30F030A1F403}"/>
              </a:ext>
            </a:extLst>
          </p:cNvPr>
          <p:cNvSpPr>
            <a:spLocks noGrp="1"/>
          </p:cNvSpPr>
          <p:nvPr>
            <p:ph type="title"/>
          </p:nvPr>
        </p:nvSpPr>
        <p:spPr/>
        <p:txBody>
          <a:bodyPr/>
          <a:lstStyle/>
          <a:p>
            <a:r>
              <a:rPr lang="en-GB" dirty="0"/>
              <a:t>Slide with </a:t>
            </a:r>
            <a:r>
              <a:rPr lang="en-GB"/>
              <a:t>one column</a:t>
            </a:r>
          </a:p>
        </p:txBody>
      </p:sp>
      <p:sp>
        <p:nvSpPr>
          <p:cNvPr id="6" name="Content Placeholder 5">
            <a:extLst>
              <a:ext uri="{FF2B5EF4-FFF2-40B4-BE49-F238E27FC236}">
                <a16:creationId xmlns:a16="http://schemas.microsoft.com/office/drawing/2014/main" id="{3BB1B3BB-00A5-F827-19FF-0702323B7958}"/>
              </a:ext>
            </a:extLst>
          </p:cNvPr>
          <p:cNvSpPr>
            <a:spLocks noGrp="1"/>
          </p:cNvSpPr>
          <p:nvPr>
            <p:ph idx="1"/>
          </p:nvPr>
        </p:nvSpPr>
        <p:spPr/>
        <p:txBody>
          <a:bodyPr/>
          <a:lstStyle/>
          <a:p>
            <a:r>
              <a:rPr lang="en-GB" dirty="0"/>
              <a:t>This is display text it is not here to be read it is here to show how this document will look when populated with real text it is not here to be read. This is display text it is not here to be read it is here to show how this </a:t>
            </a:r>
            <a:r>
              <a:rPr lang="en-GB" sz="2000" dirty="0"/>
              <a:t>document will look when populated with real text. This is </a:t>
            </a:r>
            <a:r>
              <a:rPr lang="en-GB" dirty="0"/>
              <a:t>display text it is not here to be read it is here to show how this document will look when populated with real text. </a:t>
            </a:r>
          </a:p>
          <a:p>
            <a:pPr lvl="1"/>
            <a:r>
              <a:rPr lang="en-GB" dirty="0"/>
              <a:t>This is bulleted text</a:t>
            </a:r>
          </a:p>
          <a:p>
            <a:pPr lvl="1"/>
            <a:r>
              <a:rPr lang="en-GB" dirty="0"/>
              <a:t>This is bulleted text</a:t>
            </a:r>
          </a:p>
          <a:p>
            <a:pPr lvl="1"/>
            <a:r>
              <a:rPr lang="en-GB" dirty="0"/>
              <a:t>This is bulleted text</a:t>
            </a:r>
          </a:p>
          <a:p>
            <a:endParaRPr lang="en-GB" dirty="0"/>
          </a:p>
        </p:txBody>
      </p:sp>
      <p:pic>
        <p:nvPicPr>
          <p:cNvPr id="9" name="Picture Placeholder 8" descr="A picture containing person, window, indoor&#10;&#10;Description automatically generated">
            <a:extLst>
              <a:ext uri="{FF2B5EF4-FFF2-40B4-BE49-F238E27FC236}">
                <a16:creationId xmlns:a16="http://schemas.microsoft.com/office/drawing/2014/main" id="{56BA6C21-04BF-0AD9-42B1-5FFA45160F5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a:xfrm>
            <a:off x="6687132" y="1082996"/>
            <a:ext cx="5260975" cy="3552825"/>
          </a:xfrm>
        </p:spPr>
      </p:pic>
    </p:spTree>
    <p:extLst>
      <p:ext uri="{BB962C8B-B14F-4D97-AF65-F5344CB8AC3E}">
        <p14:creationId xmlns:p14="http://schemas.microsoft.com/office/powerpoint/2010/main" val="33100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95AC2C-6830-8589-E803-52603188EE9C}"/>
              </a:ext>
            </a:extLst>
          </p:cNvPr>
          <p:cNvSpPr>
            <a:spLocks noGrp="1"/>
          </p:cNvSpPr>
          <p:nvPr>
            <p:ph type="title"/>
          </p:nvPr>
        </p:nvSpPr>
        <p:spPr/>
        <p:txBody>
          <a:bodyPr/>
          <a:lstStyle/>
          <a:p>
            <a:r>
              <a:rPr lang="en-GB" dirty="0"/>
              <a:t>Three text boxes</a:t>
            </a:r>
          </a:p>
        </p:txBody>
      </p:sp>
      <p:sp>
        <p:nvSpPr>
          <p:cNvPr id="10" name="Content Placeholder 9">
            <a:extLst>
              <a:ext uri="{FF2B5EF4-FFF2-40B4-BE49-F238E27FC236}">
                <a16:creationId xmlns:a16="http://schemas.microsoft.com/office/drawing/2014/main" id="{837A25B2-F2BB-5B7A-22AE-2C8B6CD00F2F}"/>
              </a:ext>
            </a:extLst>
          </p:cNvPr>
          <p:cNvSpPr>
            <a:spLocks noGrp="1"/>
          </p:cNvSpPr>
          <p:nvPr>
            <p:ph sz="quarter" idx="19"/>
          </p:nvPr>
        </p:nvSpPr>
        <p:spPr/>
        <p:txBody>
          <a:bodyPr/>
          <a:lstStyle/>
          <a:p>
            <a:r>
              <a:rPr lang="en-GB" dirty="0"/>
              <a:t>Heading here</a:t>
            </a:r>
          </a:p>
          <a:p>
            <a:pPr lvl="1"/>
            <a:r>
              <a:rPr lang="en-GB" dirty="0"/>
              <a:t>This is display text it is not here to be read it is here to show how this document will look when populated.</a:t>
            </a:r>
          </a:p>
          <a:p>
            <a:pPr lvl="2"/>
            <a:r>
              <a:rPr lang="en-GB" dirty="0"/>
              <a:t>Bullet here</a:t>
            </a:r>
          </a:p>
          <a:p>
            <a:pPr lvl="2"/>
            <a:r>
              <a:rPr lang="en-GB" dirty="0"/>
              <a:t>Bullet here</a:t>
            </a:r>
          </a:p>
        </p:txBody>
      </p:sp>
      <p:sp>
        <p:nvSpPr>
          <p:cNvPr id="11" name="Content Placeholder 10">
            <a:extLst>
              <a:ext uri="{FF2B5EF4-FFF2-40B4-BE49-F238E27FC236}">
                <a16:creationId xmlns:a16="http://schemas.microsoft.com/office/drawing/2014/main" id="{98711915-52C7-6D4E-620A-4B487FEE6C6F}"/>
              </a:ext>
            </a:extLst>
          </p:cNvPr>
          <p:cNvSpPr>
            <a:spLocks noGrp="1"/>
          </p:cNvSpPr>
          <p:nvPr>
            <p:ph sz="quarter" idx="20"/>
          </p:nvPr>
        </p:nvSpPr>
        <p:spPr/>
        <p:txBody>
          <a:bodyPr/>
          <a:lstStyle/>
          <a:p>
            <a:r>
              <a:rPr lang="en-GB" dirty="0"/>
              <a:t>Heading here</a:t>
            </a:r>
          </a:p>
          <a:p>
            <a:pPr lvl="1"/>
            <a:r>
              <a:rPr lang="en-GB" dirty="0"/>
              <a:t>This is display text it is not here to be read it is here to show how this document will look when populated.</a:t>
            </a:r>
          </a:p>
          <a:p>
            <a:pPr lvl="2"/>
            <a:r>
              <a:rPr lang="en-GB" dirty="0"/>
              <a:t>Bullet here</a:t>
            </a:r>
          </a:p>
          <a:p>
            <a:pPr lvl="2"/>
            <a:r>
              <a:rPr lang="en-GB" dirty="0"/>
              <a:t>Bullet here</a:t>
            </a:r>
          </a:p>
        </p:txBody>
      </p:sp>
      <p:sp>
        <p:nvSpPr>
          <p:cNvPr id="12" name="Content Placeholder 11">
            <a:extLst>
              <a:ext uri="{FF2B5EF4-FFF2-40B4-BE49-F238E27FC236}">
                <a16:creationId xmlns:a16="http://schemas.microsoft.com/office/drawing/2014/main" id="{FB490189-FCC0-3209-307B-ACA77FA62641}"/>
              </a:ext>
            </a:extLst>
          </p:cNvPr>
          <p:cNvSpPr>
            <a:spLocks noGrp="1"/>
          </p:cNvSpPr>
          <p:nvPr>
            <p:ph sz="quarter" idx="21"/>
          </p:nvPr>
        </p:nvSpPr>
        <p:spPr/>
        <p:txBody>
          <a:bodyPr/>
          <a:lstStyle/>
          <a:p>
            <a:r>
              <a:rPr lang="en-GB" dirty="0"/>
              <a:t>Heading here</a:t>
            </a:r>
          </a:p>
          <a:p>
            <a:pPr lvl="1"/>
            <a:r>
              <a:rPr lang="en-GB" dirty="0"/>
              <a:t>This is display text it is not here to be read it is here to show how this document will look when populated.</a:t>
            </a:r>
          </a:p>
          <a:p>
            <a:pPr lvl="2"/>
            <a:r>
              <a:rPr lang="en-GB" dirty="0"/>
              <a:t>Bullet here</a:t>
            </a:r>
          </a:p>
          <a:p>
            <a:pPr lvl="2"/>
            <a:r>
              <a:rPr lang="en-GB" dirty="0"/>
              <a:t>Bullet here</a:t>
            </a:r>
          </a:p>
        </p:txBody>
      </p:sp>
    </p:spTree>
    <p:extLst>
      <p:ext uri="{BB962C8B-B14F-4D97-AF65-F5344CB8AC3E}">
        <p14:creationId xmlns:p14="http://schemas.microsoft.com/office/powerpoint/2010/main" val="338266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495293-BBC2-6398-E9F1-1A5147F61377}"/>
              </a:ext>
            </a:extLst>
          </p:cNvPr>
          <p:cNvSpPr>
            <a:spLocks noGrp="1"/>
          </p:cNvSpPr>
          <p:nvPr>
            <p:ph type="title"/>
          </p:nvPr>
        </p:nvSpPr>
        <p:spPr/>
        <p:txBody>
          <a:bodyPr/>
          <a:lstStyle/>
          <a:p>
            <a:r>
              <a:rPr lang="en-GB" dirty="0"/>
              <a:t>Heading runs here</a:t>
            </a:r>
          </a:p>
        </p:txBody>
      </p:sp>
      <p:sp>
        <p:nvSpPr>
          <p:cNvPr id="5" name="Content Placeholder 4">
            <a:extLst>
              <a:ext uri="{FF2B5EF4-FFF2-40B4-BE49-F238E27FC236}">
                <a16:creationId xmlns:a16="http://schemas.microsoft.com/office/drawing/2014/main" id="{4A358BF1-C068-F5A6-42C2-55AEE9B96712}"/>
              </a:ext>
            </a:extLst>
          </p:cNvPr>
          <p:cNvSpPr>
            <a:spLocks noGrp="1"/>
          </p:cNvSpPr>
          <p:nvPr>
            <p:ph idx="1"/>
          </p:nvPr>
        </p:nvSpPr>
        <p:spPr/>
        <p:txBody>
          <a:bodyPr/>
          <a:lstStyle/>
          <a:p>
            <a:r>
              <a:rPr lang="en-GB" dirty="0"/>
              <a:t>This is display text it is not here to be read it is here to show how this document will look when populated with real text it is not here to be read. This is display text it is not here to be read it is here to show how this document will look when populated with real text. This is display text it is not here to be read it is here to show how this document will look when populated with real text. </a:t>
            </a:r>
          </a:p>
          <a:p>
            <a:pPr lvl="1"/>
            <a:r>
              <a:rPr lang="en-GB" dirty="0"/>
              <a:t>This is bulleted text</a:t>
            </a:r>
          </a:p>
          <a:p>
            <a:pPr lvl="1"/>
            <a:r>
              <a:rPr lang="en-GB" dirty="0"/>
              <a:t>This is bulleted text</a:t>
            </a:r>
          </a:p>
          <a:p>
            <a:pPr lvl="1"/>
            <a:r>
              <a:rPr lang="en-GB" dirty="0"/>
              <a:t>This is bulleted text</a:t>
            </a:r>
          </a:p>
        </p:txBody>
      </p:sp>
      <p:pic>
        <p:nvPicPr>
          <p:cNvPr id="8" name="Picture Placeholder 7" descr="A picture containing text, indoor, library&#10;&#10;Description automatically generated">
            <a:extLst>
              <a:ext uri="{FF2B5EF4-FFF2-40B4-BE49-F238E27FC236}">
                <a16:creationId xmlns:a16="http://schemas.microsoft.com/office/drawing/2014/main" id="{26E2CF7B-B52A-F035-5013-E392E7A37908}"/>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110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495293-BBC2-6398-E9F1-1A5147F61377}"/>
              </a:ext>
            </a:extLst>
          </p:cNvPr>
          <p:cNvSpPr>
            <a:spLocks noGrp="1"/>
          </p:cNvSpPr>
          <p:nvPr>
            <p:ph type="title"/>
          </p:nvPr>
        </p:nvSpPr>
        <p:spPr/>
        <p:txBody>
          <a:bodyPr/>
          <a:lstStyle/>
          <a:p>
            <a:r>
              <a:rPr lang="en-GB" dirty="0"/>
              <a:t>Heading runs here</a:t>
            </a:r>
          </a:p>
        </p:txBody>
      </p:sp>
      <p:sp>
        <p:nvSpPr>
          <p:cNvPr id="5" name="Content Placeholder 4">
            <a:extLst>
              <a:ext uri="{FF2B5EF4-FFF2-40B4-BE49-F238E27FC236}">
                <a16:creationId xmlns:a16="http://schemas.microsoft.com/office/drawing/2014/main" id="{4A358BF1-C068-F5A6-42C2-55AEE9B96712}"/>
              </a:ext>
            </a:extLst>
          </p:cNvPr>
          <p:cNvSpPr>
            <a:spLocks noGrp="1"/>
          </p:cNvSpPr>
          <p:nvPr>
            <p:ph idx="1"/>
          </p:nvPr>
        </p:nvSpPr>
        <p:spPr/>
        <p:txBody>
          <a:bodyPr/>
          <a:lstStyle/>
          <a:p>
            <a:r>
              <a:rPr lang="en-GB" dirty="0"/>
              <a:t>This is display text it is not here to be read it is here to show how this document will look when populated with real text it is not here to be read. This is display text it is not here to be read it is here to show how this document will look when populated with real text. This is display text it is not here to be read it is here to show how this document will look when populated with real text. </a:t>
            </a:r>
          </a:p>
          <a:p>
            <a:pPr lvl="1"/>
            <a:r>
              <a:rPr lang="en-GB" dirty="0"/>
              <a:t>This is bulleted text</a:t>
            </a:r>
          </a:p>
          <a:p>
            <a:pPr lvl="1"/>
            <a:r>
              <a:rPr lang="en-GB" dirty="0"/>
              <a:t>This is bulleted text</a:t>
            </a:r>
          </a:p>
          <a:p>
            <a:pPr lvl="1"/>
            <a:r>
              <a:rPr lang="en-GB" dirty="0"/>
              <a:t>This is bulleted text</a:t>
            </a:r>
          </a:p>
        </p:txBody>
      </p:sp>
      <p:pic>
        <p:nvPicPr>
          <p:cNvPr id="7" name="Picture Placeholder 6" descr="A picture containing building, sky, outdoor, street&#10;&#10;Description automatically generated">
            <a:extLst>
              <a:ext uri="{FF2B5EF4-FFF2-40B4-BE49-F238E27FC236}">
                <a16:creationId xmlns:a16="http://schemas.microsoft.com/office/drawing/2014/main" id="{8603FAE1-AF76-1193-C3D5-DB2FF63EB098}"/>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663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C90979-7B57-51E9-69AE-45C0376DF147}"/>
              </a:ext>
            </a:extLst>
          </p:cNvPr>
          <p:cNvGraphicFramePr>
            <a:graphicFrameLocks noGrp="1"/>
          </p:cNvGraphicFramePr>
          <p:nvPr>
            <p:extLst>
              <p:ext uri="{D42A27DB-BD31-4B8C-83A1-F6EECF244321}">
                <p14:modId xmlns:p14="http://schemas.microsoft.com/office/powerpoint/2010/main" val="1704267724"/>
              </p:ext>
            </p:extLst>
          </p:nvPr>
        </p:nvGraphicFramePr>
        <p:xfrm>
          <a:off x="249382" y="156247"/>
          <a:ext cx="11804073" cy="6577062"/>
        </p:xfrm>
        <a:graphic>
          <a:graphicData uri="http://schemas.openxmlformats.org/drawingml/2006/table">
            <a:tbl>
              <a:tblPr firstRow="1" bandRow="1">
                <a:tableStyleId>{5940675A-B579-460E-94D1-54222C63F5DA}</a:tableStyleId>
              </a:tblPr>
              <a:tblGrid>
                <a:gridCol w="3934691">
                  <a:extLst>
                    <a:ext uri="{9D8B030D-6E8A-4147-A177-3AD203B41FA5}">
                      <a16:colId xmlns:a16="http://schemas.microsoft.com/office/drawing/2014/main" val="2165018934"/>
                    </a:ext>
                  </a:extLst>
                </a:gridCol>
                <a:gridCol w="3934691">
                  <a:extLst>
                    <a:ext uri="{9D8B030D-6E8A-4147-A177-3AD203B41FA5}">
                      <a16:colId xmlns:a16="http://schemas.microsoft.com/office/drawing/2014/main" val="1747071626"/>
                    </a:ext>
                  </a:extLst>
                </a:gridCol>
                <a:gridCol w="3934691">
                  <a:extLst>
                    <a:ext uri="{9D8B030D-6E8A-4147-A177-3AD203B41FA5}">
                      <a16:colId xmlns:a16="http://schemas.microsoft.com/office/drawing/2014/main" val="4185456284"/>
                    </a:ext>
                  </a:extLst>
                </a:gridCol>
              </a:tblGrid>
              <a:tr h="1096177">
                <a:tc>
                  <a:txBody>
                    <a:bodyPr/>
                    <a:lstStyle/>
                    <a:p>
                      <a:endParaRPr lang="en-GB"/>
                    </a:p>
                  </a:txBody>
                  <a:tcPr>
                    <a:solidFill>
                      <a:srgbClr val="D9E8ED"/>
                    </a:solidFill>
                  </a:tcPr>
                </a:tc>
                <a:tc>
                  <a:txBody>
                    <a:bodyPr/>
                    <a:lstStyle/>
                    <a:p>
                      <a:endParaRPr lang="en-GB" dirty="0"/>
                    </a:p>
                  </a:txBody>
                  <a:tcPr>
                    <a:solidFill>
                      <a:srgbClr val="D9E8ED"/>
                    </a:solidFill>
                  </a:tcPr>
                </a:tc>
                <a:tc>
                  <a:txBody>
                    <a:bodyPr/>
                    <a:lstStyle/>
                    <a:p>
                      <a:endParaRPr lang="en-GB"/>
                    </a:p>
                  </a:txBody>
                  <a:tcPr>
                    <a:solidFill>
                      <a:srgbClr val="D9E8ED"/>
                    </a:solidFill>
                  </a:tcPr>
                </a:tc>
                <a:extLst>
                  <a:ext uri="{0D108BD9-81ED-4DB2-BD59-A6C34878D82A}">
                    <a16:rowId xmlns:a16="http://schemas.microsoft.com/office/drawing/2014/main" val="3200714845"/>
                  </a:ext>
                </a:extLst>
              </a:tr>
              <a:tr h="1096177">
                <a:tc>
                  <a:txBody>
                    <a:bodyPr/>
                    <a:lstStyle/>
                    <a:p>
                      <a:endParaRPr lang="en-GB" dirty="0"/>
                    </a:p>
                  </a:txBody>
                  <a:tcPr>
                    <a:solidFill>
                      <a:srgbClr val="D9E8ED"/>
                    </a:solidFill>
                  </a:tcPr>
                </a:tc>
                <a:tc>
                  <a:txBody>
                    <a:bodyPr/>
                    <a:lstStyle/>
                    <a:p>
                      <a:endParaRPr lang="en-GB" dirty="0"/>
                    </a:p>
                  </a:txBody>
                  <a:tcPr>
                    <a:solidFill>
                      <a:srgbClr val="D9E8ED"/>
                    </a:solidFill>
                  </a:tcPr>
                </a:tc>
                <a:tc>
                  <a:txBody>
                    <a:bodyPr/>
                    <a:lstStyle/>
                    <a:p>
                      <a:endParaRPr lang="en-GB"/>
                    </a:p>
                  </a:txBody>
                  <a:tcPr>
                    <a:solidFill>
                      <a:srgbClr val="D9E8ED"/>
                    </a:solidFill>
                  </a:tcPr>
                </a:tc>
                <a:extLst>
                  <a:ext uri="{0D108BD9-81ED-4DB2-BD59-A6C34878D82A}">
                    <a16:rowId xmlns:a16="http://schemas.microsoft.com/office/drawing/2014/main" val="2670206537"/>
                  </a:ext>
                </a:extLst>
              </a:tr>
              <a:tr h="1096177">
                <a:tc>
                  <a:txBody>
                    <a:bodyPr/>
                    <a:lstStyle/>
                    <a:p>
                      <a:endParaRPr lang="en-GB"/>
                    </a:p>
                  </a:txBody>
                  <a:tcPr>
                    <a:solidFill>
                      <a:srgbClr val="D9E8ED"/>
                    </a:solidFill>
                  </a:tcPr>
                </a:tc>
                <a:tc>
                  <a:txBody>
                    <a:bodyPr/>
                    <a:lstStyle/>
                    <a:p>
                      <a:endParaRPr lang="en-GB"/>
                    </a:p>
                  </a:txBody>
                  <a:tcPr>
                    <a:solidFill>
                      <a:srgbClr val="D9E8ED"/>
                    </a:solidFill>
                  </a:tcPr>
                </a:tc>
                <a:tc>
                  <a:txBody>
                    <a:bodyPr/>
                    <a:lstStyle/>
                    <a:p>
                      <a:endParaRPr lang="en-GB"/>
                    </a:p>
                  </a:txBody>
                  <a:tcPr>
                    <a:solidFill>
                      <a:srgbClr val="D9E8ED"/>
                    </a:solidFill>
                  </a:tcPr>
                </a:tc>
                <a:extLst>
                  <a:ext uri="{0D108BD9-81ED-4DB2-BD59-A6C34878D82A}">
                    <a16:rowId xmlns:a16="http://schemas.microsoft.com/office/drawing/2014/main" val="2566989481"/>
                  </a:ext>
                </a:extLst>
              </a:tr>
              <a:tr h="1096177">
                <a:tc>
                  <a:txBody>
                    <a:bodyPr/>
                    <a:lstStyle/>
                    <a:p>
                      <a:endParaRPr lang="en-GB"/>
                    </a:p>
                  </a:txBody>
                  <a:tcPr>
                    <a:solidFill>
                      <a:srgbClr val="D9E8ED"/>
                    </a:solidFill>
                  </a:tcPr>
                </a:tc>
                <a:tc>
                  <a:txBody>
                    <a:bodyPr/>
                    <a:lstStyle/>
                    <a:p>
                      <a:endParaRPr lang="en-GB" dirty="0"/>
                    </a:p>
                  </a:txBody>
                  <a:tcPr>
                    <a:solidFill>
                      <a:srgbClr val="D9E8ED"/>
                    </a:solidFill>
                  </a:tcPr>
                </a:tc>
                <a:tc>
                  <a:txBody>
                    <a:bodyPr/>
                    <a:lstStyle/>
                    <a:p>
                      <a:endParaRPr lang="en-GB"/>
                    </a:p>
                  </a:txBody>
                  <a:tcPr>
                    <a:solidFill>
                      <a:srgbClr val="D9E8ED"/>
                    </a:solidFill>
                  </a:tcPr>
                </a:tc>
                <a:extLst>
                  <a:ext uri="{0D108BD9-81ED-4DB2-BD59-A6C34878D82A}">
                    <a16:rowId xmlns:a16="http://schemas.microsoft.com/office/drawing/2014/main" val="3939393949"/>
                  </a:ext>
                </a:extLst>
              </a:tr>
              <a:tr h="1096177">
                <a:tc>
                  <a:txBody>
                    <a:bodyPr/>
                    <a:lstStyle/>
                    <a:p>
                      <a:endParaRPr lang="en-GB"/>
                    </a:p>
                  </a:txBody>
                  <a:tcPr>
                    <a:solidFill>
                      <a:srgbClr val="D9E8ED"/>
                    </a:solidFill>
                  </a:tcPr>
                </a:tc>
                <a:tc>
                  <a:txBody>
                    <a:bodyPr/>
                    <a:lstStyle/>
                    <a:p>
                      <a:endParaRPr lang="en-GB" dirty="0"/>
                    </a:p>
                  </a:txBody>
                  <a:tcPr>
                    <a:solidFill>
                      <a:srgbClr val="D9E8ED"/>
                    </a:solidFill>
                  </a:tcPr>
                </a:tc>
                <a:tc>
                  <a:txBody>
                    <a:bodyPr/>
                    <a:lstStyle/>
                    <a:p>
                      <a:endParaRPr lang="en-GB"/>
                    </a:p>
                  </a:txBody>
                  <a:tcPr>
                    <a:solidFill>
                      <a:srgbClr val="D9E8ED"/>
                    </a:solidFill>
                  </a:tcPr>
                </a:tc>
                <a:extLst>
                  <a:ext uri="{0D108BD9-81ED-4DB2-BD59-A6C34878D82A}">
                    <a16:rowId xmlns:a16="http://schemas.microsoft.com/office/drawing/2014/main" val="895645105"/>
                  </a:ext>
                </a:extLst>
              </a:tr>
              <a:tr h="1096177">
                <a:tc>
                  <a:txBody>
                    <a:bodyPr/>
                    <a:lstStyle/>
                    <a:p>
                      <a:endParaRPr lang="en-GB"/>
                    </a:p>
                  </a:txBody>
                  <a:tcPr>
                    <a:solidFill>
                      <a:srgbClr val="D9E8ED"/>
                    </a:solidFill>
                  </a:tcPr>
                </a:tc>
                <a:tc>
                  <a:txBody>
                    <a:bodyPr/>
                    <a:lstStyle/>
                    <a:p>
                      <a:endParaRPr lang="en-GB"/>
                    </a:p>
                  </a:txBody>
                  <a:tcPr>
                    <a:solidFill>
                      <a:srgbClr val="D9E8ED"/>
                    </a:solidFill>
                  </a:tcPr>
                </a:tc>
                <a:tc>
                  <a:txBody>
                    <a:bodyPr/>
                    <a:lstStyle/>
                    <a:p>
                      <a:endParaRPr lang="en-GB" dirty="0"/>
                    </a:p>
                  </a:txBody>
                  <a:tcPr>
                    <a:solidFill>
                      <a:srgbClr val="D9E8ED"/>
                    </a:solidFill>
                  </a:tcPr>
                </a:tc>
                <a:extLst>
                  <a:ext uri="{0D108BD9-81ED-4DB2-BD59-A6C34878D82A}">
                    <a16:rowId xmlns:a16="http://schemas.microsoft.com/office/drawing/2014/main" val="2932974719"/>
                  </a:ext>
                </a:extLst>
              </a:tr>
            </a:tbl>
          </a:graphicData>
        </a:graphic>
      </p:graphicFrame>
      <p:pic>
        <p:nvPicPr>
          <p:cNvPr id="5" name="Picture 4" descr="Blue text on a white background&#10;&#10;Description automatically generated">
            <a:extLst>
              <a:ext uri="{FF2B5EF4-FFF2-40B4-BE49-F238E27FC236}">
                <a16:creationId xmlns:a16="http://schemas.microsoft.com/office/drawing/2014/main" id="{E15E5732-1830-DC6E-5FAB-FD03139DF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06" y="344839"/>
            <a:ext cx="3720010" cy="625440"/>
          </a:xfrm>
          <a:prstGeom prst="rect">
            <a:avLst/>
          </a:prstGeom>
        </p:spPr>
      </p:pic>
      <p:pic>
        <p:nvPicPr>
          <p:cNvPr id="7" name="Picture 6" descr="A close-up of a logo&#10;&#10;Description automatically generated">
            <a:extLst>
              <a:ext uri="{FF2B5EF4-FFF2-40B4-BE49-F238E27FC236}">
                <a16:creationId xmlns:a16="http://schemas.microsoft.com/office/drawing/2014/main" id="{8C71C52F-48EF-6E23-77E3-E8741F7E8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06" y="1443966"/>
            <a:ext cx="3720009" cy="625440"/>
          </a:xfrm>
          <a:prstGeom prst="rect">
            <a:avLst/>
          </a:prstGeom>
        </p:spPr>
      </p:pic>
      <p:pic>
        <p:nvPicPr>
          <p:cNvPr id="9" name="Picture 8" descr="A close-up of a logo&#10;&#10;Description automatically generated">
            <a:extLst>
              <a:ext uri="{FF2B5EF4-FFF2-40B4-BE49-F238E27FC236}">
                <a16:creationId xmlns:a16="http://schemas.microsoft.com/office/drawing/2014/main" id="{E1B1C9AC-06F4-3EDB-4735-FA21C0362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07" y="2535841"/>
            <a:ext cx="3720016" cy="625441"/>
          </a:xfrm>
          <a:prstGeom prst="rect">
            <a:avLst/>
          </a:prstGeom>
        </p:spPr>
      </p:pic>
      <p:pic>
        <p:nvPicPr>
          <p:cNvPr id="11" name="Picture 10" descr="A blue text on a white background&#10;&#10;Description automatically generated">
            <a:extLst>
              <a:ext uri="{FF2B5EF4-FFF2-40B4-BE49-F238E27FC236}">
                <a16:creationId xmlns:a16="http://schemas.microsoft.com/office/drawing/2014/main" id="{93AA8846-390B-255F-CCAE-DDD429AFA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06" y="3634967"/>
            <a:ext cx="3720009" cy="625440"/>
          </a:xfrm>
          <a:prstGeom prst="rect">
            <a:avLst/>
          </a:prstGeom>
        </p:spPr>
      </p:pic>
      <p:pic>
        <p:nvPicPr>
          <p:cNvPr id="13" name="Picture 12" descr="A blue text on a white background&#10;&#10;Description automatically generated">
            <a:extLst>
              <a:ext uri="{FF2B5EF4-FFF2-40B4-BE49-F238E27FC236}">
                <a16:creationId xmlns:a16="http://schemas.microsoft.com/office/drawing/2014/main" id="{163DC8C6-D268-2061-55BB-D18550E69C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459" y="4620949"/>
            <a:ext cx="3720009" cy="625440"/>
          </a:xfrm>
          <a:prstGeom prst="rect">
            <a:avLst/>
          </a:prstGeom>
        </p:spPr>
      </p:pic>
      <p:pic>
        <p:nvPicPr>
          <p:cNvPr id="15" name="Picture 14" descr="A blue text on a white background&#10;&#10;Description automatically generated">
            <a:extLst>
              <a:ext uri="{FF2B5EF4-FFF2-40B4-BE49-F238E27FC236}">
                <a16:creationId xmlns:a16="http://schemas.microsoft.com/office/drawing/2014/main" id="{8DB42BBE-9F1E-B504-3888-5CE65EFEF6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740" y="5825968"/>
            <a:ext cx="3777675" cy="635135"/>
          </a:xfrm>
          <a:prstGeom prst="rect">
            <a:avLst/>
          </a:prstGeom>
        </p:spPr>
      </p:pic>
      <p:pic>
        <p:nvPicPr>
          <p:cNvPr id="17" name="Picture 16" descr="A close-up of a logo&#10;&#10;Description automatically generated">
            <a:extLst>
              <a:ext uri="{FF2B5EF4-FFF2-40B4-BE49-F238E27FC236}">
                <a16:creationId xmlns:a16="http://schemas.microsoft.com/office/drawing/2014/main" id="{385904E7-A584-7B5B-0AC6-6F0A261B38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7789" y="344839"/>
            <a:ext cx="3720011" cy="625440"/>
          </a:xfrm>
          <a:prstGeom prst="rect">
            <a:avLst/>
          </a:prstGeom>
        </p:spPr>
      </p:pic>
      <p:pic>
        <p:nvPicPr>
          <p:cNvPr id="19" name="Picture 18" descr="A close-up of a logo&#10;&#10;Description automatically generated">
            <a:extLst>
              <a:ext uri="{FF2B5EF4-FFF2-40B4-BE49-F238E27FC236}">
                <a16:creationId xmlns:a16="http://schemas.microsoft.com/office/drawing/2014/main" id="{A9FFFE84-C3E8-3807-4250-8E1B5DFF5A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4246" y="1443966"/>
            <a:ext cx="3720009" cy="625440"/>
          </a:xfrm>
          <a:prstGeom prst="rect">
            <a:avLst/>
          </a:prstGeom>
        </p:spPr>
      </p:pic>
      <p:pic>
        <p:nvPicPr>
          <p:cNvPr id="21" name="Picture 20" descr="A blue text on a white background&#10;&#10;Description automatically generated">
            <a:extLst>
              <a:ext uri="{FF2B5EF4-FFF2-40B4-BE49-F238E27FC236}">
                <a16:creationId xmlns:a16="http://schemas.microsoft.com/office/drawing/2014/main" id="{D9A31807-6AFB-6ED2-F561-9741A338BE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4246" y="2543093"/>
            <a:ext cx="3676882" cy="618189"/>
          </a:xfrm>
          <a:prstGeom prst="rect">
            <a:avLst/>
          </a:prstGeom>
        </p:spPr>
      </p:pic>
      <p:pic>
        <p:nvPicPr>
          <p:cNvPr id="23" name="Picture 22" descr="A blue text on a white background&#10;&#10;Description automatically generated">
            <a:extLst>
              <a:ext uri="{FF2B5EF4-FFF2-40B4-BE49-F238E27FC236}">
                <a16:creationId xmlns:a16="http://schemas.microsoft.com/office/drawing/2014/main" id="{D883CFE1-FEFF-9DCE-97F8-7D3B93A864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4246" y="3634967"/>
            <a:ext cx="3720009" cy="625440"/>
          </a:xfrm>
          <a:prstGeom prst="rect">
            <a:avLst/>
          </a:prstGeom>
        </p:spPr>
      </p:pic>
      <p:pic>
        <p:nvPicPr>
          <p:cNvPr id="25" name="Picture 24" descr="A blue text on a white background&#10;&#10;Description automatically generated">
            <a:extLst>
              <a:ext uri="{FF2B5EF4-FFF2-40B4-BE49-F238E27FC236}">
                <a16:creationId xmlns:a16="http://schemas.microsoft.com/office/drawing/2014/main" id="{1199CCEC-C1AD-3405-F6E7-E39478535E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14246" y="4726843"/>
            <a:ext cx="3720009" cy="625440"/>
          </a:xfrm>
          <a:prstGeom prst="rect">
            <a:avLst/>
          </a:prstGeom>
        </p:spPr>
      </p:pic>
      <p:pic>
        <p:nvPicPr>
          <p:cNvPr id="27" name="Picture 26" descr="A close-up of a logo&#10;&#10;Description automatically generated">
            <a:extLst>
              <a:ext uri="{FF2B5EF4-FFF2-40B4-BE49-F238E27FC236}">
                <a16:creationId xmlns:a16="http://schemas.microsoft.com/office/drawing/2014/main" id="{610D0268-6CAB-7E60-2891-F6C36D39900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6577" y="5830815"/>
            <a:ext cx="3720010" cy="625440"/>
          </a:xfrm>
          <a:prstGeom prst="rect">
            <a:avLst/>
          </a:prstGeom>
        </p:spPr>
      </p:pic>
      <p:pic>
        <p:nvPicPr>
          <p:cNvPr id="29" name="Picture 28" descr="A blue and white logo&#10;&#10;Description automatically generated">
            <a:extLst>
              <a:ext uri="{FF2B5EF4-FFF2-40B4-BE49-F238E27FC236}">
                <a16:creationId xmlns:a16="http://schemas.microsoft.com/office/drawing/2014/main" id="{64785679-00F1-123C-F0A7-D9D556AC3AA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55304" y="344839"/>
            <a:ext cx="3720009" cy="625440"/>
          </a:xfrm>
          <a:prstGeom prst="rect">
            <a:avLst/>
          </a:prstGeom>
        </p:spPr>
      </p:pic>
      <p:pic>
        <p:nvPicPr>
          <p:cNvPr id="31" name="Picture 30" descr="A blue text on a white background&#10;&#10;Description automatically generated">
            <a:extLst>
              <a:ext uri="{FF2B5EF4-FFF2-40B4-BE49-F238E27FC236}">
                <a16:creationId xmlns:a16="http://schemas.microsoft.com/office/drawing/2014/main" id="{8781257C-E1DA-D042-0C3B-724B64F23F2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02613" y="1443966"/>
            <a:ext cx="3720009" cy="625440"/>
          </a:xfrm>
          <a:prstGeom prst="rect">
            <a:avLst/>
          </a:prstGeom>
        </p:spPr>
      </p:pic>
      <p:pic>
        <p:nvPicPr>
          <p:cNvPr id="33" name="Picture 32" descr="A close-up of a logo&#10;&#10;Description automatically generated">
            <a:extLst>
              <a:ext uri="{FF2B5EF4-FFF2-40B4-BE49-F238E27FC236}">
                <a16:creationId xmlns:a16="http://schemas.microsoft.com/office/drawing/2014/main" id="{ABBCDB13-B3EB-67D7-99FA-72016DF7AE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02608" y="2535841"/>
            <a:ext cx="3720009" cy="625440"/>
          </a:xfrm>
          <a:prstGeom prst="rect">
            <a:avLst/>
          </a:prstGeom>
        </p:spPr>
      </p:pic>
      <p:pic>
        <p:nvPicPr>
          <p:cNvPr id="35" name="Picture 34" descr="A blue text on a white background&#10;&#10;Description automatically generated">
            <a:extLst>
              <a:ext uri="{FF2B5EF4-FFF2-40B4-BE49-F238E27FC236}">
                <a16:creationId xmlns:a16="http://schemas.microsoft.com/office/drawing/2014/main" id="{12E27B21-0D30-C3A2-0191-1EB9F60A257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02608" y="3627716"/>
            <a:ext cx="3720009" cy="625440"/>
          </a:xfrm>
          <a:prstGeom prst="rect">
            <a:avLst/>
          </a:prstGeom>
        </p:spPr>
      </p:pic>
      <p:pic>
        <p:nvPicPr>
          <p:cNvPr id="37" name="Picture 36" descr="Blue text on a white background&#10;&#10;Description automatically generated">
            <a:extLst>
              <a:ext uri="{FF2B5EF4-FFF2-40B4-BE49-F238E27FC236}">
                <a16:creationId xmlns:a16="http://schemas.microsoft.com/office/drawing/2014/main" id="{5DCA9FB2-E8E2-A97C-D2F2-25DB0FAD385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02608" y="4726843"/>
            <a:ext cx="3720009" cy="625440"/>
          </a:xfrm>
          <a:prstGeom prst="rect">
            <a:avLst/>
          </a:prstGeom>
        </p:spPr>
      </p:pic>
      <p:pic>
        <p:nvPicPr>
          <p:cNvPr id="39" name="Picture 38" descr="A blue text on a white background&#10;&#10;Description automatically generated">
            <a:extLst>
              <a:ext uri="{FF2B5EF4-FFF2-40B4-BE49-F238E27FC236}">
                <a16:creationId xmlns:a16="http://schemas.microsoft.com/office/drawing/2014/main" id="{9DC3DB9E-68DD-D92F-5B49-77FBF93AB66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55304" y="5830815"/>
            <a:ext cx="3720009" cy="625440"/>
          </a:xfrm>
          <a:prstGeom prst="rect">
            <a:avLst/>
          </a:prstGeom>
        </p:spPr>
      </p:pic>
    </p:spTree>
    <p:extLst>
      <p:ext uri="{BB962C8B-B14F-4D97-AF65-F5344CB8AC3E}">
        <p14:creationId xmlns:p14="http://schemas.microsoft.com/office/powerpoint/2010/main" val="362062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87FF-ACFB-9D81-C8AF-7386FD78CD41}"/>
              </a:ext>
            </a:extLst>
          </p:cNvPr>
          <p:cNvSpPr>
            <a:spLocks noGrp="1"/>
          </p:cNvSpPr>
          <p:nvPr>
            <p:ph type="title"/>
          </p:nvPr>
        </p:nvSpPr>
        <p:spPr/>
        <p:txBody>
          <a:bodyPr/>
          <a:lstStyle/>
          <a:p>
            <a:r>
              <a:rPr lang="en-GB" dirty="0"/>
              <a:t>Thank you for attending! </a:t>
            </a:r>
          </a:p>
        </p:txBody>
      </p:sp>
      <p:sp>
        <p:nvSpPr>
          <p:cNvPr id="3" name="Content Placeholder 2">
            <a:extLst>
              <a:ext uri="{FF2B5EF4-FFF2-40B4-BE49-F238E27FC236}">
                <a16:creationId xmlns:a16="http://schemas.microsoft.com/office/drawing/2014/main" id="{31F065AA-8C4D-8187-07AE-021D34E78FD4}"/>
              </a:ext>
            </a:extLst>
          </p:cNvPr>
          <p:cNvSpPr>
            <a:spLocks noGrp="1"/>
          </p:cNvSpPr>
          <p:nvPr>
            <p:ph idx="1"/>
          </p:nvPr>
        </p:nvSpPr>
        <p:spPr>
          <a:xfrm>
            <a:off x="659990" y="2203373"/>
            <a:ext cx="10872020" cy="3044565"/>
          </a:xfrm>
        </p:spPr>
        <p:txBody>
          <a:bodyPr vert="horz" lIns="0" tIns="0" rIns="0" bIns="0" rtlCol="0" anchor="t">
            <a:normAutofit/>
          </a:bodyPr>
          <a:lstStyle/>
          <a:p>
            <a:r>
              <a:rPr lang="en-GB" sz="2400" dirty="0"/>
              <a:t>To learn about CIBSE Special Interest Groups, visit </a:t>
            </a:r>
            <a:r>
              <a:rPr lang="en-GB" sz="2400" b="1" dirty="0"/>
              <a:t>cibse.org/sigs</a:t>
            </a:r>
          </a:p>
          <a:p>
            <a:endParaRPr lang="en-GB" sz="2400" dirty="0"/>
          </a:p>
          <a:p>
            <a:pPr marL="175895" indent="-175895"/>
            <a:r>
              <a:rPr lang="en-GB" sz="2400"/>
              <a:t>To get involved with CIBSE, visit </a:t>
            </a:r>
            <a:r>
              <a:rPr lang="en-GB" sz="2400" b="1" dirty="0"/>
              <a:t>cibse.org/get-involved</a:t>
            </a:r>
            <a:endParaRPr lang="en-GB" sz="2400" b="1" dirty="0">
              <a:cs typeface="Arial"/>
            </a:endParaRPr>
          </a:p>
          <a:p>
            <a:endParaRPr lang="en-GB" sz="2400" dirty="0"/>
          </a:p>
          <a:p>
            <a:r>
              <a:rPr lang="en-GB" sz="2400" dirty="0"/>
              <a:t>To learn about CIBSE membership, visit </a:t>
            </a:r>
            <a:r>
              <a:rPr lang="en-GB" sz="2400" b="1" dirty="0"/>
              <a:t>cibse.org/join-</a:t>
            </a:r>
            <a:r>
              <a:rPr lang="en-GB" sz="2400" b="1" dirty="0" err="1"/>
              <a:t>cibse</a:t>
            </a:r>
            <a:endParaRPr lang="en-GB" sz="2400" b="1" dirty="0"/>
          </a:p>
          <a:p>
            <a:endParaRPr lang="en-GB" sz="2400" dirty="0"/>
          </a:p>
        </p:txBody>
      </p:sp>
    </p:spTree>
    <p:extLst>
      <p:ext uri="{BB962C8B-B14F-4D97-AF65-F5344CB8AC3E}">
        <p14:creationId xmlns:p14="http://schemas.microsoft.com/office/powerpoint/2010/main" val="239840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56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FA9941-5B08-049D-8224-CFC4C7342CDC}"/>
              </a:ext>
            </a:extLst>
          </p:cNvPr>
          <p:cNvSpPr>
            <a:spLocks noGrp="1"/>
          </p:cNvSpPr>
          <p:nvPr>
            <p:ph type="ctrTitle"/>
          </p:nvPr>
        </p:nvSpPr>
        <p:spPr>
          <a:xfrm>
            <a:off x="671050" y="848237"/>
            <a:ext cx="5969236" cy="2387600"/>
          </a:xfrm>
        </p:spPr>
        <p:txBody>
          <a:bodyPr/>
          <a:lstStyle/>
          <a:p>
            <a:r>
              <a:rPr lang="en-GB" dirty="0"/>
              <a:t>Before we get started…</a:t>
            </a:r>
          </a:p>
        </p:txBody>
      </p:sp>
      <p:sp>
        <p:nvSpPr>
          <p:cNvPr id="7" name="Subtitle 6">
            <a:extLst>
              <a:ext uri="{FF2B5EF4-FFF2-40B4-BE49-F238E27FC236}">
                <a16:creationId xmlns:a16="http://schemas.microsoft.com/office/drawing/2014/main" id="{C9A384DB-A841-1502-3933-A77E850DEA90}"/>
              </a:ext>
            </a:extLst>
          </p:cNvPr>
          <p:cNvSpPr>
            <a:spLocks noGrp="1"/>
          </p:cNvSpPr>
          <p:nvPr>
            <p:ph type="subTitle" idx="1"/>
          </p:nvPr>
        </p:nvSpPr>
        <p:spPr>
          <a:xfrm>
            <a:off x="671050" y="3509965"/>
            <a:ext cx="5969236" cy="1202191"/>
          </a:xfrm>
        </p:spPr>
        <p:txBody>
          <a:bodyPr/>
          <a:lstStyle/>
          <a:p>
            <a:r>
              <a:rPr lang="en-GB" dirty="0"/>
              <a:t>Housekeeping &amp; FAQs</a:t>
            </a:r>
          </a:p>
        </p:txBody>
      </p:sp>
    </p:spTree>
    <p:extLst>
      <p:ext uri="{BB962C8B-B14F-4D97-AF65-F5344CB8AC3E}">
        <p14:creationId xmlns:p14="http://schemas.microsoft.com/office/powerpoint/2010/main" val="420287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167A-7144-523D-4FB4-B9F4778C95A1}"/>
              </a:ext>
            </a:extLst>
          </p:cNvPr>
          <p:cNvSpPr>
            <a:spLocks noGrp="1"/>
          </p:cNvSpPr>
          <p:nvPr>
            <p:ph type="title"/>
          </p:nvPr>
        </p:nvSpPr>
        <p:spPr/>
        <p:txBody>
          <a:bodyPr/>
          <a:lstStyle/>
          <a:p>
            <a:r>
              <a:rPr lang="en-GB" dirty="0"/>
              <a:t>About our Group</a:t>
            </a:r>
          </a:p>
        </p:txBody>
      </p:sp>
      <p:sp>
        <p:nvSpPr>
          <p:cNvPr id="3" name="Content Placeholder 2">
            <a:extLst>
              <a:ext uri="{FF2B5EF4-FFF2-40B4-BE49-F238E27FC236}">
                <a16:creationId xmlns:a16="http://schemas.microsoft.com/office/drawing/2014/main" id="{8CC6231A-7EFA-2070-368B-7160C6078A34}"/>
              </a:ext>
            </a:extLst>
          </p:cNvPr>
          <p:cNvSpPr>
            <a:spLocks noGrp="1"/>
          </p:cNvSpPr>
          <p:nvPr>
            <p:ph idx="1"/>
          </p:nvPr>
        </p:nvSpPr>
        <p:spPr/>
        <p:txBody>
          <a:bodyPr vert="horz" lIns="0" tIns="0" rIns="0" bIns="0" rtlCol="0" anchor="t">
            <a:normAutofit/>
          </a:bodyPr>
          <a:lstStyle/>
          <a:p>
            <a:r>
              <a:rPr lang="en-GB" dirty="0"/>
              <a:t>Our group is…</a:t>
            </a:r>
          </a:p>
          <a:p>
            <a:r>
              <a:rPr lang="en-GB" dirty="0"/>
              <a:t>We focus on… </a:t>
            </a:r>
          </a:p>
          <a:p>
            <a:endParaRPr lang="en-GB" dirty="0"/>
          </a:p>
          <a:p>
            <a:r>
              <a:rPr lang="en-GB" dirty="0"/>
              <a:t>Our aim is to… </a:t>
            </a:r>
          </a:p>
          <a:p>
            <a:endParaRPr lang="en-GB" dirty="0"/>
          </a:p>
          <a:p>
            <a:r>
              <a:rPr lang="en-GB" dirty="0"/>
              <a:t>We are accepting co-opted members if you wish to join the committee. Just ask at the end or email </a:t>
            </a:r>
            <a:r>
              <a:rPr lang="en-GB" dirty="0">
                <a:hlinkClick r:id="rId2"/>
              </a:rPr>
              <a:t>groups@cibse.org</a:t>
            </a:r>
            <a:r>
              <a:rPr lang="en-GB" dirty="0"/>
              <a:t>. </a:t>
            </a:r>
          </a:p>
        </p:txBody>
      </p:sp>
    </p:spTree>
    <p:extLst>
      <p:ext uri="{BB962C8B-B14F-4D97-AF65-F5344CB8AC3E}">
        <p14:creationId xmlns:p14="http://schemas.microsoft.com/office/powerpoint/2010/main" val="299165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19F0-D051-4975-18C6-30F030A1F403}"/>
              </a:ext>
            </a:extLst>
          </p:cNvPr>
          <p:cNvSpPr>
            <a:spLocks noGrp="1"/>
          </p:cNvSpPr>
          <p:nvPr>
            <p:ph type="title"/>
          </p:nvPr>
        </p:nvSpPr>
        <p:spPr>
          <a:xfrm>
            <a:off x="671051" y="206478"/>
            <a:ext cx="10872020" cy="1111046"/>
          </a:xfrm>
        </p:spPr>
        <p:txBody>
          <a:bodyPr anchor="b">
            <a:normAutofit/>
          </a:bodyPr>
          <a:lstStyle/>
          <a:p>
            <a:r>
              <a:rPr lang="en-GB" dirty="0"/>
              <a:t>Subscribe to our emails</a:t>
            </a:r>
          </a:p>
        </p:txBody>
      </p:sp>
      <p:graphicFrame>
        <p:nvGraphicFramePr>
          <p:cNvPr id="8" name="Content Placeholder 5">
            <a:extLst>
              <a:ext uri="{FF2B5EF4-FFF2-40B4-BE49-F238E27FC236}">
                <a16:creationId xmlns:a16="http://schemas.microsoft.com/office/drawing/2014/main" id="{FDBF11FE-E63F-13D1-D6A3-513C455B629A}"/>
              </a:ext>
            </a:extLst>
          </p:cNvPr>
          <p:cNvGraphicFramePr>
            <a:graphicFrameLocks noGrp="1"/>
          </p:cNvGraphicFramePr>
          <p:nvPr>
            <p:ph idx="1"/>
            <p:extLst>
              <p:ext uri="{D42A27DB-BD31-4B8C-83A1-F6EECF244321}">
                <p14:modId xmlns:p14="http://schemas.microsoft.com/office/powerpoint/2010/main" val="1483319857"/>
              </p:ext>
            </p:extLst>
          </p:nvPr>
        </p:nvGraphicFramePr>
        <p:xfrm>
          <a:off x="671051" y="1687972"/>
          <a:ext cx="10872020" cy="3857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308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167A-7144-523D-4FB4-B9F4778C95A1}"/>
              </a:ext>
            </a:extLst>
          </p:cNvPr>
          <p:cNvSpPr>
            <a:spLocks noGrp="1"/>
          </p:cNvSpPr>
          <p:nvPr>
            <p:ph type="title"/>
          </p:nvPr>
        </p:nvSpPr>
        <p:spPr/>
        <p:txBody>
          <a:bodyPr/>
          <a:lstStyle/>
          <a:p>
            <a:r>
              <a:rPr lang="en-GB" dirty="0"/>
              <a:t>Code of Conduct</a:t>
            </a:r>
          </a:p>
        </p:txBody>
      </p:sp>
      <p:sp>
        <p:nvSpPr>
          <p:cNvPr id="3" name="Content Placeholder 2">
            <a:extLst>
              <a:ext uri="{FF2B5EF4-FFF2-40B4-BE49-F238E27FC236}">
                <a16:creationId xmlns:a16="http://schemas.microsoft.com/office/drawing/2014/main" id="{8CC6231A-7EFA-2070-368B-7160C6078A34}"/>
              </a:ext>
            </a:extLst>
          </p:cNvPr>
          <p:cNvSpPr>
            <a:spLocks noGrp="1"/>
          </p:cNvSpPr>
          <p:nvPr>
            <p:ph idx="1"/>
          </p:nvPr>
        </p:nvSpPr>
        <p:spPr>
          <a:xfrm>
            <a:off x="671051" y="1687972"/>
            <a:ext cx="6610695" cy="3857422"/>
          </a:xfrm>
        </p:spPr>
        <p:txBody>
          <a:bodyPr>
            <a:normAutofit/>
          </a:bodyPr>
          <a:lstStyle/>
          <a:p>
            <a:r>
              <a:rPr lang="en-GB" sz="2000" dirty="0"/>
              <a:t>We expect everyone to behave in a professional manner. </a:t>
            </a:r>
          </a:p>
          <a:p>
            <a:endParaRPr lang="en-GB" sz="2000" dirty="0"/>
          </a:p>
          <a:p>
            <a:r>
              <a:rPr lang="en-GB" sz="2000" dirty="0"/>
              <a:t>If you are made to feel uncomfortable at any CIBSE event, report it to </a:t>
            </a:r>
            <a:r>
              <a:rPr lang="en-GB" sz="2000" dirty="0">
                <a:hlinkClick r:id="rId2"/>
              </a:rPr>
              <a:t>inclusivity@cibse.org</a:t>
            </a:r>
            <a:endParaRPr lang="en-GB" sz="2000" dirty="0"/>
          </a:p>
        </p:txBody>
      </p:sp>
    </p:spTree>
    <p:extLst>
      <p:ext uri="{BB962C8B-B14F-4D97-AF65-F5344CB8AC3E}">
        <p14:creationId xmlns:p14="http://schemas.microsoft.com/office/powerpoint/2010/main" val="292029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0790-9A5A-9C4B-99B4-0A674C6A5D6D}"/>
              </a:ext>
            </a:extLst>
          </p:cNvPr>
          <p:cNvSpPr>
            <a:spLocks noGrp="1"/>
          </p:cNvSpPr>
          <p:nvPr>
            <p:ph type="title"/>
          </p:nvPr>
        </p:nvSpPr>
        <p:spPr>
          <a:xfrm>
            <a:off x="671051" y="206478"/>
            <a:ext cx="10872020" cy="1111046"/>
          </a:xfrm>
        </p:spPr>
        <p:txBody>
          <a:bodyPr anchor="b">
            <a:normAutofit/>
          </a:bodyPr>
          <a:lstStyle/>
          <a:p>
            <a:r>
              <a:rPr lang="en-GB" dirty="0"/>
              <a:t>FAQs</a:t>
            </a:r>
          </a:p>
        </p:txBody>
      </p:sp>
      <p:graphicFrame>
        <p:nvGraphicFramePr>
          <p:cNvPr id="6" name="Content Placeholder 2">
            <a:extLst>
              <a:ext uri="{FF2B5EF4-FFF2-40B4-BE49-F238E27FC236}">
                <a16:creationId xmlns:a16="http://schemas.microsoft.com/office/drawing/2014/main" id="{D32035DB-140E-AA74-B9F3-1FB174C52473}"/>
              </a:ext>
            </a:extLst>
          </p:cNvPr>
          <p:cNvGraphicFramePr>
            <a:graphicFrameLocks noGrp="1"/>
          </p:cNvGraphicFramePr>
          <p:nvPr>
            <p:ph idx="1"/>
            <p:extLst>
              <p:ext uri="{D42A27DB-BD31-4B8C-83A1-F6EECF244321}">
                <p14:modId xmlns:p14="http://schemas.microsoft.com/office/powerpoint/2010/main" val="708733397"/>
              </p:ext>
            </p:extLst>
          </p:nvPr>
        </p:nvGraphicFramePr>
        <p:xfrm>
          <a:off x="671049" y="1687971"/>
          <a:ext cx="7206011" cy="4505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lose-up of raised hands at office training with speaker out of focus in background">
            <a:extLst>
              <a:ext uri="{FF2B5EF4-FFF2-40B4-BE49-F238E27FC236}">
                <a16:creationId xmlns:a16="http://schemas.microsoft.com/office/drawing/2014/main" id="{17967572-B1CA-06B5-C6A5-33D89AC6F5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4003" y="2447874"/>
            <a:ext cx="3847203" cy="2564802"/>
          </a:xfrm>
          <a:prstGeom prst="rect">
            <a:avLst/>
          </a:prstGeom>
        </p:spPr>
      </p:pic>
    </p:spTree>
    <p:extLst>
      <p:ext uri="{BB962C8B-B14F-4D97-AF65-F5344CB8AC3E}">
        <p14:creationId xmlns:p14="http://schemas.microsoft.com/office/powerpoint/2010/main" val="119485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D3EC-9C92-6677-0022-E2007E01C132}"/>
              </a:ext>
            </a:extLst>
          </p:cNvPr>
          <p:cNvSpPr>
            <a:spLocks noGrp="1"/>
          </p:cNvSpPr>
          <p:nvPr>
            <p:ph type="title"/>
          </p:nvPr>
        </p:nvSpPr>
        <p:spPr/>
        <p:txBody>
          <a:bodyPr/>
          <a:lstStyle/>
          <a:p>
            <a:r>
              <a:rPr lang="en-GB" dirty="0"/>
              <a:t>Become a STEM Ambassador</a:t>
            </a:r>
          </a:p>
        </p:txBody>
      </p:sp>
      <p:pic>
        <p:nvPicPr>
          <p:cNvPr id="7" name="Content Placeholder 6" descr="A building with solar panels and solar panels&#10;&#10;Description automatically generated">
            <a:extLst>
              <a:ext uri="{FF2B5EF4-FFF2-40B4-BE49-F238E27FC236}">
                <a16:creationId xmlns:a16="http://schemas.microsoft.com/office/drawing/2014/main" id="{0383A54C-3776-2152-A0E1-9965FC5017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3033" y="1495774"/>
            <a:ext cx="2502015" cy="2335214"/>
          </a:xfrm>
        </p:spPr>
      </p:pic>
      <p:pic>
        <p:nvPicPr>
          <p:cNvPr id="9" name="Picture 8" descr="A building with solar panels and windmills&#10;&#10;Description automatically generated">
            <a:extLst>
              <a:ext uri="{FF2B5EF4-FFF2-40B4-BE49-F238E27FC236}">
                <a16:creationId xmlns:a16="http://schemas.microsoft.com/office/drawing/2014/main" id="{33E6F5C4-9B49-A853-95BB-FB2AD3D9F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8178" y="1486949"/>
            <a:ext cx="2440990" cy="2335214"/>
          </a:xfrm>
          <a:prstGeom prst="rect">
            <a:avLst/>
          </a:prstGeom>
        </p:spPr>
      </p:pic>
      <p:pic>
        <p:nvPicPr>
          <p:cNvPr id="11" name="Picture 10" descr="A building with windmills and solar panels&#10;&#10;Description automatically generated">
            <a:extLst>
              <a:ext uri="{FF2B5EF4-FFF2-40B4-BE49-F238E27FC236}">
                <a16:creationId xmlns:a16="http://schemas.microsoft.com/office/drawing/2014/main" id="{386BB37F-2182-9363-2411-BB1173601F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8107" y="1486949"/>
            <a:ext cx="2415738" cy="2335214"/>
          </a:xfrm>
          <a:prstGeom prst="rect">
            <a:avLst/>
          </a:prstGeom>
        </p:spPr>
      </p:pic>
      <p:sp>
        <p:nvSpPr>
          <p:cNvPr id="13" name="Content Placeholder 12">
            <a:extLst>
              <a:ext uri="{FF2B5EF4-FFF2-40B4-BE49-F238E27FC236}">
                <a16:creationId xmlns:a16="http://schemas.microsoft.com/office/drawing/2014/main" id="{E7B352A3-AE10-FBE7-DB90-FCC3A9CA9FCF}"/>
              </a:ext>
            </a:extLst>
          </p:cNvPr>
          <p:cNvSpPr>
            <a:spLocks noGrp="1"/>
          </p:cNvSpPr>
          <p:nvPr>
            <p:ph idx="13"/>
          </p:nvPr>
        </p:nvSpPr>
        <p:spPr>
          <a:xfrm>
            <a:off x="671051" y="4009238"/>
            <a:ext cx="11043779" cy="1527330"/>
          </a:xfrm>
        </p:spPr>
        <p:txBody>
          <a:bodyPr vert="horz" lIns="0" tIns="0" rIns="0" bIns="0" rtlCol="0" anchor="t">
            <a:normAutofit/>
          </a:bodyPr>
          <a:lstStyle/>
          <a:p>
            <a:r>
              <a:rPr lang="en-GB" b="1" dirty="0"/>
              <a:t>CIBSE STEM Ambassadors visit schools, colleges, universities and youth group organisations. </a:t>
            </a:r>
            <a:r>
              <a:rPr lang="en-GB" dirty="0"/>
              <a:t>They</a:t>
            </a:r>
            <a:r>
              <a:rPr lang="en-GB" b="1" dirty="0"/>
              <a:t> </a:t>
            </a:r>
            <a:r>
              <a:rPr lang="en-GB" dirty="0"/>
              <a:t>give an insight into the life of a building services engineer and promote careers in the profession, inspiring the next generation of engineers. Meeting industry experts can have a real impact on students and can inspire their career choices.</a:t>
            </a:r>
          </a:p>
          <a:p>
            <a:endParaRPr lang="en-GB" dirty="0"/>
          </a:p>
        </p:txBody>
      </p:sp>
      <p:sp>
        <p:nvSpPr>
          <p:cNvPr id="14" name="Content Placeholder 12">
            <a:extLst>
              <a:ext uri="{FF2B5EF4-FFF2-40B4-BE49-F238E27FC236}">
                <a16:creationId xmlns:a16="http://schemas.microsoft.com/office/drawing/2014/main" id="{DA36A074-5C50-BE0A-0701-6B46F69A447C}"/>
              </a:ext>
            </a:extLst>
          </p:cNvPr>
          <p:cNvSpPr txBox="1">
            <a:spLocks/>
          </p:cNvSpPr>
          <p:nvPr/>
        </p:nvSpPr>
        <p:spPr>
          <a:xfrm>
            <a:off x="404351" y="6123221"/>
            <a:ext cx="4218449" cy="528301"/>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buFont typeface="Arial" panose="020B0604020202020204" pitchFamily="34" charset="0"/>
              <a:buNone/>
              <a:defRPr sz="1800" kern="1200">
                <a:solidFill>
                  <a:schemeClr val="tx2"/>
                </a:solidFill>
                <a:latin typeface="+mn-lt"/>
                <a:ea typeface="+mn-ea"/>
                <a:cs typeface="+mn-cs"/>
              </a:defRPr>
            </a:lvl1pPr>
            <a:lvl2pPr marL="180975" indent="-1809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2pPr>
            <a:lvl3pPr marL="536575" indent="-1809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3pPr>
            <a:lvl4pPr marL="900113" indent="-1809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4pPr>
            <a:lvl5pPr marL="1255713" indent="-1809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www.cibse.org/stem</a:t>
            </a:r>
            <a:endParaRPr lang="en-GB" sz="2400" dirty="0"/>
          </a:p>
          <a:p>
            <a:endParaRPr lang="en-GB" dirty="0"/>
          </a:p>
        </p:txBody>
      </p:sp>
    </p:spTree>
    <p:extLst>
      <p:ext uri="{BB962C8B-B14F-4D97-AF65-F5344CB8AC3E}">
        <p14:creationId xmlns:p14="http://schemas.microsoft.com/office/powerpoint/2010/main" val="383416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D3EC-9C92-6677-0022-E2007E01C132}"/>
              </a:ext>
            </a:extLst>
          </p:cNvPr>
          <p:cNvSpPr>
            <a:spLocks noGrp="1"/>
          </p:cNvSpPr>
          <p:nvPr>
            <p:ph type="title"/>
          </p:nvPr>
        </p:nvSpPr>
        <p:spPr/>
        <p:txBody>
          <a:bodyPr/>
          <a:lstStyle/>
          <a:p>
            <a:r>
              <a:rPr lang="en-GB" dirty="0"/>
              <a:t>Become a CIBSE Mentor</a:t>
            </a:r>
          </a:p>
        </p:txBody>
      </p:sp>
      <p:sp>
        <p:nvSpPr>
          <p:cNvPr id="14" name="Content Placeholder 12">
            <a:extLst>
              <a:ext uri="{FF2B5EF4-FFF2-40B4-BE49-F238E27FC236}">
                <a16:creationId xmlns:a16="http://schemas.microsoft.com/office/drawing/2014/main" id="{DA36A074-5C50-BE0A-0701-6B46F69A447C}"/>
              </a:ext>
            </a:extLst>
          </p:cNvPr>
          <p:cNvSpPr txBox="1">
            <a:spLocks/>
          </p:cNvSpPr>
          <p:nvPr/>
        </p:nvSpPr>
        <p:spPr>
          <a:xfrm>
            <a:off x="404351" y="6123221"/>
            <a:ext cx="4218449" cy="528301"/>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buFont typeface="Arial" panose="020B0604020202020204" pitchFamily="34" charset="0"/>
              <a:buNone/>
              <a:defRPr sz="1800" kern="1200">
                <a:solidFill>
                  <a:schemeClr val="tx2"/>
                </a:solidFill>
                <a:latin typeface="+mn-lt"/>
                <a:ea typeface="+mn-ea"/>
                <a:cs typeface="+mn-cs"/>
              </a:defRPr>
            </a:lvl1pPr>
            <a:lvl2pPr marL="180975" indent="-1809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2pPr>
            <a:lvl3pPr marL="536575" indent="-1809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3pPr>
            <a:lvl4pPr marL="900113" indent="-1809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4pPr>
            <a:lvl5pPr marL="1255713" indent="-1809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www.cibse.org/mentoring</a:t>
            </a:r>
            <a:endParaRPr lang="en-GB" sz="2400" dirty="0"/>
          </a:p>
          <a:p>
            <a:endParaRPr lang="en-GB" dirty="0"/>
          </a:p>
        </p:txBody>
      </p:sp>
      <p:sp>
        <p:nvSpPr>
          <p:cNvPr id="4" name="Content Placeholder 3">
            <a:extLst>
              <a:ext uri="{FF2B5EF4-FFF2-40B4-BE49-F238E27FC236}">
                <a16:creationId xmlns:a16="http://schemas.microsoft.com/office/drawing/2014/main" id="{C496C434-FE53-E7F2-1372-6726DB1ED5A4}"/>
              </a:ext>
            </a:extLst>
          </p:cNvPr>
          <p:cNvSpPr>
            <a:spLocks noGrp="1"/>
          </p:cNvSpPr>
          <p:nvPr>
            <p:ph idx="1"/>
          </p:nvPr>
        </p:nvSpPr>
        <p:spPr/>
        <p:txBody>
          <a:bodyPr vert="horz" lIns="0" tIns="0" rIns="0" bIns="0" rtlCol="0" anchor="t">
            <a:normAutofit/>
          </a:bodyPr>
          <a:lstStyle/>
          <a:p>
            <a:r>
              <a:rPr lang="en-GB" dirty="0"/>
              <a:t>CIBSE Mentors volunteer their time to help those in their early careers.</a:t>
            </a:r>
          </a:p>
          <a:p>
            <a:endParaRPr lang="en-GB"/>
          </a:p>
          <a:p>
            <a:r>
              <a:rPr lang="en-GB" dirty="0"/>
              <a:t>You can choose your preference to mentor face-to-face, over phone call, via email or video chat. </a:t>
            </a:r>
            <a:endParaRPr lang="en-GB" dirty="0">
              <a:cs typeface="Arial"/>
            </a:endParaRPr>
          </a:p>
          <a:p>
            <a:endParaRPr lang="en-GB"/>
          </a:p>
          <a:p>
            <a:r>
              <a:rPr lang="en-GB" dirty="0"/>
              <a:t>Most mentorships last between one to three months and are invaluable to the mentees who will learn from your expertise! </a:t>
            </a:r>
            <a:endParaRPr lang="en-GB" dirty="0">
              <a:cs typeface="Arial"/>
            </a:endParaRPr>
          </a:p>
          <a:p>
            <a:endParaRPr lang="en-GB" dirty="0"/>
          </a:p>
        </p:txBody>
      </p:sp>
      <p:pic>
        <p:nvPicPr>
          <p:cNvPr id="5" name="Content Placeholder 4">
            <a:extLst>
              <a:ext uri="{FF2B5EF4-FFF2-40B4-BE49-F238E27FC236}">
                <a16:creationId xmlns:a16="http://schemas.microsoft.com/office/drawing/2014/main" id="{8B862311-EF7C-B593-87FE-54DF08641267}"/>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6284913" y="1862667"/>
            <a:ext cx="5260975" cy="3507316"/>
          </a:xfrm>
        </p:spPr>
      </p:pic>
    </p:spTree>
    <p:extLst>
      <p:ext uri="{BB962C8B-B14F-4D97-AF65-F5344CB8AC3E}">
        <p14:creationId xmlns:p14="http://schemas.microsoft.com/office/powerpoint/2010/main" val="13772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14">
      <a:dk1>
        <a:sysClr val="windowText" lastClr="000000"/>
      </a:dk1>
      <a:lt1>
        <a:sysClr val="window" lastClr="FFFFFF"/>
      </a:lt1>
      <a:dk2>
        <a:srgbClr val="006890"/>
      </a:dk2>
      <a:lt2>
        <a:srgbClr val="D9E8ED"/>
      </a:lt2>
      <a:accent1>
        <a:srgbClr val="FFD000"/>
      </a:accent1>
      <a:accent2>
        <a:srgbClr val="006737"/>
      </a:accent2>
      <a:accent3>
        <a:srgbClr val="F1AB01"/>
      </a:accent3>
      <a:accent4>
        <a:srgbClr val="480F63"/>
      </a:accent4>
      <a:accent5>
        <a:srgbClr val="C80F3F"/>
      </a:accent5>
      <a:accent6>
        <a:srgbClr val="0F3A8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BSE Presentation Template 011022" id="{C4DB5DD0-AC6F-45C3-8F23-9ED8C9DB2FF1}" vid="{893B8581-18E2-4C51-9614-E33F182922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a5fbea8-627d-472c-b015-54765d99e351" xsi:nil="true"/>
    <_ip_UnifiedCompliancePolicyProperties xmlns="http://schemas.microsoft.com/sharepoint/v3" xsi:nil="true"/>
    <lcf76f155ced4ddcb4097134ff3c332f xmlns="0b96b00e-6eeb-4c6f-886e-54b3fbd49a5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527AE3E195F34DB1EFBE197AFEFAD9" ma:contentTypeVersion="19" ma:contentTypeDescription="Create a new document." ma:contentTypeScope="" ma:versionID="08c9d4c75812ae537565c3b17d901afc">
  <xsd:schema xmlns:xsd="http://www.w3.org/2001/XMLSchema" xmlns:xs="http://www.w3.org/2001/XMLSchema" xmlns:p="http://schemas.microsoft.com/office/2006/metadata/properties" xmlns:ns1="http://schemas.microsoft.com/sharepoint/v3" xmlns:ns2="7a5fbea8-627d-472c-b015-54765d99e351" xmlns:ns3="0b96b00e-6eeb-4c6f-886e-54b3fbd49a5e" targetNamespace="http://schemas.microsoft.com/office/2006/metadata/properties" ma:root="true" ma:fieldsID="408340d021676bdff54ad21b72569eec" ns1:_="" ns2:_="" ns3:_="">
    <xsd:import namespace="http://schemas.microsoft.com/sharepoint/v3"/>
    <xsd:import namespace="7a5fbea8-627d-472c-b015-54765d99e351"/>
    <xsd:import namespace="0b96b00e-6eeb-4c6f-886e-54b3fbd49a5e"/>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5fbea8-627d-472c-b015-54765d99e351"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6" nillable="true" ma:displayName="Taxonomy Catch All Column" ma:hidden="true" ma:list="{643522c9-265e-4cf9-bb65-6ab631a8bdca}" ma:internalName="TaxCatchAll" ma:showField="CatchAllData" ma:web="7a5fbea8-627d-472c-b015-54765d99e35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96b00e-6eeb-4c6f-886e-54b3fbd49a5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435f125-ff7d-49c8-b4b7-9a369ce6093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770841-8C03-4363-B4C7-C15768D5E19D}">
  <ds:schemaRefs>
    <ds:schemaRef ds:uri="http://schemas.microsoft.com/office/2006/metadata/properties"/>
    <ds:schemaRef ds:uri="http://schemas.microsoft.com/office/infopath/2007/PartnerControls"/>
    <ds:schemaRef ds:uri="http://schemas.microsoft.com/sharepoint/v3"/>
    <ds:schemaRef ds:uri="7a5fbea8-627d-472c-b015-54765d99e351"/>
    <ds:schemaRef ds:uri="0b96b00e-6eeb-4c6f-886e-54b3fbd49a5e"/>
  </ds:schemaRefs>
</ds:datastoreItem>
</file>

<file path=customXml/itemProps2.xml><?xml version="1.0" encoding="utf-8"?>
<ds:datastoreItem xmlns:ds="http://schemas.openxmlformats.org/officeDocument/2006/customXml" ds:itemID="{DAFE8473-021D-4BF0-8DF2-B0E29F0B16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5fbea8-627d-472c-b015-54765d99e351"/>
    <ds:schemaRef ds:uri="0b96b00e-6eeb-4c6f-886e-54b3fbd49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5A2CD-F4E6-4136-82B9-5E7C737D1A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CIBSE Presentation Template 011022</Template>
  <TotalTime>1128</TotalTime>
  <Words>1451</Words>
  <Application>Microsoft Office PowerPoint</Application>
  <PresentationFormat>Widescreen</PresentationFormat>
  <Paragraphs>111</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Presentation title runs here</vt:lpstr>
      <vt:lpstr>PowerPoint Presentation</vt:lpstr>
      <vt:lpstr>Before we get started…</vt:lpstr>
      <vt:lpstr>About our Group</vt:lpstr>
      <vt:lpstr>Subscribe to our emails</vt:lpstr>
      <vt:lpstr>Code of Conduct</vt:lpstr>
      <vt:lpstr>FAQs</vt:lpstr>
      <vt:lpstr>Become a STEM Ambassador</vt:lpstr>
      <vt:lpstr>Become a CIBSE Mentor</vt:lpstr>
      <vt:lpstr>Past Events</vt:lpstr>
      <vt:lpstr>Upcoming Events</vt:lpstr>
      <vt:lpstr>PowerPoint Presentation</vt:lpstr>
      <vt:lpstr>Slide with one column</vt:lpstr>
      <vt:lpstr>Slide with two columns</vt:lpstr>
      <vt:lpstr>Three images with captions</vt:lpstr>
      <vt:lpstr>Slide with one column</vt:lpstr>
      <vt:lpstr>Three text boxes</vt:lpstr>
      <vt:lpstr>Heading runs here</vt:lpstr>
      <vt:lpstr>Heading runs here</vt:lpstr>
      <vt:lpstr>Thank you for attending!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runs here</dc:title>
  <dc:creator>Laura Quinn</dc:creator>
  <cp:lastModifiedBy>Laura Quinn</cp:lastModifiedBy>
  <cp:revision>17</cp:revision>
  <dcterms:created xsi:type="dcterms:W3CDTF">2023-12-08T14:38:38Z</dcterms:created>
  <dcterms:modified xsi:type="dcterms:W3CDTF">2024-04-22T12:10:04Z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0x01010073527AE3E195F34DB1EFBE197AFEFAD9</vt:lpwstr>
  </property>
  <property fmtid="{D5CDD505-2E9C-101B-9397-08002B2CF9AE}" pid="3" name="MediaServiceImageTags">
    <vt:lpwstr/>
  </property>
</Properties>
</file>