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8" r:id="rId3"/>
    <p:sldId id="259" r:id="rId4"/>
    <p:sldId id="264" r:id="rId5"/>
    <p:sldId id="265" r:id="rId6"/>
    <p:sldId id="266" r:id="rId7"/>
    <p:sldId id="268" r:id="rId8"/>
    <p:sldId id="269" r:id="rId9"/>
    <p:sldId id="271" r:id="rId10"/>
    <p:sldId id="273" r:id="rId11"/>
    <p:sldId id="274" r:id="rId12"/>
    <p:sldId id="262" r:id="rId13"/>
    <p:sldId id="275" r:id="rId14"/>
    <p:sldId id="106205" r:id="rId15"/>
    <p:sldId id="2387" r:id="rId16"/>
    <p:sldId id="106203" r:id="rId17"/>
    <p:sldId id="106206" r:id="rId18"/>
  </p:sldIdLst>
  <p:sldSz cx="9144000" cy="5143500" type="screen16x9"/>
  <p:notesSz cx="6858000" cy="9144000"/>
  <p:embeddedFontLst>
    <p:embeddedFont>
      <p:font typeface="Max Fordham bullet" panose="020B0604020202020204" charset="0"/>
      <p:regular r:id="rId21"/>
    </p:embeddedFont>
  </p:embeddedFontLst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Calibri" pitchFamily="34" charset="0"/>
      </a:defRPr>
    </a:lvl1pPr>
    <a:lvl2pPr marL="40817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Calibri" pitchFamily="34" charset="0"/>
      </a:defRPr>
    </a:lvl2pPr>
    <a:lvl3pPr marL="81635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Calibri" pitchFamily="34" charset="0"/>
      </a:defRPr>
    </a:lvl3pPr>
    <a:lvl4pPr marL="12245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Calibri" pitchFamily="34" charset="0"/>
      </a:defRPr>
    </a:lvl4pPr>
    <a:lvl5pPr marL="163271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Calibri" pitchFamily="34" charset="0"/>
      </a:defRPr>
    </a:lvl5pPr>
    <a:lvl6pPr marL="2040893" algn="l" defTabSz="816357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Calibri" pitchFamily="34" charset="0"/>
      </a:defRPr>
    </a:lvl6pPr>
    <a:lvl7pPr marL="2449072" algn="l" defTabSz="816357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Calibri" pitchFamily="34" charset="0"/>
      </a:defRPr>
    </a:lvl7pPr>
    <a:lvl8pPr marL="2857250" algn="l" defTabSz="816357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Calibri" pitchFamily="34" charset="0"/>
      </a:defRPr>
    </a:lvl8pPr>
    <a:lvl9pPr marL="3265428" algn="l" defTabSz="816357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Calibri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507">
          <p15:clr>
            <a:srgbClr val="A4A3A4"/>
          </p15:clr>
        </p15:guide>
        <p15:guide id="3" orient="horz" pos="894">
          <p15:clr>
            <a:srgbClr val="A4A3A4"/>
          </p15:clr>
        </p15:guide>
        <p15:guide id="4" orient="horz" pos="3073">
          <p15:clr>
            <a:srgbClr val="A4A3A4"/>
          </p15:clr>
        </p15:guide>
        <p15:guide id="5" orient="horz" pos="667">
          <p15:clr>
            <a:srgbClr val="A4A3A4"/>
          </p15:clr>
        </p15:guide>
        <p15:guide id="6" pos="2880">
          <p15:clr>
            <a:srgbClr val="A4A3A4"/>
          </p15:clr>
        </p15:guide>
        <p15:guide id="7" pos="272">
          <p15:clr>
            <a:srgbClr val="A4A3A4"/>
          </p15:clr>
        </p15:guide>
        <p15:guide id="8" pos="5345">
          <p15:clr>
            <a:srgbClr val="A4A3A4"/>
          </p15:clr>
        </p15:guide>
        <p15:guide id="9" pos="51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C0C0C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80815" autoAdjust="0"/>
  </p:normalViewPr>
  <p:slideViewPr>
    <p:cSldViewPr snapToGrid="0" showGuides="1">
      <p:cViewPr>
        <p:scale>
          <a:sx n="125" d="100"/>
          <a:sy n="125" d="100"/>
        </p:scale>
        <p:origin x="1056" y="-114"/>
      </p:cViewPr>
      <p:guideLst>
        <p:guide orient="horz" pos="1620"/>
        <p:guide orient="horz" pos="507"/>
        <p:guide orient="horz" pos="894"/>
        <p:guide orient="horz" pos="3073"/>
        <p:guide orient="horz" pos="667"/>
        <p:guide pos="2880"/>
        <p:guide pos="272"/>
        <p:guide pos="5345"/>
        <p:guide pos="51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Maxfordham.com\Jobs\J6333\Soft%20Landings\Aftercare\Comparrison%20to%20TM54%20Copy%20of%20Power%20Breakdowns_Sept23_to_Sept24_AM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'Yearly Breakdown - Year 2'!$H$70</c:f>
              <c:strCache>
                <c:ptCount val="1"/>
                <c:pt idx="0">
                  <c:v>Heating 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'Yearly Breakdown - Year 2'!$J$69:$K$69</c:f>
              <c:strCache>
                <c:ptCount val="2"/>
                <c:pt idx="0">
                  <c:v>Ravelin Measured</c:v>
                </c:pt>
                <c:pt idx="1">
                  <c:v>CIBSE TM54 estimate</c:v>
                </c:pt>
              </c:strCache>
              <c:extLst/>
            </c:strRef>
          </c:cat>
          <c:val>
            <c:numRef>
              <c:f>'Yearly Breakdown - Year 2'!$J$70:$K$70</c:f>
              <c:numCache>
                <c:formatCode>0</c:formatCode>
                <c:ptCount val="2"/>
                <c:pt idx="0">
                  <c:v>38.265667463072077</c:v>
                </c:pt>
                <c:pt idx="1">
                  <c:v>47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E5DF-487F-AD24-D5694ED0FD8D}"/>
            </c:ext>
          </c:extLst>
        </c:ser>
        <c:ser>
          <c:idx val="1"/>
          <c:order val="1"/>
          <c:tx>
            <c:strRef>
              <c:f>'Yearly Breakdown - Year 2'!$H$71</c:f>
              <c:strCache>
                <c:ptCount val="1"/>
                <c:pt idx="0">
                  <c:v>Cooling 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'Yearly Breakdown - Year 2'!$J$69:$K$69</c:f>
              <c:strCache>
                <c:ptCount val="2"/>
                <c:pt idx="0">
                  <c:v>Ravelin Measured</c:v>
                </c:pt>
                <c:pt idx="1">
                  <c:v>CIBSE TM54 estimate</c:v>
                </c:pt>
              </c:strCache>
              <c:extLst/>
            </c:strRef>
          </c:cat>
          <c:val>
            <c:numRef>
              <c:f>'Yearly Breakdown - Year 2'!$J$71:$K$71</c:f>
              <c:numCache>
                <c:formatCode>0</c:formatCode>
                <c:ptCount val="2"/>
                <c:pt idx="0">
                  <c:v>2.6943876261199446</c:v>
                </c:pt>
                <c:pt idx="1">
                  <c:v>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E5DF-487F-AD24-D5694ED0FD8D}"/>
            </c:ext>
          </c:extLst>
        </c:ser>
        <c:ser>
          <c:idx val="2"/>
          <c:order val="2"/>
          <c:tx>
            <c:strRef>
              <c:f>'Yearly Breakdown - Year 2'!$H$72</c:f>
              <c:strCache>
                <c:ptCount val="1"/>
                <c:pt idx="0">
                  <c:v>Hot Water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'Yearly Breakdown - Year 2'!$J$69:$K$69</c:f>
              <c:strCache>
                <c:ptCount val="2"/>
                <c:pt idx="0">
                  <c:v>Ravelin Measured</c:v>
                </c:pt>
                <c:pt idx="1">
                  <c:v>CIBSE TM54 estimate</c:v>
                </c:pt>
              </c:strCache>
              <c:extLst/>
            </c:strRef>
          </c:cat>
          <c:val>
            <c:numRef>
              <c:f>'Yearly Breakdown - Year 2'!$J$72:$K$72</c:f>
              <c:numCache>
                <c:formatCode>0</c:formatCode>
                <c:ptCount val="2"/>
                <c:pt idx="0">
                  <c:v>6.1664948341270476</c:v>
                </c:pt>
                <c:pt idx="1">
                  <c:v>17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E5DF-487F-AD24-D5694ED0FD8D}"/>
            </c:ext>
          </c:extLst>
        </c:ser>
        <c:ser>
          <c:idx val="3"/>
          <c:order val="3"/>
          <c:tx>
            <c:strRef>
              <c:f>'Yearly Breakdown - Year 2'!$H$73</c:f>
              <c:strCache>
                <c:ptCount val="1"/>
                <c:pt idx="0">
                  <c:v>Lift 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'Yearly Breakdown - Year 2'!$J$69:$K$69</c:f>
              <c:strCache>
                <c:ptCount val="2"/>
                <c:pt idx="0">
                  <c:v>Ravelin Measured</c:v>
                </c:pt>
                <c:pt idx="1">
                  <c:v>CIBSE TM54 estimate</c:v>
                </c:pt>
              </c:strCache>
              <c:extLst/>
            </c:strRef>
          </c:cat>
          <c:val>
            <c:numRef>
              <c:f>'Yearly Breakdown - Year 2'!$J$73:$K$73</c:f>
              <c:numCache>
                <c:formatCode>0</c:formatCode>
                <c:ptCount val="2"/>
                <c:pt idx="0">
                  <c:v>0.19078214545161029</c:v>
                </c:pt>
                <c:pt idx="1">
                  <c:v>0.2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E5DF-487F-AD24-D5694ED0FD8D}"/>
            </c:ext>
          </c:extLst>
        </c:ser>
        <c:ser>
          <c:idx val="4"/>
          <c:order val="4"/>
          <c:tx>
            <c:strRef>
              <c:f>'Yearly Breakdown - Year 2'!$H$74</c:f>
              <c:strCache>
                <c:ptCount val="1"/>
                <c:pt idx="0">
                  <c:v>Small Power 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'Yearly Breakdown - Year 2'!$J$69:$K$69</c:f>
              <c:strCache>
                <c:ptCount val="2"/>
                <c:pt idx="0">
                  <c:v>Ravelin Measured</c:v>
                </c:pt>
                <c:pt idx="1">
                  <c:v>CIBSE TM54 estimate</c:v>
                </c:pt>
              </c:strCache>
              <c:extLst/>
            </c:strRef>
          </c:cat>
          <c:val>
            <c:numRef>
              <c:f>'Yearly Breakdown - Year 2'!$J$74:$K$74</c:f>
              <c:numCache>
                <c:formatCode>0</c:formatCode>
                <c:ptCount val="2"/>
                <c:pt idx="0">
                  <c:v>18.198677859391395</c:v>
                </c:pt>
                <c:pt idx="1">
                  <c:v>21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E5DF-487F-AD24-D5694ED0FD8D}"/>
            </c:ext>
          </c:extLst>
        </c:ser>
        <c:ser>
          <c:idx val="5"/>
          <c:order val="5"/>
          <c:tx>
            <c:strRef>
              <c:f>'Yearly Breakdown - Year 2'!$H$75</c:f>
              <c:strCache>
                <c:ptCount val="1"/>
                <c:pt idx="0">
                  <c:v>Lighting 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'Yearly Breakdown - Year 2'!$J$69:$K$69</c:f>
              <c:strCache>
                <c:ptCount val="2"/>
                <c:pt idx="0">
                  <c:v>Ravelin Measured</c:v>
                </c:pt>
                <c:pt idx="1">
                  <c:v>CIBSE TM54 estimate</c:v>
                </c:pt>
              </c:strCache>
              <c:extLst/>
            </c:strRef>
          </c:cat>
          <c:val>
            <c:numRef>
              <c:f>'Yearly Breakdown - Year 2'!$J$75:$K$75</c:f>
              <c:numCache>
                <c:formatCode>0</c:formatCode>
                <c:ptCount val="2"/>
                <c:pt idx="0">
                  <c:v>10.593240778109614</c:v>
                </c:pt>
                <c:pt idx="1">
                  <c:v>11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E5DF-487F-AD24-D5694ED0FD8D}"/>
            </c:ext>
          </c:extLst>
        </c:ser>
        <c:ser>
          <c:idx val="6"/>
          <c:order val="6"/>
          <c:tx>
            <c:strRef>
              <c:f>'Yearly Breakdown - Year 2'!$H$76</c:f>
              <c:strCache>
                <c:ptCount val="1"/>
                <c:pt idx="0">
                  <c:v>Auxilliary (Fans, pumps)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'Yearly Breakdown - Year 2'!$J$69:$K$69</c:f>
              <c:strCache>
                <c:ptCount val="2"/>
                <c:pt idx="0">
                  <c:v>Ravelin Measured</c:v>
                </c:pt>
                <c:pt idx="1">
                  <c:v>CIBSE TM54 estimate</c:v>
                </c:pt>
              </c:strCache>
              <c:extLst/>
            </c:strRef>
          </c:cat>
          <c:val>
            <c:numRef>
              <c:f>'Yearly Breakdown - Year 2'!$J$76:$K$76</c:f>
              <c:numCache>
                <c:formatCode>0</c:formatCode>
                <c:ptCount val="2"/>
                <c:pt idx="0">
                  <c:v>10.837473888126562</c:v>
                </c:pt>
                <c:pt idx="1">
                  <c:v>15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E5DF-487F-AD24-D5694ED0FD8D}"/>
            </c:ext>
          </c:extLst>
        </c:ser>
        <c:ser>
          <c:idx val="7"/>
          <c:order val="7"/>
          <c:tx>
            <c:strRef>
              <c:f>'Yearly Breakdown - Year 2'!$H$77</c:f>
              <c:strCache>
                <c:ptCount val="1"/>
                <c:pt idx="0">
                  <c:v>Pool Treatment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'Yearly Breakdown - Year 2'!$J$69:$K$69</c:f>
              <c:strCache>
                <c:ptCount val="2"/>
                <c:pt idx="0">
                  <c:v>Ravelin Measured</c:v>
                </c:pt>
                <c:pt idx="1">
                  <c:v>CIBSE TM54 estimate</c:v>
                </c:pt>
              </c:strCache>
              <c:extLst/>
            </c:strRef>
          </c:cat>
          <c:val>
            <c:numRef>
              <c:f>'Yearly Breakdown - Year 2'!$J$77:$K$77</c:f>
              <c:numCache>
                <c:formatCode>0</c:formatCode>
                <c:ptCount val="2"/>
                <c:pt idx="0">
                  <c:v>9.4000645734118979</c:v>
                </c:pt>
                <c:pt idx="1">
                  <c:v>12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7-E5DF-487F-AD24-D5694ED0FD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49887072"/>
        <c:axId val="749885408"/>
      </c:barChart>
      <c:catAx>
        <c:axId val="749887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9885408"/>
        <c:crosses val="autoZero"/>
        <c:auto val="1"/>
        <c:lblAlgn val="ctr"/>
        <c:lblOffset val="100"/>
        <c:noMultiLvlLbl val="0"/>
      </c:catAx>
      <c:valAx>
        <c:axId val="749885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Energy Use Intensity (kWh/m</a:t>
                </a:r>
                <a:r>
                  <a:rPr lang="en-GB" baseline="30000" dirty="0"/>
                  <a:t>2</a:t>
                </a:r>
                <a:r>
                  <a:rPr lang="en-GB" dirty="0"/>
                  <a:t>/yr.)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988707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800022858728956"/>
          <c:y val="0.1605660436169439"/>
          <c:w val="0.21333725197258585"/>
          <c:h val="0.698550249396433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BDFFB8-EF4E-41AC-A857-B897018BAF28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6E107-52BF-4915-A714-9458F15A48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234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0425A4-6D7B-4CD8-B1CE-BCC9238C81E8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BE29A-E986-4AB1-8DEF-F79D888FD3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59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1635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08179" algn="l" defTabSz="81635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16357" algn="l" defTabSz="81635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24536" algn="l" defTabSz="81635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32715" algn="l" defTabSz="81635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40893" algn="l" defTabSz="81635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49072" algn="l" defTabSz="81635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57250" algn="l" defTabSz="81635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65428" algn="l" defTabSz="81635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I’m going to go through 2 very different case study projects which I’ve been fortunate to be involved in and where post occupancy evaluation has been a key part of the process of delivering a successful project. </a:t>
            </a:r>
          </a:p>
          <a:p>
            <a:endParaRPr lang="en-GB" dirty="0"/>
          </a:p>
          <a:p>
            <a:r>
              <a:rPr lang="en-GB" dirty="0"/>
              <a:t>Both clients wanted very low running costs and high performing buildings </a:t>
            </a:r>
          </a:p>
          <a:p>
            <a:endParaRPr lang="en-GB" dirty="0"/>
          </a:p>
          <a:p>
            <a:pPr marL="0" marR="0" lvl="0" indent="0" algn="l" defTabSz="8163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Highlight the benefits of adopting POE on these projects.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E29A-E986-4AB1-8DEF-F79D888FD3F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723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E29A-E986-4AB1-8DEF-F79D888FD3F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631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820E2-2898-8332-3A87-782A31D75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3E3A60-1B1B-9ED4-B329-BA0D2DCE71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CA5659-5B85-5E8A-8AC7-24163AE38D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Also achieves the net zero carbon buildings standard which for 2028 would </a:t>
            </a:r>
            <a:r>
              <a:rPr lang="en-GB" dirty="0" err="1"/>
              <a:t>dbe</a:t>
            </a:r>
            <a:r>
              <a:rPr lang="en-GB" dirty="0"/>
              <a:t> around 170 for this type of building.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417212-5749-83EF-7DCD-6441A0BB48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2BE29A-E986-4AB1-8DEF-F79D888FD3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312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2BE29A-E986-4AB1-8DEF-F79D888FD3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056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Procurement – 2 stage tender – preferred contractor Wates – priced the job open book. Wates building services inhouse MEP open book. They didn’t go to tier 1 MEP contractor. </a:t>
            </a:r>
          </a:p>
          <a:p>
            <a:endParaRPr lang="en-GB" dirty="0"/>
          </a:p>
          <a:p>
            <a:r>
              <a:rPr lang="en-GB" dirty="0"/>
              <a:t>Max Fordham MEP did installation drawings. We took on our Stage 4 tender pack and made it all work.  </a:t>
            </a:r>
          </a:p>
          <a:p>
            <a:endParaRPr lang="en-GB" dirty="0"/>
          </a:p>
          <a:p>
            <a:r>
              <a:rPr lang="en-GB" dirty="0"/>
              <a:t>Did a very good job of commissioning. Independent commissioning manager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E29A-E986-4AB1-8DEF-F79D888FD3F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914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48F26-EDDD-908D-EE50-D02F9821F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59C39F-D78F-F3DB-FDFC-D7B8575454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60B7FF-1BC9-56DA-2647-BC1A04689E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Full access to BMS </a:t>
            </a:r>
          </a:p>
          <a:p>
            <a:endParaRPr lang="en-GB" dirty="0"/>
          </a:p>
          <a:p>
            <a:r>
              <a:rPr lang="en-GB" dirty="0"/>
              <a:t>We were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B78759-B056-0E27-C7BA-04F4C40AB0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E29A-E986-4AB1-8DEF-F79D888FD3F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44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My first mechanical design project.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E29A-E986-4AB1-8DEF-F79D888FD3F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Proof of concept </a:t>
            </a:r>
          </a:p>
          <a:p>
            <a:endParaRPr lang="en-GB" dirty="0"/>
          </a:p>
          <a:p>
            <a:r>
              <a:rPr lang="en-GB" dirty="0"/>
              <a:t>Communal heating – heat losses a problem. Despite being 30%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E29A-E986-4AB1-8DEF-F79D888FD3F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025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3C568-5AAC-DAD4-9024-DADAC248B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6408E1-5C1C-AAB6-9C11-FC78834EA1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49B0C6-81B1-B2A5-68D2-1DC1C9E7FA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In addition to energy, the POE </a:t>
            </a:r>
            <a:r>
              <a:rPr lang="en-GB" dirty="0" err="1"/>
              <a:t>ficussed</a:t>
            </a:r>
            <a:r>
              <a:rPr lang="en-GB" dirty="0"/>
              <a:t> on occupant </a:t>
            </a:r>
            <a:r>
              <a:rPr lang="en-GB" dirty="0" err="1"/>
              <a:t>percenptions</a:t>
            </a:r>
            <a:r>
              <a:rPr lang="en-GB" dirty="0"/>
              <a:t> and </a:t>
            </a:r>
            <a:r>
              <a:rPr lang="en-GB" dirty="0" err="1"/>
              <a:t>satisfctaion</a:t>
            </a:r>
            <a:r>
              <a:rPr lang="en-GB" dirty="0"/>
              <a:t> through an occupant survey conducted at the end of the first year of </a:t>
            </a:r>
            <a:r>
              <a:rPr lang="en-GB" dirty="0" err="1"/>
              <a:t>operatiuon</a:t>
            </a:r>
            <a:r>
              <a:rPr lang="en-GB" dirty="0"/>
              <a:t>. This covered a range of things including summer comfort which is presented here. </a:t>
            </a:r>
          </a:p>
          <a:p>
            <a:endParaRPr lang="en-GB" dirty="0"/>
          </a:p>
          <a:p>
            <a:r>
              <a:rPr lang="en-GB" dirty="0"/>
              <a:t>2018 London heat waves </a:t>
            </a:r>
          </a:p>
          <a:p>
            <a:endParaRPr lang="en-GB" dirty="0"/>
          </a:p>
          <a:p>
            <a:r>
              <a:rPr lang="en-GB" dirty="0"/>
              <a:t>Sample of monitoring of </a:t>
            </a:r>
            <a:r>
              <a:rPr lang="en-GB" dirty="0" err="1"/>
              <a:t>internbal</a:t>
            </a:r>
            <a:r>
              <a:rPr lang="en-GB" dirty="0"/>
              <a:t> temperature and air quality </a:t>
            </a:r>
          </a:p>
          <a:p>
            <a:endParaRPr lang="en-GB" dirty="0"/>
          </a:p>
          <a:p>
            <a:r>
              <a:rPr lang="en-GB" dirty="0"/>
              <a:t>Duel aspect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997722-212D-0B70-28F6-877F2F1090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E29A-E986-4AB1-8DEF-F79D888FD3F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40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01A88-9D86-16C2-3B43-46C170BB0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88F450-16E7-12F1-9C3A-A6E567661E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409736-D8CF-B64D-1F95-DD77ADFF16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Measured heat loss from the </a:t>
            </a:r>
            <a:r>
              <a:rPr lang="en-GB" dirty="0" err="1"/>
              <a:t>LTHW</a:t>
            </a:r>
            <a:r>
              <a:rPr lang="en-GB" dirty="0"/>
              <a:t> system (pipes, valves etc.) = 160W/dwelling </a:t>
            </a:r>
          </a:p>
          <a:p>
            <a:r>
              <a:rPr lang="en-GB" dirty="0"/>
              <a:t>~1400kWh losses per dwelling per year </a:t>
            </a:r>
          </a:p>
          <a:p>
            <a:r>
              <a:rPr lang="en-GB" dirty="0"/>
              <a:t>Distribution loss factor = heat generated / heat used by residents = 1.4 </a:t>
            </a:r>
          </a:p>
          <a:p>
            <a:r>
              <a:rPr lang="en-GB" dirty="0"/>
              <a:t>30% heat losses. </a:t>
            </a:r>
          </a:p>
          <a:p>
            <a:r>
              <a:rPr lang="en-GB" dirty="0"/>
              <a:t>Camden have a database with all the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9C29E5-E9B0-97E9-EE1A-D3F1AEBFCE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E29A-E986-4AB1-8DEF-F79D888FD3F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67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BB09C-E4BF-1551-1B57-246BC149E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AB35BE-8928-11AC-6D9E-75303A29BF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8A09A3-48C5-7621-CE7B-59D067352E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Communal heating temperature dropped to reduce losses and improve system efficiency and align better for a transition to heat pumps.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D52846-B91B-ED7D-5E0E-5049DC09AC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E29A-E986-4AB1-8DEF-F79D888FD3F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95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5B87B-C64E-CCC3-83AD-5E1D8634A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E67375-0805-5762-C146-CCE6ED4CB3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A7987D-C330-69E6-D031-C728BD4DDA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22A07-310E-6981-5C99-23E312AA54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E29A-E986-4AB1-8DEF-F79D888FD3F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20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B51AD-9ABA-B926-5835-BAF73E764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444A01-CC17-2011-C569-ADF26ED1DA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D4A2D5-F567-C35A-5E11-63F81CC62B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Defined success criteria to Collecting lots of Data. This time through a wireless </a:t>
            </a:r>
            <a:r>
              <a:rPr lang="en-GB" dirty="0" err="1"/>
              <a:t>Mbus</a:t>
            </a:r>
            <a:r>
              <a:rPr lang="en-GB" dirty="0"/>
              <a:t> system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2914B-2EDC-4F30-4F35-17BEC7FE8D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E29A-E986-4AB1-8DEF-F79D888FD3F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04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32DA3-906D-E6FD-0F69-FF61844B8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40ABEC-9B0B-9406-15DD-47739FF2DA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EA6AFC-ED46-6CD4-8351-364047A9DB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Collecting lots of Data. This time through a </a:t>
            </a:r>
            <a:r>
              <a:rPr lang="en-GB" dirty="0" err="1"/>
              <a:t>wirless</a:t>
            </a:r>
            <a:r>
              <a:rPr lang="en-GB" dirty="0"/>
              <a:t> </a:t>
            </a:r>
            <a:r>
              <a:rPr lang="en-GB" dirty="0" err="1"/>
              <a:t>Mbus</a:t>
            </a:r>
            <a:r>
              <a:rPr lang="en-GB" dirty="0"/>
              <a:t> system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44F0C0-346A-F77E-3FB3-A9068BF957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E29A-E986-4AB1-8DEF-F79D888FD3F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86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peni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31801" y="1617821"/>
            <a:ext cx="6376987" cy="1092994"/>
          </a:xfrm>
          <a:prstGeom prst="rect">
            <a:avLst/>
          </a:prstGeom>
        </p:spPr>
        <p:txBody>
          <a:bodyPr lIns="67501" tIns="33751" rIns="67501" bIns="33751"/>
          <a:lstStyle>
            <a:lvl1pPr marL="0"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Max Fordham bullet" pitchFamily="2" charset="0"/>
              <a:buNone/>
              <a:defRPr sz="1800" baseline="0"/>
            </a:lvl1pPr>
          </a:lstStyle>
          <a:p>
            <a:r>
              <a:rPr lang="en-US" dirty="0"/>
              <a:t>Click to Add Subtitle</a:t>
            </a:r>
            <a:br>
              <a:rPr lang="en-US" dirty="0"/>
            </a:br>
            <a:r>
              <a:rPr lang="en-US" dirty="0"/>
              <a:t>Names of Presenters</a:t>
            </a:r>
            <a:br>
              <a:rPr lang="en-US" dirty="0"/>
            </a:br>
            <a:r>
              <a:rPr lang="en-US" dirty="0"/>
              <a:t>Date of Presentation</a:t>
            </a:r>
          </a:p>
          <a:p>
            <a:endParaRPr lang="en-US" dirty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31801" y="396427"/>
            <a:ext cx="5580063" cy="1198630"/>
          </a:xfrm>
        </p:spPr>
        <p:txBody>
          <a:bodyPr/>
          <a:lstStyle>
            <a:lvl1pPr>
              <a:defRPr sz="4300"/>
            </a:lvl1pPr>
          </a:lstStyle>
          <a:p>
            <a:r>
              <a:rPr lang="en-US" dirty="0"/>
              <a:t>CLICK TO ADD PRESENTATION TITLE</a:t>
            </a:r>
          </a:p>
        </p:txBody>
      </p:sp>
      <p:sp>
        <p:nvSpPr>
          <p:cNvPr id="19" name="Rectangle 4"/>
          <p:cNvSpPr>
            <a:spLocks noChangeArrowheads="1"/>
          </p:cNvSpPr>
          <p:nvPr userDrawn="1"/>
        </p:nvSpPr>
        <p:spPr bwMode="blackWhite">
          <a:xfrm>
            <a:off x="431801" y="1600200"/>
            <a:ext cx="3419475" cy="4048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1636" tIns="40818" rIns="81636" bIns="40818" anchor="ctr"/>
          <a:lstStyle/>
          <a:p>
            <a:endParaRPr lang="en-US"/>
          </a:p>
        </p:txBody>
      </p:sp>
      <p:sp>
        <p:nvSpPr>
          <p:cNvPr id="24" name="Freeform 6"/>
          <p:cNvSpPr>
            <a:spLocks noEditPoints="1"/>
          </p:cNvSpPr>
          <p:nvPr userDrawn="1"/>
        </p:nvSpPr>
        <p:spPr bwMode="invGray">
          <a:xfrm>
            <a:off x="0" y="-1"/>
            <a:ext cx="5897706" cy="4874336"/>
          </a:xfrm>
          <a:custGeom>
            <a:avLst/>
            <a:gdLst>
              <a:gd name="T0" fmla="*/ 161925 w 5355"/>
              <a:gd name="T1" fmla="*/ 4922838 h 4320"/>
              <a:gd name="T2" fmla="*/ 520700 w 5355"/>
              <a:gd name="T3" fmla="*/ 5278438 h 4320"/>
              <a:gd name="T4" fmla="*/ 915988 w 5355"/>
              <a:gd name="T5" fmla="*/ 5594350 h 4320"/>
              <a:gd name="T6" fmla="*/ 1341438 w 5355"/>
              <a:gd name="T7" fmla="*/ 5862638 h 4320"/>
              <a:gd name="T8" fmla="*/ 1797050 w 5355"/>
              <a:gd name="T9" fmla="*/ 6083300 h 4320"/>
              <a:gd name="T10" fmla="*/ 2279650 w 5355"/>
              <a:gd name="T11" fmla="*/ 6254750 h 4320"/>
              <a:gd name="T12" fmla="*/ 2782888 w 5355"/>
              <a:gd name="T13" fmla="*/ 6370638 h 4320"/>
              <a:gd name="T14" fmla="*/ 3043238 w 5355"/>
              <a:gd name="T15" fmla="*/ 6858000 h 4320"/>
              <a:gd name="T16" fmla="*/ 2519363 w 5355"/>
              <a:gd name="T17" fmla="*/ 6780213 h 4320"/>
              <a:gd name="T18" fmla="*/ 2008188 w 5355"/>
              <a:gd name="T19" fmla="*/ 6643688 h 4320"/>
              <a:gd name="T20" fmla="*/ 1519238 w 5355"/>
              <a:gd name="T21" fmla="*/ 6457950 h 4320"/>
              <a:gd name="T22" fmla="*/ 1049338 w 5355"/>
              <a:gd name="T23" fmla="*/ 6221413 h 4320"/>
              <a:gd name="T24" fmla="*/ 606425 w 5355"/>
              <a:gd name="T25" fmla="*/ 5934075 h 4320"/>
              <a:gd name="T26" fmla="*/ 193675 w 5355"/>
              <a:gd name="T27" fmla="*/ 5599113 h 4320"/>
              <a:gd name="T28" fmla="*/ 0 w 5355"/>
              <a:gd name="T29" fmla="*/ 4732338 h 4320"/>
              <a:gd name="T30" fmla="*/ 8501063 w 5355"/>
              <a:gd name="T31" fmla="*/ 2344738 h 4320"/>
              <a:gd name="T32" fmla="*/ 8423275 w 5355"/>
              <a:gd name="T33" fmla="*/ 2871788 h 4320"/>
              <a:gd name="T34" fmla="*/ 8293100 w 5355"/>
              <a:gd name="T35" fmla="*/ 3384550 h 4320"/>
              <a:gd name="T36" fmla="*/ 8107363 w 5355"/>
              <a:gd name="T37" fmla="*/ 3879850 h 4320"/>
              <a:gd name="T38" fmla="*/ 7872413 w 5355"/>
              <a:gd name="T39" fmla="*/ 4352925 h 4320"/>
              <a:gd name="T40" fmla="*/ 7586663 w 5355"/>
              <a:gd name="T41" fmla="*/ 4795838 h 4320"/>
              <a:gd name="T42" fmla="*/ 7253288 w 5355"/>
              <a:gd name="T43" fmla="*/ 5211763 h 4320"/>
              <a:gd name="T44" fmla="*/ 6873875 w 5355"/>
              <a:gd name="T45" fmla="*/ 5594350 h 4320"/>
              <a:gd name="T46" fmla="*/ 6461125 w 5355"/>
              <a:gd name="T47" fmla="*/ 5929313 h 4320"/>
              <a:gd name="T48" fmla="*/ 6018213 w 5355"/>
              <a:gd name="T49" fmla="*/ 6218238 h 4320"/>
              <a:gd name="T50" fmla="*/ 5546725 w 5355"/>
              <a:gd name="T51" fmla="*/ 6454775 h 4320"/>
              <a:gd name="T52" fmla="*/ 5054600 w 5355"/>
              <a:gd name="T53" fmla="*/ 6643688 h 4320"/>
              <a:gd name="T54" fmla="*/ 4543425 w 5355"/>
              <a:gd name="T55" fmla="*/ 6778625 h 4320"/>
              <a:gd name="T56" fmla="*/ 4019550 w 5355"/>
              <a:gd name="T57" fmla="*/ 6858000 h 4320"/>
              <a:gd name="T58" fmla="*/ 4279900 w 5355"/>
              <a:gd name="T59" fmla="*/ 6370638 h 4320"/>
              <a:gd name="T60" fmla="*/ 4787900 w 5355"/>
              <a:gd name="T61" fmla="*/ 6254750 h 4320"/>
              <a:gd name="T62" fmla="*/ 5275263 w 5355"/>
              <a:gd name="T63" fmla="*/ 6078538 h 4320"/>
              <a:gd name="T64" fmla="*/ 5734050 w 5355"/>
              <a:gd name="T65" fmla="*/ 5854700 h 4320"/>
              <a:gd name="T66" fmla="*/ 6165850 w 5355"/>
              <a:gd name="T67" fmla="*/ 5578475 h 4320"/>
              <a:gd name="T68" fmla="*/ 6562725 w 5355"/>
              <a:gd name="T69" fmla="*/ 5257800 h 4320"/>
              <a:gd name="T70" fmla="*/ 6919913 w 5355"/>
              <a:gd name="T71" fmla="*/ 4897438 h 4320"/>
              <a:gd name="T72" fmla="*/ 7237413 w 5355"/>
              <a:gd name="T73" fmla="*/ 4498975 h 4320"/>
              <a:gd name="T74" fmla="*/ 7508875 w 5355"/>
              <a:gd name="T75" fmla="*/ 4068763 h 4320"/>
              <a:gd name="T76" fmla="*/ 7729538 w 5355"/>
              <a:gd name="T77" fmla="*/ 3606800 h 4320"/>
              <a:gd name="T78" fmla="*/ 7902575 w 5355"/>
              <a:gd name="T79" fmla="*/ 3119438 h 4320"/>
              <a:gd name="T80" fmla="*/ 8016875 w 5355"/>
              <a:gd name="T81" fmla="*/ 2608263 h 4320"/>
              <a:gd name="T82" fmla="*/ 7658100 w 5355"/>
              <a:gd name="T83" fmla="*/ 0 h 4320"/>
              <a:gd name="T84" fmla="*/ 8240713 w 5355"/>
              <a:gd name="T85" fmla="*/ 230188 h 4320"/>
              <a:gd name="T86" fmla="*/ 8380413 w 5355"/>
              <a:gd name="T87" fmla="*/ 698500 h 4320"/>
              <a:gd name="T88" fmla="*/ 8472488 w 5355"/>
              <a:gd name="T89" fmla="*/ 1181100 h 4320"/>
              <a:gd name="T90" fmla="*/ 8050213 w 5355"/>
              <a:gd name="T91" fmla="*/ 1427163 h 4320"/>
              <a:gd name="T92" fmla="*/ 7972425 w 5355"/>
              <a:gd name="T93" fmla="*/ 931863 h 4320"/>
              <a:gd name="T94" fmla="*/ 7840663 w 5355"/>
              <a:gd name="T95" fmla="*/ 454025 h 4320"/>
              <a:gd name="T96" fmla="*/ 7658100 w 5355"/>
              <a:gd name="T97" fmla="*/ 0 h 432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355" h="4320">
                <a:moveTo>
                  <a:pt x="0" y="2981"/>
                </a:moveTo>
                <a:lnTo>
                  <a:pt x="102" y="3101"/>
                </a:lnTo>
                <a:lnTo>
                  <a:pt x="213" y="3216"/>
                </a:lnTo>
                <a:lnTo>
                  <a:pt x="328" y="3325"/>
                </a:lnTo>
                <a:lnTo>
                  <a:pt x="450" y="3428"/>
                </a:lnTo>
                <a:lnTo>
                  <a:pt x="577" y="3524"/>
                </a:lnTo>
                <a:lnTo>
                  <a:pt x="708" y="3611"/>
                </a:lnTo>
                <a:lnTo>
                  <a:pt x="845" y="3693"/>
                </a:lnTo>
                <a:lnTo>
                  <a:pt x="986" y="3767"/>
                </a:lnTo>
                <a:lnTo>
                  <a:pt x="1132" y="3832"/>
                </a:lnTo>
                <a:lnTo>
                  <a:pt x="1282" y="3891"/>
                </a:lnTo>
                <a:lnTo>
                  <a:pt x="1436" y="3940"/>
                </a:lnTo>
                <a:lnTo>
                  <a:pt x="1593" y="3982"/>
                </a:lnTo>
                <a:lnTo>
                  <a:pt x="1753" y="4013"/>
                </a:lnTo>
                <a:lnTo>
                  <a:pt x="1917" y="4036"/>
                </a:lnTo>
                <a:lnTo>
                  <a:pt x="1917" y="4320"/>
                </a:lnTo>
                <a:lnTo>
                  <a:pt x="1751" y="4300"/>
                </a:lnTo>
                <a:lnTo>
                  <a:pt x="1587" y="4271"/>
                </a:lnTo>
                <a:lnTo>
                  <a:pt x="1424" y="4232"/>
                </a:lnTo>
                <a:lnTo>
                  <a:pt x="1265" y="4185"/>
                </a:lnTo>
                <a:lnTo>
                  <a:pt x="1109" y="4131"/>
                </a:lnTo>
                <a:lnTo>
                  <a:pt x="957" y="4068"/>
                </a:lnTo>
                <a:lnTo>
                  <a:pt x="807" y="3997"/>
                </a:lnTo>
                <a:lnTo>
                  <a:pt x="661" y="3919"/>
                </a:lnTo>
                <a:lnTo>
                  <a:pt x="520" y="3832"/>
                </a:lnTo>
                <a:lnTo>
                  <a:pt x="382" y="3738"/>
                </a:lnTo>
                <a:lnTo>
                  <a:pt x="250" y="3636"/>
                </a:lnTo>
                <a:lnTo>
                  <a:pt x="122" y="3527"/>
                </a:lnTo>
                <a:lnTo>
                  <a:pt x="0" y="3411"/>
                </a:lnTo>
                <a:lnTo>
                  <a:pt x="0" y="2981"/>
                </a:lnTo>
                <a:close/>
                <a:moveTo>
                  <a:pt x="5071" y="1477"/>
                </a:moveTo>
                <a:lnTo>
                  <a:pt x="5355" y="1477"/>
                </a:lnTo>
                <a:lnTo>
                  <a:pt x="5336" y="1645"/>
                </a:lnTo>
                <a:lnTo>
                  <a:pt x="5306" y="1809"/>
                </a:lnTo>
                <a:lnTo>
                  <a:pt x="5269" y="1971"/>
                </a:lnTo>
                <a:lnTo>
                  <a:pt x="5224" y="2132"/>
                </a:lnTo>
                <a:lnTo>
                  <a:pt x="5170" y="2290"/>
                </a:lnTo>
                <a:lnTo>
                  <a:pt x="5107" y="2444"/>
                </a:lnTo>
                <a:lnTo>
                  <a:pt x="5037" y="2594"/>
                </a:lnTo>
                <a:lnTo>
                  <a:pt x="4959" y="2742"/>
                </a:lnTo>
                <a:lnTo>
                  <a:pt x="4873" y="2883"/>
                </a:lnTo>
                <a:lnTo>
                  <a:pt x="4779" y="3021"/>
                </a:lnTo>
                <a:lnTo>
                  <a:pt x="4678" y="3155"/>
                </a:lnTo>
                <a:lnTo>
                  <a:pt x="4569" y="3283"/>
                </a:lnTo>
                <a:lnTo>
                  <a:pt x="4452" y="3407"/>
                </a:lnTo>
                <a:lnTo>
                  <a:pt x="4330" y="3524"/>
                </a:lnTo>
                <a:lnTo>
                  <a:pt x="4204" y="3633"/>
                </a:lnTo>
                <a:lnTo>
                  <a:pt x="4070" y="3735"/>
                </a:lnTo>
                <a:lnTo>
                  <a:pt x="3932" y="3829"/>
                </a:lnTo>
                <a:lnTo>
                  <a:pt x="3791" y="3917"/>
                </a:lnTo>
                <a:lnTo>
                  <a:pt x="3645" y="3995"/>
                </a:lnTo>
                <a:lnTo>
                  <a:pt x="3494" y="4066"/>
                </a:lnTo>
                <a:lnTo>
                  <a:pt x="3341" y="4130"/>
                </a:lnTo>
                <a:lnTo>
                  <a:pt x="3184" y="4185"/>
                </a:lnTo>
                <a:lnTo>
                  <a:pt x="3024" y="4232"/>
                </a:lnTo>
                <a:lnTo>
                  <a:pt x="2862" y="4270"/>
                </a:lnTo>
                <a:lnTo>
                  <a:pt x="2698" y="4300"/>
                </a:lnTo>
                <a:lnTo>
                  <a:pt x="2532" y="4320"/>
                </a:lnTo>
                <a:lnTo>
                  <a:pt x="2532" y="4036"/>
                </a:lnTo>
                <a:lnTo>
                  <a:pt x="2696" y="4013"/>
                </a:lnTo>
                <a:lnTo>
                  <a:pt x="2859" y="3980"/>
                </a:lnTo>
                <a:lnTo>
                  <a:pt x="3016" y="3940"/>
                </a:lnTo>
                <a:lnTo>
                  <a:pt x="3172" y="3889"/>
                </a:lnTo>
                <a:lnTo>
                  <a:pt x="3323" y="3829"/>
                </a:lnTo>
                <a:lnTo>
                  <a:pt x="3469" y="3763"/>
                </a:lnTo>
                <a:lnTo>
                  <a:pt x="3612" y="3688"/>
                </a:lnTo>
                <a:lnTo>
                  <a:pt x="3750" y="3605"/>
                </a:lnTo>
                <a:lnTo>
                  <a:pt x="3884" y="3514"/>
                </a:lnTo>
                <a:lnTo>
                  <a:pt x="4012" y="3416"/>
                </a:lnTo>
                <a:lnTo>
                  <a:pt x="4134" y="3312"/>
                </a:lnTo>
                <a:lnTo>
                  <a:pt x="4249" y="3202"/>
                </a:lnTo>
                <a:lnTo>
                  <a:pt x="4359" y="3085"/>
                </a:lnTo>
                <a:lnTo>
                  <a:pt x="4462" y="2963"/>
                </a:lnTo>
                <a:lnTo>
                  <a:pt x="4559" y="2834"/>
                </a:lnTo>
                <a:lnTo>
                  <a:pt x="4649" y="2701"/>
                </a:lnTo>
                <a:lnTo>
                  <a:pt x="4730" y="2563"/>
                </a:lnTo>
                <a:lnTo>
                  <a:pt x="4805" y="2418"/>
                </a:lnTo>
                <a:lnTo>
                  <a:pt x="4869" y="2272"/>
                </a:lnTo>
                <a:lnTo>
                  <a:pt x="4928" y="2119"/>
                </a:lnTo>
                <a:lnTo>
                  <a:pt x="4978" y="1965"/>
                </a:lnTo>
                <a:lnTo>
                  <a:pt x="5017" y="1806"/>
                </a:lnTo>
                <a:lnTo>
                  <a:pt x="5050" y="1643"/>
                </a:lnTo>
                <a:lnTo>
                  <a:pt x="5071" y="1477"/>
                </a:lnTo>
                <a:close/>
                <a:moveTo>
                  <a:pt x="4824" y="0"/>
                </a:moveTo>
                <a:lnTo>
                  <a:pt x="5136" y="0"/>
                </a:lnTo>
                <a:lnTo>
                  <a:pt x="5191" y="145"/>
                </a:lnTo>
                <a:lnTo>
                  <a:pt x="5238" y="291"/>
                </a:lnTo>
                <a:lnTo>
                  <a:pt x="5279" y="440"/>
                </a:lnTo>
                <a:lnTo>
                  <a:pt x="5311" y="592"/>
                </a:lnTo>
                <a:lnTo>
                  <a:pt x="5337" y="744"/>
                </a:lnTo>
                <a:lnTo>
                  <a:pt x="5355" y="899"/>
                </a:lnTo>
                <a:lnTo>
                  <a:pt x="5071" y="899"/>
                </a:lnTo>
                <a:lnTo>
                  <a:pt x="5050" y="741"/>
                </a:lnTo>
                <a:lnTo>
                  <a:pt x="5022" y="587"/>
                </a:lnTo>
                <a:lnTo>
                  <a:pt x="4985" y="436"/>
                </a:lnTo>
                <a:lnTo>
                  <a:pt x="4939" y="286"/>
                </a:lnTo>
                <a:lnTo>
                  <a:pt x="4886" y="141"/>
                </a:lnTo>
                <a:lnTo>
                  <a:pt x="482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lIns="67501" tIns="33751" rIns="67501" bIns="33751"/>
          <a:lstStyle/>
          <a:p>
            <a:endParaRPr lang="en-US"/>
          </a:p>
        </p:txBody>
      </p:sp>
      <p:grpSp>
        <p:nvGrpSpPr>
          <p:cNvPr id="25" name="Group 19"/>
          <p:cNvGrpSpPr>
            <a:grpSpLocks/>
          </p:cNvGrpSpPr>
          <p:nvPr userDrawn="1"/>
        </p:nvGrpSpPr>
        <p:grpSpPr bwMode="auto">
          <a:xfrm>
            <a:off x="8485214" y="249974"/>
            <a:ext cx="286984" cy="3141332"/>
            <a:chOff x="1392238" y="176213"/>
            <a:chExt cx="595312" cy="6364287"/>
          </a:xfrm>
        </p:grpSpPr>
        <p:sp>
          <p:nvSpPr>
            <p:cNvPr id="26" name="Freeform 6"/>
            <p:cNvSpPr>
              <a:spLocks/>
            </p:cNvSpPr>
            <p:nvPr/>
          </p:nvSpPr>
          <p:spPr bwMode="blackWhite">
            <a:xfrm>
              <a:off x="1392238" y="2765425"/>
              <a:ext cx="279400" cy="276225"/>
            </a:xfrm>
            <a:custGeom>
              <a:avLst/>
              <a:gdLst>
                <a:gd name="T0" fmla="*/ 279400 w 176"/>
                <a:gd name="T1" fmla="*/ 0 h 174"/>
                <a:gd name="T2" fmla="*/ 279400 w 176"/>
                <a:gd name="T3" fmla="*/ 41275 h 174"/>
                <a:gd name="T4" fmla="*/ 227013 w 176"/>
                <a:gd name="T5" fmla="*/ 50800 h 174"/>
                <a:gd name="T6" fmla="*/ 177800 w 176"/>
                <a:gd name="T7" fmla="*/ 71438 h 174"/>
                <a:gd name="T8" fmla="*/ 134938 w 176"/>
                <a:gd name="T9" fmla="*/ 98425 h 174"/>
                <a:gd name="T10" fmla="*/ 100013 w 176"/>
                <a:gd name="T11" fmla="*/ 134938 h 174"/>
                <a:gd name="T12" fmla="*/ 71438 w 176"/>
                <a:gd name="T13" fmla="*/ 177800 h 174"/>
                <a:gd name="T14" fmla="*/ 50800 w 176"/>
                <a:gd name="T15" fmla="*/ 225425 h 174"/>
                <a:gd name="T16" fmla="*/ 41275 w 176"/>
                <a:gd name="T17" fmla="*/ 276225 h 174"/>
                <a:gd name="T18" fmla="*/ 0 w 176"/>
                <a:gd name="T19" fmla="*/ 276225 h 174"/>
                <a:gd name="T20" fmla="*/ 11113 w 176"/>
                <a:gd name="T21" fmla="*/ 222250 h 174"/>
                <a:gd name="T22" fmla="*/ 26988 w 176"/>
                <a:gd name="T23" fmla="*/ 173038 h 174"/>
                <a:gd name="T24" fmla="*/ 53975 w 176"/>
                <a:gd name="T25" fmla="*/ 127000 h 174"/>
                <a:gd name="T26" fmla="*/ 87313 w 176"/>
                <a:gd name="T27" fmla="*/ 87313 h 174"/>
                <a:gd name="T28" fmla="*/ 128588 w 176"/>
                <a:gd name="T29" fmla="*/ 53975 h 174"/>
                <a:gd name="T30" fmla="*/ 174625 w 176"/>
                <a:gd name="T31" fmla="*/ 26988 h 174"/>
                <a:gd name="T32" fmla="*/ 225425 w 176"/>
                <a:gd name="T33" fmla="*/ 11113 h 174"/>
                <a:gd name="T34" fmla="*/ 279400 w 176"/>
                <a:gd name="T35" fmla="*/ 0 h 17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76" h="174">
                  <a:moveTo>
                    <a:pt x="176" y="0"/>
                  </a:moveTo>
                  <a:lnTo>
                    <a:pt x="176" y="26"/>
                  </a:lnTo>
                  <a:lnTo>
                    <a:pt x="143" y="32"/>
                  </a:lnTo>
                  <a:lnTo>
                    <a:pt x="112" y="45"/>
                  </a:lnTo>
                  <a:lnTo>
                    <a:pt x="85" y="62"/>
                  </a:lnTo>
                  <a:lnTo>
                    <a:pt x="63" y="85"/>
                  </a:lnTo>
                  <a:lnTo>
                    <a:pt x="45" y="112"/>
                  </a:lnTo>
                  <a:lnTo>
                    <a:pt x="32" y="142"/>
                  </a:lnTo>
                  <a:lnTo>
                    <a:pt x="26" y="174"/>
                  </a:lnTo>
                  <a:lnTo>
                    <a:pt x="0" y="174"/>
                  </a:lnTo>
                  <a:lnTo>
                    <a:pt x="7" y="140"/>
                  </a:lnTo>
                  <a:lnTo>
                    <a:pt x="17" y="109"/>
                  </a:lnTo>
                  <a:lnTo>
                    <a:pt x="34" y="80"/>
                  </a:lnTo>
                  <a:lnTo>
                    <a:pt x="55" y="55"/>
                  </a:lnTo>
                  <a:lnTo>
                    <a:pt x="81" y="34"/>
                  </a:lnTo>
                  <a:lnTo>
                    <a:pt x="110" y="17"/>
                  </a:lnTo>
                  <a:lnTo>
                    <a:pt x="142" y="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7"/>
            <p:cNvSpPr>
              <a:spLocks/>
            </p:cNvSpPr>
            <p:nvPr/>
          </p:nvSpPr>
          <p:spPr bwMode="blackWhite">
            <a:xfrm>
              <a:off x="1711325" y="2765425"/>
              <a:ext cx="276225" cy="276225"/>
            </a:xfrm>
            <a:custGeom>
              <a:avLst/>
              <a:gdLst>
                <a:gd name="T0" fmla="*/ 0 w 174"/>
                <a:gd name="T1" fmla="*/ 0 h 174"/>
                <a:gd name="T2" fmla="*/ 53975 w 174"/>
                <a:gd name="T3" fmla="*/ 11113 h 174"/>
                <a:gd name="T4" fmla="*/ 103188 w 174"/>
                <a:gd name="T5" fmla="*/ 26988 h 174"/>
                <a:gd name="T6" fmla="*/ 149225 w 174"/>
                <a:gd name="T7" fmla="*/ 53975 h 174"/>
                <a:gd name="T8" fmla="*/ 188913 w 174"/>
                <a:gd name="T9" fmla="*/ 87313 h 174"/>
                <a:gd name="T10" fmla="*/ 222250 w 174"/>
                <a:gd name="T11" fmla="*/ 127000 h 174"/>
                <a:gd name="T12" fmla="*/ 249238 w 174"/>
                <a:gd name="T13" fmla="*/ 173038 h 174"/>
                <a:gd name="T14" fmla="*/ 268288 w 174"/>
                <a:gd name="T15" fmla="*/ 222250 h 174"/>
                <a:gd name="T16" fmla="*/ 276225 w 174"/>
                <a:gd name="T17" fmla="*/ 276225 h 174"/>
                <a:gd name="T18" fmla="*/ 234950 w 174"/>
                <a:gd name="T19" fmla="*/ 276225 h 174"/>
                <a:gd name="T20" fmla="*/ 225425 w 174"/>
                <a:gd name="T21" fmla="*/ 225425 h 174"/>
                <a:gd name="T22" fmla="*/ 204788 w 174"/>
                <a:gd name="T23" fmla="*/ 177800 h 174"/>
                <a:gd name="T24" fmla="*/ 177800 w 174"/>
                <a:gd name="T25" fmla="*/ 134938 h 174"/>
                <a:gd name="T26" fmla="*/ 141288 w 174"/>
                <a:gd name="T27" fmla="*/ 98425 h 174"/>
                <a:gd name="T28" fmla="*/ 100013 w 174"/>
                <a:gd name="T29" fmla="*/ 71438 h 174"/>
                <a:gd name="T30" fmla="*/ 50800 w 174"/>
                <a:gd name="T31" fmla="*/ 50800 h 174"/>
                <a:gd name="T32" fmla="*/ 0 w 174"/>
                <a:gd name="T33" fmla="*/ 41275 h 174"/>
                <a:gd name="T34" fmla="*/ 0 w 174"/>
                <a:gd name="T35" fmla="*/ 0 h 17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74" h="174">
                  <a:moveTo>
                    <a:pt x="0" y="0"/>
                  </a:moveTo>
                  <a:lnTo>
                    <a:pt x="34" y="7"/>
                  </a:lnTo>
                  <a:lnTo>
                    <a:pt x="65" y="17"/>
                  </a:lnTo>
                  <a:lnTo>
                    <a:pt x="94" y="34"/>
                  </a:lnTo>
                  <a:lnTo>
                    <a:pt x="119" y="55"/>
                  </a:lnTo>
                  <a:lnTo>
                    <a:pt x="140" y="80"/>
                  </a:lnTo>
                  <a:lnTo>
                    <a:pt x="157" y="109"/>
                  </a:lnTo>
                  <a:lnTo>
                    <a:pt x="169" y="140"/>
                  </a:lnTo>
                  <a:lnTo>
                    <a:pt x="174" y="174"/>
                  </a:lnTo>
                  <a:lnTo>
                    <a:pt x="148" y="174"/>
                  </a:lnTo>
                  <a:lnTo>
                    <a:pt x="142" y="142"/>
                  </a:lnTo>
                  <a:lnTo>
                    <a:pt x="129" y="112"/>
                  </a:lnTo>
                  <a:lnTo>
                    <a:pt x="112" y="85"/>
                  </a:lnTo>
                  <a:lnTo>
                    <a:pt x="89" y="62"/>
                  </a:lnTo>
                  <a:lnTo>
                    <a:pt x="63" y="45"/>
                  </a:lnTo>
                  <a:lnTo>
                    <a:pt x="32" y="32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8"/>
            <p:cNvSpPr>
              <a:spLocks/>
            </p:cNvSpPr>
            <p:nvPr/>
          </p:nvSpPr>
          <p:spPr bwMode="blackWhite">
            <a:xfrm>
              <a:off x="1711325" y="3086100"/>
              <a:ext cx="276225" cy="274638"/>
            </a:xfrm>
            <a:custGeom>
              <a:avLst/>
              <a:gdLst>
                <a:gd name="T0" fmla="*/ 234950 w 174"/>
                <a:gd name="T1" fmla="*/ 0 h 173"/>
                <a:gd name="T2" fmla="*/ 276225 w 174"/>
                <a:gd name="T3" fmla="*/ 0 h 173"/>
                <a:gd name="T4" fmla="*/ 268288 w 174"/>
                <a:gd name="T5" fmla="*/ 52388 h 173"/>
                <a:gd name="T6" fmla="*/ 249238 w 174"/>
                <a:gd name="T7" fmla="*/ 103188 h 173"/>
                <a:gd name="T8" fmla="*/ 222250 w 174"/>
                <a:gd name="T9" fmla="*/ 147638 h 173"/>
                <a:gd name="T10" fmla="*/ 188913 w 174"/>
                <a:gd name="T11" fmla="*/ 188913 h 173"/>
                <a:gd name="T12" fmla="*/ 149225 w 174"/>
                <a:gd name="T13" fmla="*/ 222250 h 173"/>
                <a:gd name="T14" fmla="*/ 103188 w 174"/>
                <a:gd name="T15" fmla="*/ 247650 h 173"/>
                <a:gd name="T16" fmla="*/ 53975 w 174"/>
                <a:gd name="T17" fmla="*/ 266700 h 173"/>
                <a:gd name="T18" fmla="*/ 0 w 174"/>
                <a:gd name="T19" fmla="*/ 274638 h 173"/>
                <a:gd name="T20" fmla="*/ 0 w 174"/>
                <a:gd name="T21" fmla="*/ 234950 h 173"/>
                <a:gd name="T22" fmla="*/ 50800 w 174"/>
                <a:gd name="T23" fmla="*/ 223838 h 173"/>
                <a:gd name="T24" fmla="*/ 100013 w 174"/>
                <a:gd name="T25" fmla="*/ 206375 h 173"/>
                <a:gd name="T26" fmla="*/ 141288 w 174"/>
                <a:gd name="T27" fmla="*/ 176213 h 173"/>
                <a:gd name="T28" fmla="*/ 177800 w 174"/>
                <a:gd name="T29" fmla="*/ 141288 h 173"/>
                <a:gd name="T30" fmla="*/ 204788 w 174"/>
                <a:gd name="T31" fmla="*/ 100013 h 173"/>
                <a:gd name="T32" fmla="*/ 225425 w 174"/>
                <a:gd name="T33" fmla="*/ 52388 h 173"/>
                <a:gd name="T34" fmla="*/ 234950 w 174"/>
                <a:gd name="T35" fmla="*/ 0 h 1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74" h="173">
                  <a:moveTo>
                    <a:pt x="148" y="0"/>
                  </a:moveTo>
                  <a:lnTo>
                    <a:pt x="174" y="0"/>
                  </a:lnTo>
                  <a:lnTo>
                    <a:pt x="169" y="33"/>
                  </a:lnTo>
                  <a:lnTo>
                    <a:pt x="157" y="65"/>
                  </a:lnTo>
                  <a:lnTo>
                    <a:pt x="140" y="93"/>
                  </a:lnTo>
                  <a:lnTo>
                    <a:pt x="119" y="119"/>
                  </a:lnTo>
                  <a:lnTo>
                    <a:pt x="94" y="140"/>
                  </a:lnTo>
                  <a:lnTo>
                    <a:pt x="65" y="156"/>
                  </a:lnTo>
                  <a:lnTo>
                    <a:pt x="34" y="168"/>
                  </a:lnTo>
                  <a:lnTo>
                    <a:pt x="0" y="173"/>
                  </a:lnTo>
                  <a:lnTo>
                    <a:pt x="0" y="148"/>
                  </a:lnTo>
                  <a:lnTo>
                    <a:pt x="32" y="141"/>
                  </a:lnTo>
                  <a:lnTo>
                    <a:pt x="63" y="130"/>
                  </a:lnTo>
                  <a:lnTo>
                    <a:pt x="89" y="111"/>
                  </a:lnTo>
                  <a:lnTo>
                    <a:pt x="112" y="89"/>
                  </a:lnTo>
                  <a:lnTo>
                    <a:pt x="129" y="63"/>
                  </a:lnTo>
                  <a:lnTo>
                    <a:pt x="142" y="3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9"/>
            <p:cNvSpPr>
              <a:spLocks/>
            </p:cNvSpPr>
            <p:nvPr/>
          </p:nvSpPr>
          <p:spPr bwMode="blackWhite">
            <a:xfrm>
              <a:off x="1392238" y="3086100"/>
              <a:ext cx="279400" cy="274638"/>
            </a:xfrm>
            <a:custGeom>
              <a:avLst/>
              <a:gdLst>
                <a:gd name="T0" fmla="*/ 0 w 176"/>
                <a:gd name="T1" fmla="*/ 0 h 173"/>
                <a:gd name="T2" fmla="*/ 41275 w 176"/>
                <a:gd name="T3" fmla="*/ 0 h 173"/>
                <a:gd name="T4" fmla="*/ 50800 w 176"/>
                <a:gd name="T5" fmla="*/ 52388 h 173"/>
                <a:gd name="T6" fmla="*/ 71438 w 176"/>
                <a:gd name="T7" fmla="*/ 100013 h 173"/>
                <a:gd name="T8" fmla="*/ 100013 w 176"/>
                <a:gd name="T9" fmla="*/ 141288 h 173"/>
                <a:gd name="T10" fmla="*/ 134938 w 176"/>
                <a:gd name="T11" fmla="*/ 176213 h 173"/>
                <a:gd name="T12" fmla="*/ 177800 w 176"/>
                <a:gd name="T13" fmla="*/ 206375 h 173"/>
                <a:gd name="T14" fmla="*/ 227013 w 176"/>
                <a:gd name="T15" fmla="*/ 223838 h 173"/>
                <a:gd name="T16" fmla="*/ 279400 w 176"/>
                <a:gd name="T17" fmla="*/ 234950 h 173"/>
                <a:gd name="T18" fmla="*/ 279400 w 176"/>
                <a:gd name="T19" fmla="*/ 274638 h 173"/>
                <a:gd name="T20" fmla="*/ 225425 w 176"/>
                <a:gd name="T21" fmla="*/ 266700 h 173"/>
                <a:gd name="T22" fmla="*/ 174625 w 176"/>
                <a:gd name="T23" fmla="*/ 247650 h 173"/>
                <a:gd name="T24" fmla="*/ 128588 w 176"/>
                <a:gd name="T25" fmla="*/ 222250 h 173"/>
                <a:gd name="T26" fmla="*/ 87313 w 176"/>
                <a:gd name="T27" fmla="*/ 188913 h 173"/>
                <a:gd name="T28" fmla="*/ 53975 w 176"/>
                <a:gd name="T29" fmla="*/ 147638 h 173"/>
                <a:gd name="T30" fmla="*/ 26988 w 176"/>
                <a:gd name="T31" fmla="*/ 103188 h 173"/>
                <a:gd name="T32" fmla="*/ 11113 w 176"/>
                <a:gd name="T33" fmla="*/ 52388 h 173"/>
                <a:gd name="T34" fmla="*/ 0 w 176"/>
                <a:gd name="T35" fmla="*/ 0 h 1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76" h="173">
                  <a:moveTo>
                    <a:pt x="0" y="0"/>
                  </a:moveTo>
                  <a:lnTo>
                    <a:pt x="26" y="0"/>
                  </a:lnTo>
                  <a:lnTo>
                    <a:pt x="32" y="33"/>
                  </a:lnTo>
                  <a:lnTo>
                    <a:pt x="45" y="63"/>
                  </a:lnTo>
                  <a:lnTo>
                    <a:pt x="63" y="89"/>
                  </a:lnTo>
                  <a:lnTo>
                    <a:pt x="85" y="111"/>
                  </a:lnTo>
                  <a:lnTo>
                    <a:pt x="112" y="130"/>
                  </a:lnTo>
                  <a:lnTo>
                    <a:pt x="143" y="141"/>
                  </a:lnTo>
                  <a:lnTo>
                    <a:pt x="176" y="148"/>
                  </a:lnTo>
                  <a:lnTo>
                    <a:pt x="176" y="173"/>
                  </a:lnTo>
                  <a:lnTo>
                    <a:pt x="142" y="168"/>
                  </a:lnTo>
                  <a:lnTo>
                    <a:pt x="110" y="156"/>
                  </a:lnTo>
                  <a:lnTo>
                    <a:pt x="81" y="140"/>
                  </a:lnTo>
                  <a:lnTo>
                    <a:pt x="55" y="119"/>
                  </a:lnTo>
                  <a:lnTo>
                    <a:pt x="34" y="93"/>
                  </a:lnTo>
                  <a:lnTo>
                    <a:pt x="17" y="65"/>
                  </a:lnTo>
                  <a:lnTo>
                    <a:pt x="7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0"/>
            <p:cNvSpPr>
              <a:spLocks/>
            </p:cNvSpPr>
            <p:nvPr/>
          </p:nvSpPr>
          <p:spPr bwMode="blackWhite">
            <a:xfrm>
              <a:off x="1403350" y="176213"/>
              <a:ext cx="573087" cy="541338"/>
            </a:xfrm>
            <a:custGeom>
              <a:avLst/>
              <a:gdLst>
                <a:gd name="T0" fmla="*/ 0 w 361"/>
                <a:gd name="T1" fmla="*/ 0 h 341"/>
                <a:gd name="T2" fmla="*/ 573087 w 361"/>
                <a:gd name="T3" fmla="*/ 0 h 341"/>
                <a:gd name="T4" fmla="*/ 573087 w 361"/>
                <a:gd name="T5" fmla="*/ 41275 h 341"/>
                <a:gd name="T6" fmla="*/ 234950 w 361"/>
                <a:gd name="T7" fmla="*/ 271463 h 341"/>
                <a:gd name="T8" fmla="*/ 573087 w 361"/>
                <a:gd name="T9" fmla="*/ 503238 h 341"/>
                <a:gd name="T10" fmla="*/ 573087 w 361"/>
                <a:gd name="T11" fmla="*/ 541338 h 341"/>
                <a:gd name="T12" fmla="*/ 0 w 361"/>
                <a:gd name="T13" fmla="*/ 541338 h 341"/>
                <a:gd name="T14" fmla="*/ 0 w 361"/>
                <a:gd name="T15" fmla="*/ 498475 h 341"/>
                <a:gd name="T16" fmla="*/ 498475 w 361"/>
                <a:gd name="T17" fmla="*/ 498475 h 341"/>
                <a:gd name="T18" fmla="*/ 168275 w 361"/>
                <a:gd name="T19" fmla="*/ 271463 h 341"/>
                <a:gd name="T20" fmla="*/ 168275 w 361"/>
                <a:gd name="T21" fmla="*/ 268288 h 341"/>
                <a:gd name="T22" fmla="*/ 498475 w 361"/>
                <a:gd name="T23" fmla="*/ 41275 h 341"/>
                <a:gd name="T24" fmla="*/ 0 w 361"/>
                <a:gd name="T25" fmla="*/ 41275 h 341"/>
                <a:gd name="T26" fmla="*/ 0 w 361"/>
                <a:gd name="T27" fmla="*/ 0 h 34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61" h="341">
                  <a:moveTo>
                    <a:pt x="0" y="0"/>
                  </a:moveTo>
                  <a:lnTo>
                    <a:pt x="361" y="0"/>
                  </a:lnTo>
                  <a:lnTo>
                    <a:pt x="361" y="26"/>
                  </a:lnTo>
                  <a:lnTo>
                    <a:pt x="148" y="171"/>
                  </a:lnTo>
                  <a:lnTo>
                    <a:pt x="361" y="317"/>
                  </a:lnTo>
                  <a:lnTo>
                    <a:pt x="361" y="341"/>
                  </a:lnTo>
                  <a:lnTo>
                    <a:pt x="0" y="341"/>
                  </a:lnTo>
                  <a:lnTo>
                    <a:pt x="0" y="314"/>
                  </a:lnTo>
                  <a:lnTo>
                    <a:pt x="314" y="314"/>
                  </a:lnTo>
                  <a:lnTo>
                    <a:pt x="106" y="171"/>
                  </a:lnTo>
                  <a:lnTo>
                    <a:pt x="106" y="169"/>
                  </a:lnTo>
                  <a:lnTo>
                    <a:pt x="314" y="26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11"/>
            <p:cNvSpPr>
              <a:spLocks noEditPoints="1"/>
            </p:cNvSpPr>
            <p:nvPr/>
          </p:nvSpPr>
          <p:spPr bwMode="blackWhite">
            <a:xfrm>
              <a:off x="1403350" y="825500"/>
              <a:ext cx="577850" cy="576263"/>
            </a:xfrm>
            <a:custGeom>
              <a:avLst/>
              <a:gdLst>
                <a:gd name="T0" fmla="*/ 200025 w 364"/>
                <a:gd name="T1" fmla="*/ 136525 h 363"/>
                <a:gd name="T2" fmla="*/ 200025 w 364"/>
                <a:gd name="T3" fmla="*/ 436563 h 363"/>
                <a:gd name="T4" fmla="*/ 531813 w 364"/>
                <a:gd name="T5" fmla="*/ 287338 h 363"/>
                <a:gd name="T6" fmla="*/ 200025 w 364"/>
                <a:gd name="T7" fmla="*/ 136525 h 363"/>
                <a:gd name="T8" fmla="*/ 0 w 364"/>
                <a:gd name="T9" fmla="*/ 0 h 363"/>
                <a:gd name="T10" fmla="*/ 577850 w 364"/>
                <a:gd name="T11" fmla="*/ 266700 h 363"/>
                <a:gd name="T12" fmla="*/ 577850 w 364"/>
                <a:gd name="T13" fmla="*/ 307975 h 363"/>
                <a:gd name="T14" fmla="*/ 0 w 364"/>
                <a:gd name="T15" fmla="*/ 576263 h 363"/>
                <a:gd name="T16" fmla="*/ 0 w 364"/>
                <a:gd name="T17" fmla="*/ 528638 h 363"/>
                <a:gd name="T18" fmla="*/ 160338 w 364"/>
                <a:gd name="T19" fmla="*/ 455613 h 363"/>
                <a:gd name="T20" fmla="*/ 160338 w 364"/>
                <a:gd name="T21" fmla="*/ 117475 h 363"/>
                <a:gd name="T22" fmla="*/ 0 w 364"/>
                <a:gd name="T23" fmla="*/ 44450 h 363"/>
                <a:gd name="T24" fmla="*/ 0 w 364"/>
                <a:gd name="T25" fmla="*/ 0 h 3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" h="363">
                  <a:moveTo>
                    <a:pt x="126" y="86"/>
                  </a:moveTo>
                  <a:lnTo>
                    <a:pt x="126" y="275"/>
                  </a:lnTo>
                  <a:lnTo>
                    <a:pt x="335" y="181"/>
                  </a:lnTo>
                  <a:lnTo>
                    <a:pt x="126" y="86"/>
                  </a:lnTo>
                  <a:close/>
                  <a:moveTo>
                    <a:pt x="0" y="0"/>
                  </a:moveTo>
                  <a:lnTo>
                    <a:pt x="364" y="168"/>
                  </a:lnTo>
                  <a:lnTo>
                    <a:pt x="364" y="194"/>
                  </a:lnTo>
                  <a:lnTo>
                    <a:pt x="0" y="363"/>
                  </a:lnTo>
                  <a:lnTo>
                    <a:pt x="0" y="333"/>
                  </a:lnTo>
                  <a:lnTo>
                    <a:pt x="101" y="287"/>
                  </a:lnTo>
                  <a:lnTo>
                    <a:pt x="101" y="74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12"/>
            <p:cNvSpPr>
              <a:spLocks/>
            </p:cNvSpPr>
            <p:nvPr/>
          </p:nvSpPr>
          <p:spPr bwMode="blackWhite">
            <a:xfrm>
              <a:off x="1403350" y="1455738"/>
              <a:ext cx="573087" cy="509588"/>
            </a:xfrm>
            <a:custGeom>
              <a:avLst/>
              <a:gdLst>
                <a:gd name="T0" fmla="*/ 0 w 361"/>
                <a:gd name="T1" fmla="*/ 0 h 321"/>
                <a:gd name="T2" fmla="*/ 292100 w 361"/>
                <a:gd name="T3" fmla="*/ 231775 h 321"/>
                <a:gd name="T4" fmla="*/ 573087 w 361"/>
                <a:gd name="T5" fmla="*/ 9525 h 321"/>
                <a:gd name="T6" fmla="*/ 573087 w 361"/>
                <a:gd name="T7" fmla="*/ 60325 h 321"/>
                <a:gd name="T8" fmla="*/ 322262 w 361"/>
                <a:gd name="T9" fmla="*/ 255588 h 321"/>
                <a:gd name="T10" fmla="*/ 573087 w 361"/>
                <a:gd name="T11" fmla="*/ 450850 h 321"/>
                <a:gd name="T12" fmla="*/ 573087 w 361"/>
                <a:gd name="T13" fmla="*/ 501650 h 321"/>
                <a:gd name="T14" fmla="*/ 292100 w 361"/>
                <a:gd name="T15" fmla="*/ 280988 h 321"/>
                <a:gd name="T16" fmla="*/ 0 w 361"/>
                <a:gd name="T17" fmla="*/ 509588 h 321"/>
                <a:gd name="T18" fmla="*/ 0 w 361"/>
                <a:gd name="T19" fmla="*/ 460375 h 321"/>
                <a:gd name="T20" fmla="*/ 265112 w 361"/>
                <a:gd name="T21" fmla="*/ 254000 h 321"/>
                <a:gd name="T22" fmla="*/ 0 w 361"/>
                <a:gd name="T23" fmla="*/ 50800 h 321"/>
                <a:gd name="T24" fmla="*/ 0 w 361"/>
                <a:gd name="T25" fmla="*/ 0 h 3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1" h="321">
                  <a:moveTo>
                    <a:pt x="0" y="0"/>
                  </a:moveTo>
                  <a:lnTo>
                    <a:pt x="184" y="146"/>
                  </a:lnTo>
                  <a:lnTo>
                    <a:pt x="361" y="6"/>
                  </a:lnTo>
                  <a:lnTo>
                    <a:pt x="361" y="38"/>
                  </a:lnTo>
                  <a:lnTo>
                    <a:pt x="203" y="161"/>
                  </a:lnTo>
                  <a:lnTo>
                    <a:pt x="361" y="284"/>
                  </a:lnTo>
                  <a:lnTo>
                    <a:pt x="361" y="316"/>
                  </a:lnTo>
                  <a:lnTo>
                    <a:pt x="184" y="177"/>
                  </a:lnTo>
                  <a:lnTo>
                    <a:pt x="0" y="321"/>
                  </a:lnTo>
                  <a:lnTo>
                    <a:pt x="0" y="290"/>
                  </a:lnTo>
                  <a:lnTo>
                    <a:pt x="167" y="160"/>
                  </a:lnTo>
                  <a:lnTo>
                    <a:pt x="0" y="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13"/>
            <p:cNvSpPr>
              <a:spLocks/>
            </p:cNvSpPr>
            <p:nvPr/>
          </p:nvSpPr>
          <p:spPr bwMode="blackWhite">
            <a:xfrm>
              <a:off x="1403350" y="2293938"/>
              <a:ext cx="573087" cy="404813"/>
            </a:xfrm>
            <a:custGeom>
              <a:avLst/>
              <a:gdLst>
                <a:gd name="T0" fmla="*/ 0 w 361"/>
                <a:gd name="T1" fmla="*/ 0 h 255"/>
                <a:gd name="T2" fmla="*/ 573087 w 361"/>
                <a:gd name="T3" fmla="*/ 0 h 255"/>
                <a:gd name="T4" fmla="*/ 573087 w 361"/>
                <a:gd name="T5" fmla="*/ 404813 h 255"/>
                <a:gd name="T6" fmla="*/ 533400 w 361"/>
                <a:gd name="T7" fmla="*/ 404813 h 255"/>
                <a:gd name="T8" fmla="*/ 533400 w 361"/>
                <a:gd name="T9" fmla="*/ 42863 h 255"/>
                <a:gd name="T10" fmla="*/ 298450 w 361"/>
                <a:gd name="T11" fmla="*/ 42863 h 255"/>
                <a:gd name="T12" fmla="*/ 298450 w 361"/>
                <a:gd name="T13" fmla="*/ 368300 h 255"/>
                <a:gd name="T14" fmla="*/ 260350 w 361"/>
                <a:gd name="T15" fmla="*/ 368300 h 255"/>
                <a:gd name="T16" fmla="*/ 260350 w 361"/>
                <a:gd name="T17" fmla="*/ 42863 h 255"/>
                <a:gd name="T18" fmla="*/ 0 w 361"/>
                <a:gd name="T19" fmla="*/ 42863 h 255"/>
                <a:gd name="T20" fmla="*/ 0 w 361"/>
                <a:gd name="T21" fmla="*/ 0 h 2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61" h="255">
                  <a:moveTo>
                    <a:pt x="0" y="0"/>
                  </a:moveTo>
                  <a:lnTo>
                    <a:pt x="361" y="0"/>
                  </a:lnTo>
                  <a:lnTo>
                    <a:pt x="361" y="255"/>
                  </a:lnTo>
                  <a:lnTo>
                    <a:pt x="336" y="255"/>
                  </a:lnTo>
                  <a:lnTo>
                    <a:pt x="336" y="27"/>
                  </a:lnTo>
                  <a:lnTo>
                    <a:pt x="188" y="27"/>
                  </a:lnTo>
                  <a:lnTo>
                    <a:pt x="188" y="232"/>
                  </a:lnTo>
                  <a:lnTo>
                    <a:pt x="164" y="232"/>
                  </a:lnTo>
                  <a:lnTo>
                    <a:pt x="164" y="27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14"/>
            <p:cNvSpPr>
              <a:spLocks noEditPoints="1"/>
            </p:cNvSpPr>
            <p:nvPr/>
          </p:nvSpPr>
          <p:spPr bwMode="blackWhite">
            <a:xfrm>
              <a:off x="1403350" y="3494088"/>
              <a:ext cx="573087" cy="466725"/>
            </a:xfrm>
            <a:custGeom>
              <a:avLst/>
              <a:gdLst>
                <a:gd name="T0" fmla="*/ 276225 w 361"/>
                <a:gd name="T1" fmla="*/ 42863 h 294"/>
                <a:gd name="T2" fmla="*/ 276225 w 361"/>
                <a:gd name="T3" fmla="*/ 236538 h 294"/>
                <a:gd name="T4" fmla="*/ 277812 w 361"/>
                <a:gd name="T5" fmla="*/ 276225 h 294"/>
                <a:gd name="T6" fmla="*/ 288925 w 361"/>
                <a:gd name="T7" fmla="*/ 311150 h 294"/>
                <a:gd name="T8" fmla="*/ 301625 w 361"/>
                <a:gd name="T9" fmla="*/ 342900 h 294"/>
                <a:gd name="T10" fmla="*/ 322262 w 361"/>
                <a:gd name="T11" fmla="*/ 366713 h 294"/>
                <a:gd name="T12" fmla="*/ 344487 w 361"/>
                <a:gd name="T13" fmla="*/ 387350 h 294"/>
                <a:gd name="T14" fmla="*/ 374650 w 361"/>
                <a:gd name="T15" fmla="*/ 398463 h 294"/>
                <a:gd name="T16" fmla="*/ 407987 w 361"/>
                <a:gd name="T17" fmla="*/ 403225 h 294"/>
                <a:gd name="T18" fmla="*/ 409575 w 361"/>
                <a:gd name="T19" fmla="*/ 403225 h 294"/>
                <a:gd name="T20" fmla="*/ 444500 w 361"/>
                <a:gd name="T21" fmla="*/ 398463 h 294"/>
                <a:gd name="T22" fmla="*/ 476250 w 361"/>
                <a:gd name="T23" fmla="*/ 384175 h 294"/>
                <a:gd name="T24" fmla="*/ 500062 w 361"/>
                <a:gd name="T25" fmla="*/ 360363 h 294"/>
                <a:gd name="T26" fmla="*/ 519112 w 361"/>
                <a:gd name="T27" fmla="*/ 327025 h 294"/>
                <a:gd name="T28" fmla="*/ 530225 w 361"/>
                <a:gd name="T29" fmla="*/ 285750 h 294"/>
                <a:gd name="T30" fmla="*/ 533400 w 361"/>
                <a:gd name="T31" fmla="*/ 238125 h 294"/>
                <a:gd name="T32" fmla="*/ 533400 w 361"/>
                <a:gd name="T33" fmla="*/ 42863 h 294"/>
                <a:gd name="T34" fmla="*/ 276225 w 361"/>
                <a:gd name="T35" fmla="*/ 42863 h 294"/>
                <a:gd name="T36" fmla="*/ 0 w 361"/>
                <a:gd name="T37" fmla="*/ 0 h 294"/>
                <a:gd name="T38" fmla="*/ 573087 w 361"/>
                <a:gd name="T39" fmla="*/ 0 h 294"/>
                <a:gd name="T40" fmla="*/ 573087 w 361"/>
                <a:gd name="T41" fmla="*/ 239713 h 294"/>
                <a:gd name="T42" fmla="*/ 569912 w 361"/>
                <a:gd name="T43" fmla="*/ 292100 h 294"/>
                <a:gd name="T44" fmla="*/ 558800 w 361"/>
                <a:gd name="T45" fmla="*/ 336550 h 294"/>
                <a:gd name="T46" fmla="*/ 539750 w 361"/>
                <a:gd name="T47" fmla="*/ 373063 h 294"/>
                <a:gd name="T48" fmla="*/ 515937 w 361"/>
                <a:gd name="T49" fmla="*/ 404813 h 294"/>
                <a:gd name="T50" fmla="*/ 485775 w 361"/>
                <a:gd name="T51" fmla="*/ 427038 h 294"/>
                <a:gd name="T52" fmla="*/ 450850 w 361"/>
                <a:gd name="T53" fmla="*/ 441325 h 294"/>
                <a:gd name="T54" fmla="*/ 411162 w 361"/>
                <a:gd name="T55" fmla="*/ 446088 h 294"/>
                <a:gd name="T56" fmla="*/ 409575 w 361"/>
                <a:gd name="T57" fmla="*/ 446088 h 294"/>
                <a:gd name="T58" fmla="*/ 369887 w 361"/>
                <a:gd name="T59" fmla="*/ 441325 h 294"/>
                <a:gd name="T60" fmla="*/ 336550 w 361"/>
                <a:gd name="T61" fmla="*/ 430213 h 294"/>
                <a:gd name="T62" fmla="*/ 309562 w 361"/>
                <a:gd name="T63" fmla="*/ 411163 h 294"/>
                <a:gd name="T64" fmla="*/ 284162 w 361"/>
                <a:gd name="T65" fmla="*/ 385763 h 294"/>
                <a:gd name="T66" fmla="*/ 265112 w 361"/>
                <a:gd name="T67" fmla="*/ 354013 h 294"/>
                <a:gd name="T68" fmla="*/ 254000 w 361"/>
                <a:gd name="T69" fmla="*/ 317500 h 294"/>
                <a:gd name="T70" fmla="*/ 244475 w 361"/>
                <a:gd name="T71" fmla="*/ 277813 h 294"/>
                <a:gd name="T72" fmla="*/ 0 w 361"/>
                <a:gd name="T73" fmla="*/ 466725 h 294"/>
                <a:gd name="T74" fmla="*/ 0 w 361"/>
                <a:gd name="T75" fmla="*/ 412750 h 294"/>
                <a:gd name="T76" fmla="*/ 236537 w 361"/>
                <a:gd name="T77" fmla="*/ 230188 h 294"/>
                <a:gd name="T78" fmla="*/ 236537 w 361"/>
                <a:gd name="T79" fmla="*/ 42863 h 294"/>
                <a:gd name="T80" fmla="*/ 0 w 361"/>
                <a:gd name="T81" fmla="*/ 42863 h 294"/>
                <a:gd name="T82" fmla="*/ 0 w 361"/>
                <a:gd name="T83" fmla="*/ 0 h 2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61" h="294">
                  <a:moveTo>
                    <a:pt x="174" y="27"/>
                  </a:moveTo>
                  <a:lnTo>
                    <a:pt x="174" y="149"/>
                  </a:lnTo>
                  <a:lnTo>
                    <a:pt x="175" y="174"/>
                  </a:lnTo>
                  <a:lnTo>
                    <a:pt x="182" y="196"/>
                  </a:lnTo>
                  <a:lnTo>
                    <a:pt x="190" y="216"/>
                  </a:lnTo>
                  <a:lnTo>
                    <a:pt x="203" y="231"/>
                  </a:lnTo>
                  <a:lnTo>
                    <a:pt x="217" y="244"/>
                  </a:lnTo>
                  <a:lnTo>
                    <a:pt x="236" y="251"/>
                  </a:lnTo>
                  <a:lnTo>
                    <a:pt x="257" y="254"/>
                  </a:lnTo>
                  <a:lnTo>
                    <a:pt x="258" y="254"/>
                  </a:lnTo>
                  <a:lnTo>
                    <a:pt x="280" y="251"/>
                  </a:lnTo>
                  <a:lnTo>
                    <a:pt x="300" y="242"/>
                  </a:lnTo>
                  <a:lnTo>
                    <a:pt x="315" y="227"/>
                  </a:lnTo>
                  <a:lnTo>
                    <a:pt x="327" y="206"/>
                  </a:lnTo>
                  <a:lnTo>
                    <a:pt x="334" y="180"/>
                  </a:lnTo>
                  <a:lnTo>
                    <a:pt x="336" y="150"/>
                  </a:lnTo>
                  <a:lnTo>
                    <a:pt x="336" y="27"/>
                  </a:lnTo>
                  <a:lnTo>
                    <a:pt x="174" y="27"/>
                  </a:lnTo>
                  <a:close/>
                  <a:moveTo>
                    <a:pt x="0" y="0"/>
                  </a:moveTo>
                  <a:lnTo>
                    <a:pt x="361" y="0"/>
                  </a:lnTo>
                  <a:lnTo>
                    <a:pt x="361" y="151"/>
                  </a:lnTo>
                  <a:lnTo>
                    <a:pt x="359" y="184"/>
                  </a:lnTo>
                  <a:lnTo>
                    <a:pt x="352" y="212"/>
                  </a:lnTo>
                  <a:lnTo>
                    <a:pt x="340" y="235"/>
                  </a:lnTo>
                  <a:lnTo>
                    <a:pt x="325" y="255"/>
                  </a:lnTo>
                  <a:lnTo>
                    <a:pt x="306" y="269"/>
                  </a:lnTo>
                  <a:lnTo>
                    <a:pt x="284" y="278"/>
                  </a:lnTo>
                  <a:lnTo>
                    <a:pt x="259" y="281"/>
                  </a:lnTo>
                  <a:lnTo>
                    <a:pt x="258" y="281"/>
                  </a:lnTo>
                  <a:lnTo>
                    <a:pt x="233" y="278"/>
                  </a:lnTo>
                  <a:lnTo>
                    <a:pt x="212" y="271"/>
                  </a:lnTo>
                  <a:lnTo>
                    <a:pt x="195" y="259"/>
                  </a:lnTo>
                  <a:lnTo>
                    <a:pt x="179" y="243"/>
                  </a:lnTo>
                  <a:lnTo>
                    <a:pt x="167" y="223"/>
                  </a:lnTo>
                  <a:lnTo>
                    <a:pt x="160" y="200"/>
                  </a:lnTo>
                  <a:lnTo>
                    <a:pt x="154" y="175"/>
                  </a:lnTo>
                  <a:lnTo>
                    <a:pt x="0" y="294"/>
                  </a:lnTo>
                  <a:lnTo>
                    <a:pt x="0" y="260"/>
                  </a:lnTo>
                  <a:lnTo>
                    <a:pt x="149" y="145"/>
                  </a:lnTo>
                  <a:lnTo>
                    <a:pt x="149" y="27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15"/>
            <p:cNvSpPr>
              <a:spLocks noEditPoints="1"/>
            </p:cNvSpPr>
            <p:nvPr/>
          </p:nvSpPr>
          <p:spPr bwMode="blackWhite">
            <a:xfrm>
              <a:off x="1403350" y="4116388"/>
              <a:ext cx="573087" cy="496888"/>
            </a:xfrm>
            <a:custGeom>
              <a:avLst/>
              <a:gdLst>
                <a:gd name="T0" fmla="*/ 39687 w 361"/>
                <a:gd name="T1" fmla="*/ 44450 h 313"/>
                <a:gd name="T2" fmla="*/ 39687 w 361"/>
                <a:gd name="T3" fmla="*/ 192088 h 313"/>
                <a:gd name="T4" fmla="*/ 42862 w 361"/>
                <a:gd name="T5" fmla="*/ 250825 h 313"/>
                <a:gd name="T6" fmla="*/ 57150 w 361"/>
                <a:gd name="T7" fmla="*/ 300038 h 313"/>
                <a:gd name="T8" fmla="*/ 80962 w 361"/>
                <a:gd name="T9" fmla="*/ 346075 h 313"/>
                <a:gd name="T10" fmla="*/ 109537 w 361"/>
                <a:gd name="T11" fmla="*/ 382588 h 313"/>
                <a:gd name="T12" fmla="*/ 147637 w 361"/>
                <a:gd name="T13" fmla="*/ 412750 h 313"/>
                <a:gd name="T14" fmla="*/ 188912 w 361"/>
                <a:gd name="T15" fmla="*/ 434975 h 313"/>
                <a:gd name="T16" fmla="*/ 234950 w 361"/>
                <a:gd name="T17" fmla="*/ 447675 h 313"/>
                <a:gd name="T18" fmla="*/ 284162 w 361"/>
                <a:gd name="T19" fmla="*/ 454025 h 313"/>
                <a:gd name="T20" fmla="*/ 287337 w 361"/>
                <a:gd name="T21" fmla="*/ 454025 h 313"/>
                <a:gd name="T22" fmla="*/ 336550 w 361"/>
                <a:gd name="T23" fmla="*/ 447675 h 313"/>
                <a:gd name="T24" fmla="*/ 382587 w 361"/>
                <a:gd name="T25" fmla="*/ 434975 h 313"/>
                <a:gd name="T26" fmla="*/ 425450 w 361"/>
                <a:gd name="T27" fmla="*/ 412750 h 313"/>
                <a:gd name="T28" fmla="*/ 461962 w 361"/>
                <a:gd name="T29" fmla="*/ 382588 h 313"/>
                <a:gd name="T30" fmla="*/ 492125 w 361"/>
                <a:gd name="T31" fmla="*/ 346075 h 313"/>
                <a:gd name="T32" fmla="*/ 515937 w 361"/>
                <a:gd name="T33" fmla="*/ 300038 h 313"/>
                <a:gd name="T34" fmla="*/ 530225 w 361"/>
                <a:gd name="T35" fmla="*/ 250825 h 313"/>
                <a:gd name="T36" fmla="*/ 533400 w 361"/>
                <a:gd name="T37" fmla="*/ 192088 h 313"/>
                <a:gd name="T38" fmla="*/ 533400 w 361"/>
                <a:gd name="T39" fmla="*/ 44450 h 313"/>
                <a:gd name="T40" fmla="*/ 39687 w 361"/>
                <a:gd name="T41" fmla="*/ 44450 h 313"/>
                <a:gd name="T42" fmla="*/ 0 w 361"/>
                <a:gd name="T43" fmla="*/ 0 h 313"/>
                <a:gd name="T44" fmla="*/ 573087 w 361"/>
                <a:gd name="T45" fmla="*/ 0 h 313"/>
                <a:gd name="T46" fmla="*/ 573087 w 361"/>
                <a:gd name="T47" fmla="*/ 192088 h 313"/>
                <a:gd name="T48" fmla="*/ 569912 w 361"/>
                <a:gd name="T49" fmla="*/ 250825 h 313"/>
                <a:gd name="T50" fmla="*/ 557212 w 361"/>
                <a:gd name="T51" fmla="*/ 304800 h 313"/>
                <a:gd name="T52" fmla="*/ 536575 w 361"/>
                <a:gd name="T53" fmla="*/ 352425 h 313"/>
                <a:gd name="T54" fmla="*/ 509587 w 361"/>
                <a:gd name="T55" fmla="*/ 393700 h 313"/>
                <a:gd name="T56" fmla="*/ 473075 w 361"/>
                <a:gd name="T57" fmla="*/ 428625 h 313"/>
                <a:gd name="T58" fmla="*/ 434975 w 361"/>
                <a:gd name="T59" fmla="*/ 457200 h 313"/>
                <a:gd name="T60" fmla="*/ 390525 w 361"/>
                <a:gd name="T61" fmla="*/ 479425 h 313"/>
                <a:gd name="T62" fmla="*/ 341312 w 361"/>
                <a:gd name="T63" fmla="*/ 493713 h 313"/>
                <a:gd name="T64" fmla="*/ 288925 w 361"/>
                <a:gd name="T65" fmla="*/ 496888 h 313"/>
                <a:gd name="T66" fmla="*/ 287337 w 361"/>
                <a:gd name="T67" fmla="*/ 496888 h 313"/>
                <a:gd name="T68" fmla="*/ 234950 w 361"/>
                <a:gd name="T69" fmla="*/ 493713 h 313"/>
                <a:gd name="T70" fmla="*/ 184150 w 361"/>
                <a:gd name="T71" fmla="*/ 479425 h 313"/>
                <a:gd name="T72" fmla="*/ 141287 w 361"/>
                <a:gd name="T73" fmla="*/ 457200 h 313"/>
                <a:gd name="T74" fmla="*/ 101600 w 361"/>
                <a:gd name="T75" fmla="*/ 428625 h 313"/>
                <a:gd name="T76" fmla="*/ 66675 w 361"/>
                <a:gd name="T77" fmla="*/ 393700 h 313"/>
                <a:gd name="T78" fmla="*/ 39687 w 361"/>
                <a:gd name="T79" fmla="*/ 352425 h 313"/>
                <a:gd name="T80" fmla="*/ 19050 w 361"/>
                <a:gd name="T81" fmla="*/ 304800 h 313"/>
                <a:gd name="T82" fmla="*/ 3175 w 361"/>
                <a:gd name="T83" fmla="*/ 250825 h 313"/>
                <a:gd name="T84" fmla="*/ 0 w 361"/>
                <a:gd name="T85" fmla="*/ 192088 h 313"/>
                <a:gd name="T86" fmla="*/ 0 w 361"/>
                <a:gd name="T87" fmla="*/ 0 h 31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361" h="313">
                  <a:moveTo>
                    <a:pt x="25" y="28"/>
                  </a:moveTo>
                  <a:lnTo>
                    <a:pt x="25" y="121"/>
                  </a:lnTo>
                  <a:lnTo>
                    <a:pt x="27" y="158"/>
                  </a:lnTo>
                  <a:lnTo>
                    <a:pt x="36" y="189"/>
                  </a:lnTo>
                  <a:lnTo>
                    <a:pt x="51" y="218"/>
                  </a:lnTo>
                  <a:lnTo>
                    <a:pt x="69" y="241"/>
                  </a:lnTo>
                  <a:lnTo>
                    <a:pt x="93" y="260"/>
                  </a:lnTo>
                  <a:lnTo>
                    <a:pt x="119" y="274"/>
                  </a:lnTo>
                  <a:lnTo>
                    <a:pt x="148" y="282"/>
                  </a:lnTo>
                  <a:lnTo>
                    <a:pt x="179" y="286"/>
                  </a:lnTo>
                  <a:lnTo>
                    <a:pt x="181" y="286"/>
                  </a:lnTo>
                  <a:lnTo>
                    <a:pt x="212" y="282"/>
                  </a:lnTo>
                  <a:lnTo>
                    <a:pt x="241" y="274"/>
                  </a:lnTo>
                  <a:lnTo>
                    <a:pt x="268" y="260"/>
                  </a:lnTo>
                  <a:lnTo>
                    <a:pt x="291" y="241"/>
                  </a:lnTo>
                  <a:lnTo>
                    <a:pt x="310" y="218"/>
                  </a:lnTo>
                  <a:lnTo>
                    <a:pt x="325" y="189"/>
                  </a:lnTo>
                  <a:lnTo>
                    <a:pt x="334" y="158"/>
                  </a:lnTo>
                  <a:lnTo>
                    <a:pt x="336" y="121"/>
                  </a:lnTo>
                  <a:lnTo>
                    <a:pt x="336" y="28"/>
                  </a:lnTo>
                  <a:lnTo>
                    <a:pt x="25" y="28"/>
                  </a:lnTo>
                  <a:close/>
                  <a:moveTo>
                    <a:pt x="0" y="0"/>
                  </a:moveTo>
                  <a:lnTo>
                    <a:pt x="361" y="0"/>
                  </a:lnTo>
                  <a:lnTo>
                    <a:pt x="361" y="121"/>
                  </a:lnTo>
                  <a:lnTo>
                    <a:pt x="359" y="158"/>
                  </a:lnTo>
                  <a:lnTo>
                    <a:pt x="351" y="192"/>
                  </a:lnTo>
                  <a:lnTo>
                    <a:pt x="338" y="222"/>
                  </a:lnTo>
                  <a:lnTo>
                    <a:pt x="321" y="248"/>
                  </a:lnTo>
                  <a:lnTo>
                    <a:pt x="298" y="270"/>
                  </a:lnTo>
                  <a:lnTo>
                    <a:pt x="274" y="288"/>
                  </a:lnTo>
                  <a:lnTo>
                    <a:pt x="246" y="302"/>
                  </a:lnTo>
                  <a:lnTo>
                    <a:pt x="215" y="311"/>
                  </a:lnTo>
                  <a:lnTo>
                    <a:pt x="182" y="313"/>
                  </a:lnTo>
                  <a:lnTo>
                    <a:pt x="181" y="313"/>
                  </a:lnTo>
                  <a:lnTo>
                    <a:pt x="148" y="311"/>
                  </a:lnTo>
                  <a:lnTo>
                    <a:pt x="116" y="302"/>
                  </a:lnTo>
                  <a:lnTo>
                    <a:pt x="89" y="288"/>
                  </a:lnTo>
                  <a:lnTo>
                    <a:pt x="64" y="270"/>
                  </a:lnTo>
                  <a:lnTo>
                    <a:pt x="42" y="248"/>
                  </a:lnTo>
                  <a:lnTo>
                    <a:pt x="25" y="222"/>
                  </a:lnTo>
                  <a:lnTo>
                    <a:pt x="12" y="192"/>
                  </a:lnTo>
                  <a:lnTo>
                    <a:pt x="2" y="158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6"/>
            <p:cNvSpPr>
              <a:spLocks/>
            </p:cNvSpPr>
            <p:nvPr/>
          </p:nvSpPr>
          <p:spPr bwMode="blackWhite">
            <a:xfrm>
              <a:off x="1403350" y="4748213"/>
              <a:ext cx="573087" cy="454025"/>
            </a:xfrm>
            <a:custGeom>
              <a:avLst/>
              <a:gdLst>
                <a:gd name="T0" fmla="*/ 0 w 361"/>
                <a:gd name="T1" fmla="*/ 0 h 286"/>
                <a:gd name="T2" fmla="*/ 573087 w 361"/>
                <a:gd name="T3" fmla="*/ 0 h 286"/>
                <a:gd name="T4" fmla="*/ 573087 w 361"/>
                <a:gd name="T5" fmla="*/ 44450 h 286"/>
                <a:gd name="T6" fmla="*/ 307975 w 361"/>
                <a:gd name="T7" fmla="*/ 44450 h 286"/>
                <a:gd name="T8" fmla="*/ 307975 w 361"/>
                <a:gd name="T9" fmla="*/ 409575 h 286"/>
                <a:gd name="T10" fmla="*/ 573087 w 361"/>
                <a:gd name="T11" fmla="*/ 409575 h 286"/>
                <a:gd name="T12" fmla="*/ 573087 w 361"/>
                <a:gd name="T13" fmla="*/ 454025 h 286"/>
                <a:gd name="T14" fmla="*/ 0 w 361"/>
                <a:gd name="T15" fmla="*/ 454025 h 286"/>
                <a:gd name="T16" fmla="*/ 0 w 361"/>
                <a:gd name="T17" fmla="*/ 409575 h 286"/>
                <a:gd name="T18" fmla="*/ 268287 w 361"/>
                <a:gd name="T19" fmla="*/ 409575 h 286"/>
                <a:gd name="T20" fmla="*/ 268287 w 361"/>
                <a:gd name="T21" fmla="*/ 44450 h 286"/>
                <a:gd name="T22" fmla="*/ 0 w 361"/>
                <a:gd name="T23" fmla="*/ 44450 h 286"/>
                <a:gd name="T24" fmla="*/ 0 w 361"/>
                <a:gd name="T25" fmla="*/ 0 h 2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1" h="286">
                  <a:moveTo>
                    <a:pt x="0" y="0"/>
                  </a:moveTo>
                  <a:lnTo>
                    <a:pt x="361" y="0"/>
                  </a:lnTo>
                  <a:lnTo>
                    <a:pt x="361" y="28"/>
                  </a:lnTo>
                  <a:lnTo>
                    <a:pt x="194" y="28"/>
                  </a:lnTo>
                  <a:lnTo>
                    <a:pt x="194" y="258"/>
                  </a:lnTo>
                  <a:lnTo>
                    <a:pt x="361" y="258"/>
                  </a:lnTo>
                  <a:lnTo>
                    <a:pt x="361" y="286"/>
                  </a:lnTo>
                  <a:lnTo>
                    <a:pt x="0" y="286"/>
                  </a:lnTo>
                  <a:lnTo>
                    <a:pt x="0" y="258"/>
                  </a:lnTo>
                  <a:lnTo>
                    <a:pt x="169" y="258"/>
                  </a:lnTo>
                  <a:lnTo>
                    <a:pt x="169" y="28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17"/>
            <p:cNvSpPr>
              <a:spLocks noEditPoints="1"/>
            </p:cNvSpPr>
            <p:nvPr/>
          </p:nvSpPr>
          <p:spPr bwMode="blackWhite">
            <a:xfrm>
              <a:off x="1403350" y="5314950"/>
              <a:ext cx="577850" cy="574675"/>
            </a:xfrm>
            <a:custGeom>
              <a:avLst/>
              <a:gdLst>
                <a:gd name="T0" fmla="*/ 200025 w 364"/>
                <a:gd name="T1" fmla="*/ 134938 h 362"/>
                <a:gd name="T2" fmla="*/ 200025 w 364"/>
                <a:gd name="T3" fmla="*/ 438150 h 362"/>
                <a:gd name="T4" fmla="*/ 531813 w 364"/>
                <a:gd name="T5" fmla="*/ 285750 h 362"/>
                <a:gd name="T6" fmla="*/ 200025 w 364"/>
                <a:gd name="T7" fmla="*/ 134938 h 362"/>
                <a:gd name="T8" fmla="*/ 0 w 364"/>
                <a:gd name="T9" fmla="*/ 0 h 362"/>
                <a:gd name="T10" fmla="*/ 577850 w 364"/>
                <a:gd name="T11" fmla="*/ 268288 h 362"/>
                <a:gd name="T12" fmla="*/ 577850 w 364"/>
                <a:gd name="T13" fmla="*/ 306388 h 362"/>
                <a:gd name="T14" fmla="*/ 0 w 364"/>
                <a:gd name="T15" fmla="*/ 574675 h 362"/>
                <a:gd name="T16" fmla="*/ 0 w 364"/>
                <a:gd name="T17" fmla="*/ 530225 h 362"/>
                <a:gd name="T18" fmla="*/ 160338 w 364"/>
                <a:gd name="T19" fmla="*/ 454025 h 362"/>
                <a:gd name="T20" fmla="*/ 160338 w 364"/>
                <a:gd name="T21" fmla="*/ 115888 h 362"/>
                <a:gd name="T22" fmla="*/ 0 w 364"/>
                <a:gd name="T23" fmla="*/ 42863 h 362"/>
                <a:gd name="T24" fmla="*/ 0 w 364"/>
                <a:gd name="T25" fmla="*/ 0 h 3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" h="362">
                  <a:moveTo>
                    <a:pt x="126" y="85"/>
                  </a:moveTo>
                  <a:lnTo>
                    <a:pt x="126" y="276"/>
                  </a:lnTo>
                  <a:lnTo>
                    <a:pt x="335" y="180"/>
                  </a:lnTo>
                  <a:lnTo>
                    <a:pt x="126" y="85"/>
                  </a:lnTo>
                  <a:close/>
                  <a:moveTo>
                    <a:pt x="0" y="0"/>
                  </a:moveTo>
                  <a:lnTo>
                    <a:pt x="364" y="169"/>
                  </a:lnTo>
                  <a:lnTo>
                    <a:pt x="364" y="193"/>
                  </a:lnTo>
                  <a:lnTo>
                    <a:pt x="0" y="362"/>
                  </a:lnTo>
                  <a:lnTo>
                    <a:pt x="0" y="334"/>
                  </a:lnTo>
                  <a:lnTo>
                    <a:pt x="101" y="286"/>
                  </a:lnTo>
                  <a:lnTo>
                    <a:pt x="101" y="73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18"/>
            <p:cNvSpPr>
              <a:spLocks/>
            </p:cNvSpPr>
            <p:nvPr/>
          </p:nvSpPr>
          <p:spPr bwMode="blackWhite">
            <a:xfrm>
              <a:off x="1403350" y="6000750"/>
              <a:ext cx="573087" cy="539750"/>
            </a:xfrm>
            <a:custGeom>
              <a:avLst/>
              <a:gdLst>
                <a:gd name="T0" fmla="*/ 0 w 361"/>
                <a:gd name="T1" fmla="*/ 0 h 340"/>
                <a:gd name="T2" fmla="*/ 573087 w 361"/>
                <a:gd name="T3" fmla="*/ 0 h 340"/>
                <a:gd name="T4" fmla="*/ 573087 w 361"/>
                <a:gd name="T5" fmla="*/ 39688 h 340"/>
                <a:gd name="T6" fmla="*/ 234950 w 361"/>
                <a:gd name="T7" fmla="*/ 269875 h 340"/>
                <a:gd name="T8" fmla="*/ 573087 w 361"/>
                <a:gd name="T9" fmla="*/ 500063 h 340"/>
                <a:gd name="T10" fmla="*/ 573087 w 361"/>
                <a:gd name="T11" fmla="*/ 539750 h 340"/>
                <a:gd name="T12" fmla="*/ 0 w 361"/>
                <a:gd name="T13" fmla="*/ 539750 h 340"/>
                <a:gd name="T14" fmla="*/ 0 w 361"/>
                <a:gd name="T15" fmla="*/ 498475 h 340"/>
                <a:gd name="T16" fmla="*/ 498475 w 361"/>
                <a:gd name="T17" fmla="*/ 498475 h 340"/>
                <a:gd name="T18" fmla="*/ 168275 w 361"/>
                <a:gd name="T19" fmla="*/ 271463 h 340"/>
                <a:gd name="T20" fmla="*/ 168275 w 361"/>
                <a:gd name="T21" fmla="*/ 268288 h 340"/>
                <a:gd name="T22" fmla="*/ 498475 w 361"/>
                <a:gd name="T23" fmla="*/ 41275 h 340"/>
                <a:gd name="T24" fmla="*/ 0 w 361"/>
                <a:gd name="T25" fmla="*/ 41275 h 340"/>
                <a:gd name="T26" fmla="*/ 0 w 361"/>
                <a:gd name="T27" fmla="*/ 0 h 3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61" h="340">
                  <a:moveTo>
                    <a:pt x="0" y="0"/>
                  </a:moveTo>
                  <a:lnTo>
                    <a:pt x="361" y="0"/>
                  </a:lnTo>
                  <a:lnTo>
                    <a:pt x="361" y="25"/>
                  </a:lnTo>
                  <a:lnTo>
                    <a:pt x="148" y="170"/>
                  </a:lnTo>
                  <a:lnTo>
                    <a:pt x="361" y="315"/>
                  </a:lnTo>
                  <a:lnTo>
                    <a:pt x="361" y="340"/>
                  </a:lnTo>
                  <a:lnTo>
                    <a:pt x="0" y="340"/>
                  </a:lnTo>
                  <a:lnTo>
                    <a:pt x="0" y="314"/>
                  </a:lnTo>
                  <a:lnTo>
                    <a:pt x="314" y="314"/>
                  </a:lnTo>
                  <a:lnTo>
                    <a:pt x="106" y="171"/>
                  </a:lnTo>
                  <a:lnTo>
                    <a:pt x="106" y="169"/>
                  </a:lnTo>
                  <a:lnTo>
                    <a:pt x="314" y="26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Rectangle 4"/>
          <p:cNvSpPr>
            <a:spLocks noChangeArrowheads="1"/>
          </p:cNvSpPr>
          <p:nvPr userDrawn="1"/>
        </p:nvSpPr>
        <p:spPr bwMode="blackWhite">
          <a:xfrm>
            <a:off x="431801" y="1989721"/>
            <a:ext cx="3419475" cy="4048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1636" tIns="40818" rIns="81636" bIns="40818" anchor="ctr"/>
          <a:lstStyle/>
          <a:p>
            <a:endParaRPr lang="en-US"/>
          </a:p>
        </p:txBody>
      </p:sp>
      <p:sp>
        <p:nvSpPr>
          <p:cNvPr id="40" name="Rectangle 4"/>
          <p:cNvSpPr>
            <a:spLocks noChangeArrowheads="1"/>
          </p:cNvSpPr>
          <p:nvPr userDrawn="1"/>
        </p:nvSpPr>
        <p:spPr bwMode="blackWhite">
          <a:xfrm>
            <a:off x="431800" y="2353504"/>
            <a:ext cx="3419475" cy="4048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1636" tIns="40818" rIns="81636" bIns="40818" anchor="ctr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058220"/>
            <a:ext cx="8053414" cy="3819831"/>
          </a:xfrm>
          <a:prstGeom prst="rect">
            <a:avLst/>
          </a:prstGeom>
        </p:spPr>
        <p:txBody>
          <a:bodyPr lIns="67501" tIns="33751" rIns="67501" bIns="33751"/>
          <a:lstStyle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19100" y="155973"/>
            <a:ext cx="8066114" cy="64870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A TITLE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19100" y="155973"/>
            <a:ext cx="8066114" cy="64870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A TITLE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0" y="1058220"/>
            <a:ext cx="3913214" cy="3819831"/>
          </a:xfrm>
          <a:prstGeom prst="rect">
            <a:avLst/>
          </a:prstGeom>
        </p:spPr>
        <p:txBody>
          <a:bodyPr lIns="67501" tIns="33751" rIns="67501" bIns="33751"/>
          <a:lstStyle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32219" y="1058221"/>
            <a:ext cx="3913214" cy="3819831"/>
          </a:xfrm>
          <a:prstGeom prst="rect">
            <a:avLst/>
          </a:prstGeom>
        </p:spPr>
        <p:txBody>
          <a:bodyPr lIns="67501" tIns="33751" rIns="67501" bIns="33751"/>
          <a:lstStyle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800" y="1418897"/>
            <a:ext cx="8053414" cy="3459155"/>
          </a:xfrm>
          <a:prstGeom prst="rect">
            <a:avLst/>
          </a:prstGeom>
        </p:spPr>
        <p:txBody>
          <a:bodyPr lIns="67501" tIns="33751" rIns="67501" bIns="33751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43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3290" indent="-408179">
              <a:spcBef>
                <a:spcPts val="0"/>
              </a:spcBef>
              <a:spcAft>
                <a:spcPts val="0"/>
              </a:spcAft>
              <a:buNone/>
              <a:defRPr lang="en-US" sz="21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446" indent="-379833">
              <a:spcBef>
                <a:spcPts val="0"/>
              </a:spcBef>
              <a:spcAft>
                <a:spcPts val="0"/>
              </a:spcAft>
              <a:buNone/>
              <a:defRPr lang="en-US" sz="21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625" indent="-469122">
              <a:spcBef>
                <a:spcPts val="0"/>
              </a:spcBef>
              <a:spcAft>
                <a:spcPts val="0"/>
              </a:spcAft>
              <a:buNone/>
              <a:defRPr lang="en-US" sz="21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804" indent="-549907">
              <a:spcBef>
                <a:spcPts val="0"/>
              </a:spcBef>
              <a:spcAft>
                <a:spcPts val="0"/>
              </a:spcAft>
              <a:buNone/>
              <a:defRPr lang="en-US" sz="21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add a Key Point!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19100" y="155973"/>
            <a:ext cx="8066114" cy="64870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A TITLE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 descr="IMG_5089 - Version 2 RESZIED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b="1562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409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31801" y="1617821"/>
            <a:ext cx="6376987" cy="1092994"/>
          </a:xfrm>
          <a:prstGeom prst="rect">
            <a:avLst/>
          </a:prstGeom>
        </p:spPr>
        <p:txBody>
          <a:bodyPr lIns="67501" tIns="33751" rIns="67501" bIns="33751"/>
          <a:lstStyle>
            <a:lvl1pPr marL="0"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Max Fordham bullet" pitchFamily="2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Subtitle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31801" y="396427"/>
            <a:ext cx="5580063" cy="1198630"/>
          </a:xfrm>
        </p:spPr>
        <p:txBody>
          <a:bodyPr/>
          <a:lstStyle>
            <a:lvl1pPr>
              <a:defRPr sz="4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SECTION TITLE</a:t>
            </a:r>
          </a:p>
        </p:txBody>
      </p:sp>
      <p:sp>
        <p:nvSpPr>
          <p:cNvPr id="19" name="Rectangle 4"/>
          <p:cNvSpPr>
            <a:spLocks noChangeArrowheads="1"/>
          </p:cNvSpPr>
          <p:nvPr userDrawn="1"/>
        </p:nvSpPr>
        <p:spPr bwMode="blackWhite">
          <a:xfrm>
            <a:off x="431801" y="1600200"/>
            <a:ext cx="3419475" cy="4048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1636" tIns="40818" rIns="81636" bIns="40818" anchor="ctr"/>
          <a:lstStyle/>
          <a:p>
            <a:endParaRPr lang="en-US"/>
          </a:p>
        </p:txBody>
      </p:sp>
      <p:grpSp>
        <p:nvGrpSpPr>
          <p:cNvPr id="25" name="Group 19"/>
          <p:cNvGrpSpPr>
            <a:grpSpLocks/>
          </p:cNvGrpSpPr>
          <p:nvPr userDrawn="1"/>
        </p:nvGrpSpPr>
        <p:grpSpPr bwMode="auto">
          <a:xfrm>
            <a:off x="8485214" y="249974"/>
            <a:ext cx="286984" cy="3141332"/>
            <a:chOff x="1392238" y="176213"/>
            <a:chExt cx="595312" cy="6364287"/>
          </a:xfrm>
          <a:solidFill>
            <a:schemeClr val="bg1"/>
          </a:solidFill>
        </p:grpSpPr>
        <p:sp>
          <p:nvSpPr>
            <p:cNvPr id="26" name="Freeform 6"/>
            <p:cNvSpPr>
              <a:spLocks/>
            </p:cNvSpPr>
            <p:nvPr/>
          </p:nvSpPr>
          <p:spPr bwMode="blackWhite">
            <a:xfrm>
              <a:off x="1392238" y="2765425"/>
              <a:ext cx="279400" cy="276225"/>
            </a:xfrm>
            <a:custGeom>
              <a:avLst/>
              <a:gdLst>
                <a:gd name="T0" fmla="*/ 279400 w 176"/>
                <a:gd name="T1" fmla="*/ 0 h 174"/>
                <a:gd name="T2" fmla="*/ 279400 w 176"/>
                <a:gd name="T3" fmla="*/ 41275 h 174"/>
                <a:gd name="T4" fmla="*/ 227013 w 176"/>
                <a:gd name="T5" fmla="*/ 50800 h 174"/>
                <a:gd name="T6" fmla="*/ 177800 w 176"/>
                <a:gd name="T7" fmla="*/ 71438 h 174"/>
                <a:gd name="T8" fmla="*/ 134938 w 176"/>
                <a:gd name="T9" fmla="*/ 98425 h 174"/>
                <a:gd name="T10" fmla="*/ 100013 w 176"/>
                <a:gd name="T11" fmla="*/ 134938 h 174"/>
                <a:gd name="T12" fmla="*/ 71438 w 176"/>
                <a:gd name="T13" fmla="*/ 177800 h 174"/>
                <a:gd name="T14" fmla="*/ 50800 w 176"/>
                <a:gd name="T15" fmla="*/ 225425 h 174"/>
                <a:gd name="T16" fmla="*/ 41275 w 176"/>
                <a:gd name="T17" fmla="*/ 276225 h 174"/>
                <a:gd name="T18" fmla="*/ 0 w 176"/>
                <a:gd name="T19" fmla="*/ 276225 h 174"/>
                <a:gd name="T20" fmla="*/ 11113 w 176"/>
                <a:gd name="T21" fmla="*/ 222250 h 174"/>
                <a:gd name="T22" fmla="*/ 26988 w 176"/>
                <a:gd name="T23" fmla="*/ 173038 h 174"/>
                <a:gd name="T24" fmla="*/ 53975 w 176"/>
                <a:gd name="T25" fmla="*/ 127000 h 174"/>
                <a:gd name="T26" fmla="*/ 87313 w 176"/>
                <a:gd name="T27" fmla="*/ 87313 h 174"/>
                <a:gd name="T28" fmla="*/ 128588 w 176"/>
                <a:gd name="T29" fmla="*/ 53975 h 174"/>
                <a:gd name="T30" fmla="*/ 174625 w 176"/>
                <a:gd name="T31" fmla="*/ 26988 h 174"/>
                <a:gd name="T32" fmla="*/ 225425 w 176"/>
                <a:gd name="T33" fmla="*/ 11113 h 174"/>
                <a:gd name="T34" fmla="*/ 279400 w 176"/>
                <a:gd name="T35" fmla="*/ 0 h 17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76" h="174">
                  <a:moveTo>
                    <a:pt x="176" y="0"/>
                  </a:moveTo>
                  <a:lnTo>
                    <a:pt x="176" y="26"/>
                  </a:lnTo>
                  <a:lnTo>
                    <a:pt x="143" y="32"/>
                  </a:lnTo>
                  <a:lnTo>
                    <a:pt x="112" y="45"/>
                  </a:lnTo>
                  <a:lnTo>
                    <a:pt x="85" y="62"/>
                  </a:lnTo>
                  <a:lnTo>
                    <a:pt x="63" y="85"/>
                  </a:lnTo>
                  <a:lnTo>
                    <a:pt x="45" y="112"/>
                  </a:lnTo>
                  <a:lnTo>
                    <a:pt x="32" y="142"/>
                  </a:lnTo>
                  <a:lnTo>
                    <a:pt x="26" y="174"/>
                  </a:lnTo>
                  <a:lnTo>
                    <a:pt x="0" y="174"/>
                  </a:lnTo>
                  <a:lnTo>
                    <a:pt x="7" y="140"/>
                  </a:lnTo>
                  <a:lnTo>
                    <a:pt x="17" y="109"/>
                  </a:lnTo>
                  <a:lnTo>
                    <a:pt x="34" y="80"/>
                  </a:lnTo>
                  <a:lnTo>
                    <a:pt x="55" y="55"/>
                  </a:lnTo>
                  <a:lnTo>
                    <a:pt x="81" y="34"/>
                  </a:lnTo>
                  <a:lnTo>
                    <a:pt x="110" y="17"/>
                  </a:lnTo>
                  <a:lnTo>
                    <a:pt x="142" y="7"/>
                  </a:lnTo>
                  <a:lnTo>
                    <a:pt x="176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7"/>
            <p:cNvSpPr>
              <a:spLocks/>
            </p:cNvSpPr>
            <p:nvPr/>
          </p:nvSpPr>
          <p:spPr bwMode="blackWhite">
            <a:xfrm>
              <a:off x="1711325" y="2765425"/>
              <a:ext cx="276225" cy="276225"/>
            </a:xfrm>
            <a:custGeom>
              <a:avLst/>
              <a:gdLst>
                <a:gd name="T0" fmla="*/ 0 w 174"/>
                <a:gd name="T1" fmla="*/ 0 h 174"/>
                <a:gd name="T2" fmla="*/ 53975 w 174"/>
                <a:gd name="T3" fmla="*/ 11113 h 174"/>
                <a:gd name="T4" fmla="*/ 103188 w 174"/>
                <a:gd name="T5" fmla="*/ 26988 h 174"/>
                <a:gd name="T6" fmla="*/ 149225 w 174"/>
                <a:gd name="T7" fmla="*/ 53975 h 174"/>
                <a:gd name="T8" fmla="*/ 188913 w 174"/>
                <a:gd name="T9" fmla="*/ 87313 h 174"/>
                <a:gd name="T10" fmla="*/ 222250 w 174"/>
                <a:gd name="T11" fmla="*/ 127000 h 174"/>
                <a:gd name="T12" fmla="*/ 249238 w 174"/>
                <a:gd name="T13" fmla="*/ 173038 h 174"/>
                <a:gd name="T14" fmla="*/ 268288 w 174"/>
                <a:gd name="T15" fmla="*/ 222250 h 174"/>
                <a:gd name="T16" fmla="*/ 276225 w 174"/>
                <a:gd name="T17" fmla="*/ 276225 h 174"/>
                <a:gd name="T18" fmla="*/ 234950 w 174"/>
                <a:gd name="T19" fmla="*/ 276225 h 174"/>
                <a:gd name="T20" fmla="*/ 225425 w 174"/>
                <a:gd name="T21" fmla="*/ 225425 h 174"/>
                <a:gd name="T22" fmla="*/ 204788 w 174"/>
                <a:gd name="T23" fmla="*/ 177800 h 174"/>
                <a:gd name="T24" fmla="*/ 177800 w 174"/>
                <a:gd name="T25" fmla="*/ 134938 h 174"/>
                <a:gd name="T26" fmla="*/ 141288 w 174"/>
                <a:gd name="T27" fmla="*/ 98425 h 174"/>
                <a:gd name="T28" fmla="*/ 100013 w 174"/>
                <a:gd name="T29" fmla="*/ 71438 h 174"/>
                <a:gd name="T30" fmla="*/ 50800 w 174"/>
                <a:gd name="T31" fmla="*/ 50800 h 174"/>
                <a:gd name="T32" fmla="*/ 0 w 174"/>
                <a:gd name="T33" fmla="*/ 41275 h 174"/>
                <a:gd name="T34" fmla="*/ 0 w 174"/>
                <a:gd name="T35" fmla="*/ 0 h 17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74" h="174">
                  <a:moveTo>
                    <a:pt x="0" y="0"/>
                  </a:moveTo>
                  <a:lnTo>
                    <a:pt x="34" y="7"/>
                  </a:lnTo>
                  <a:lnTo>
                    <a:pt x="65" y="17"/>
                  </a:lnTo>
                  <a:lnTo>
                    <a:pt x="94" y="34"/>
                  </a:lnTo>
                  <a:lnTo>
                    <a:pt x="119" y="55"/>
                  </a:lnTo>
                  <a:lnTo>
                    <a:pt x="140" y="80"/>
                  </a:lnTo>
                  <a:lnTo>
                    <a:pt x="157" y="109"/>
                  </a:lnTo>
                  <a:lnTo>
                    <a:pt x="169" y="140"/>
                  </a:lnTo>
                  <a:lnTo>
                    <a:pt x="174" y="174"/>
                  </a:lnTo>
                  <a:lnTo>
                    <a:pt x="148" y="174"/>
                  </a:lnTo>
                  <a:lnTo>
                    <a:pt x="142" y="142"/>
                  </a:lnTo>
                  <a:lnTo>
                    <a:pt x="129" y="112"/>
                  </a:lnTo>
                  <a:lnTo>
                    <a:pt x="112" y="85"/>
                  </a:lnTo>
                  <a:lnTo>
                    <a:pt x="89" y="62"/>
                  </a:lnTo>
                  <a:lnTo>
                    <a:pt x="63" y="45"/>
                  </a:lnTo>
                  <a:lnTo>
                    <a:pt x="32" y="32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8"/>
            <p:cNvSpPr>
              <a:spLocks/>
            </p:cNvSpPr>
            <p:nvPr/>
          </p:nvSpPr>
          <p:spPr bwMode="blackWhite">
            <a:xfrm>
              <a:off x="1711325" y="3086100"/>
              <a:ext cx="276225" cy="274638"/>
            </a:xfrm>
            <a:custGeom>
              <a:avLst/>
              <a:gdLst>
                <a:gd name="T0" fmla="*/ 234950 w 174"/>
                <a:gd name="T1" fmla="*/ 0 h 173"/>
                <a:gd name="T2" fmla="*/ 276225 w 174"/>
                <a:gd name="T3" fmla="*/ 0 h 173"/>
                <a:gd name="T4" fmla="*/ 268288 w 174"/>
                <a:gd name="T5" fmla="*/ 52388 h 173"/>
                <a:gd name="T6" fmla="*/ 249238 w 174"/>
                <a:gd name="T7" fmla="*/ 103188 h 173"/>
                <a:gd name="T8" fmla="*/ 222250 w 174"/>
                <a:gd name="T9" fmla="*/ 147638 h 173"/>
                <a:gd name="T10" fmla="*/ 188913 w 174"/>
                <a:gd name="T11" fmla="*/ 188913 h 173"/>
                <a:gd name="T12" fmla="*/ 149225 w 174"/>
                <a:gd name="T13" fmla="*/ 222250 h 173"/>
                <a:gd name="T14" fmla="*/ 103188 w 174"/>
                <a:gd name="T15" fmla="*/ 247650 h 173"/>
                <a:gd name="T16" fmla="*/ 53975 w 174"/>
                <a:gd name="T17" fmla="*/ 266700 h 173"/>
                <a:gd name="T18" fmla="*/ 0 w 174"/>
                <a:gd name="T19" fmla="*/ 274638 h 173"/>
                <a:gd name="T20" fmla="*/ 0 w 174"/>
                <a:gd name="T21" fmla="*/ 234950 h 173"/>
                <a:gd name="T22" fmla="*/ 50800 w 174"/>
                <a:gd name="T23" fmla="*/ 223838 h 173"/>
                <a:gd name="T24" fmla="*/ 100013 w 174"/>
                <a:gd name="T25" fmla="*/ 206375 h 173"/>
                <a:gd name="T26" fmla="*/ 141288 w 174"/>
                <a:gd name="T27" fmla="*/ 176213 h 173"/>
                <a:gd name="T28" fmla="*/ 177800 w 174"/>
                <a:gd name="T29" fmla="*/ 141288 h 173"/>
                <a:gd name="T30" fmla="*/ 204788 w 174"/>
                <a:gd name="T31" fmla="*/ 100013 h 173"/>
                <a:gd name="T32" fmla="*/ 225425 w 174"/>
                <a:gd name="T33" fmla="*/ 52388 h 173"/>
                <a:gd name="T34" fmla="*/ 234950 w 174"/>
                <a:gd name="T35" fmla="*/ 0 h 1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74" h="173">
                  <a:moveTo>
                    <a:pt x="148" y="0"/>
                  </a:moveTo>
                  <a:lnTo>
                    <a:pt x="174" y="0"/>
                  </a:lnTo>
                  <a:lnTo>
                    <a:pt x="169" y="33"/>
                  </a:lnTo>
                  <a:lnTo>
                    <a:pt x="157" y="65"/>
                  </a:lnTo>
                  <a:lnTo>
                    <a:pt x="140" y="93"/>
                  </a:lnTo>
                  <a:lnTo>
                    <a:pt x="119" y="119"/>
                  </a:lnTo>
                  <a:lnTo>
                    <a:pt x="94" y="140"/>
                  </a:lnTo>
                  <a:lnTo>
                    <a:pt x="65" y="156"/>
                  </a:lnTo>
                  <a:lnTo>
                    <a:pt x="34" y="168"/>
                  </a:lnTo>
                  <a:lnTo>
                    <a:pt x="0" y="173"/>
                  </a:lnTo>
                  <a:lnTo>
                    <a:pt x="0" y="148"/>
                  </a:lnTo>
                  <a:lnTo>
                    <a:pt x="32" y="141"/>
                  </a:lnTo>
                  <a:lnTo>
                    <a:pt x="63" y="130"/>
                  </a:lnTo>
                  <a:lnTo>
                    <a:pt x="89" y="111"/>
                  </a:lnTo>
                  <a:lnTo>
                    <a:pt x="112" y="89"/>
                  </a:lnTo>
                  <a:lnTo>
                    <a:pt x="129" y="63"/>
                  </a:lnTo>
                  <a:lnTo>
                    <a:pt x="142" y="33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9"/>
            <p:cNvSpPr>
              <a:spLocks/>
            </p:cNvSpPr>
            <p:nvPr/>
          </p:nvSpPr>
          <p:spPr bwMode="blackWhite">
            <a:xfrm>
              <a:off x="1392238" y="3086100"/>
              <a:ext cx="279400" cy="274638"/>
            </a:xfrm>
            <a:custGeom>
              <a:avLst/>
              <a:gdLst>
                <a:gd name="T0" fmla="*/ 0 w 176"/>
                <a:gd name="T1" fmla="*/ 0 h 173"/>
                <a:gd name="T2" fmla="*/ 41275 w 176"/>
                <a:gd name="T3" fmla="*/ 0 h 173"/>
                <a:gd name="T4" fmla="*/ 50800 w 176"/>
                <a:gd name="T5" fmla="*/ 52388 h 173"/>
                <a:gd name="T6" fmla="*/ 71438 w 176"/>
                <a:gd name="T7" fmla="*/ 100013 h 173"/>
                <a:gd name="T8" fmla="*/ 100013 w 176"/>
                <a:gd name="T9" fmla="*/ 141288 h 173"/>
                <a:gd name="T10" fmla="*/ 134938 w 176"/>
                <a:gd name="T11" fmla="*/ 176213 h 173"/>
                <a:gd name="T12" fmla="*/ 177800 w 176"/>
                <a:gd name="T13" fmla="*/ 206375 h 173"/>
                <a:gd name="T14" fmla="*/ 227013 w 176"/>
                <a:gd name="T15" fmla="*/ 223838 h 173"/>
                <a:gd name="T16" fmla="*/ 279400 w 176"/>
                <a:gd name="T17" fmla="*/ 234950 h 173"/>
                <a:gd name="T18" fmla="*/ 279400 w 176"/>
                <a:gd name="T19" fmla="*/ 274638 h 173"/>
                <a:gd name="T20" fmla="*/ 225425 w 176"/>
                <a:gd name="T21" fmla="*/ 266700 h 173"/>
                <a:gd name="T22" fmla="*/ 174625 w 176"/>
                <a:gd name="T23" fmla="*/ 247650 h 173"/>
                <a:gd name="T24" fmla="*/ 128588 w 176"/>
                <a:gd name="T25" fmla="*/ 222250 h 173"/>
                <a:gd name="T26" fmla="*/ 87313 w 176"/>
                <a:gd name="T27" fmla="*/ 188913 h 173"/>
                <a:gd name="T28" fmla="*/ 53975 w 176"/>
                <a:gd name="T29" fmla="*/ 147638 h 173"/>
                <a:gd name="T30" fmla="*/ 26988 w 176"/>
                <a:gd name="T31" fmla="*/ 103188 h 173"/>
                <a:gd name="T32" fmla="*/ 11113 w 176"/>
                <a:gd name="T33" fmla="*/ 52388 h 173"/>
                <a:gd name="T34" fmla="*/ 0 w 176"/>
                <a:gd name="T35" fmla="*/ 0 h 1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76" h="173">
                  <a:moveTo>
                    <a:pt x="0" y="0"/>
                  </a:moveTo>
                  <a:lnTo>
                    <a:pt x="26" y="0"/>
                  </a:lnTo>
                  <a:lnTo>
                    <a:pt x="32" y="33"/>
                  </a:lnTo>
                  <a:lnTo>
                    <a:pt x="45" y="63"/>
                  </a:lnTo>
                  <a:lnTo>
                    <a:pt x="63" y="89"/>
                  </a:lnTo>
                  <a:lnTo>
                    <a:pt x="85" y="111"/>
                  </a:lnTo>
                  <a:lnTo>
                    <a:pt x="112" y="130"/>
                  </a:lnTo>
                  <a:lnTo>
                    <a:pt x="143" y="141"/>
                  </a:lnTo>
                  <a:lnTo>
                    <a:pt x="176" y="148"/>
                  </a:lnTo>
                  <a:lnTo>
                    <a:pt x="176" y="173"/>
                  </a:lnTo>
                  <a:lnTo>
                    <a:pt x="142" y="168"/>
                  </a:lnTo>
                  <a:lnTo>
                    <a:pt x="110" y="156"/>
                  </a:lnTo>
                  <a:lnTo>
                    <a:pt x="81" y="140"/>
                  </a:lnTo>
                  <a:lnTo>
                    <a:pt x="55" y="119"/>
                  </a:lnTo>
                  <a:lnTo>
                    <a:pt x="34" y="93"/>
                  </a:lnTo>
                  <a:lnTo>
                    <a:pt x="17" y="65"/>
                  </a:lnTo>
                  <a:lnTo>
                    <a:pt x="7" y="3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0"/>
            <p:cNvSpPr>
              <a:spLocks/>
            </p:cNvSpPr>
            <p:nvPr/>
          </p:nvSpPr>
          <p:spPr bwMode="blackWhite">
            <a:xfrm>
              <a:off x="1403350" y="176213"/>
              <a:ext cx="573087" cy="541338"/>
            </a:xfrm>
            <a:custGeom>
              <a:avLst/>
              <a:gdLst>
                <a:gd name="T0" fmla="*/ 0 w 361"/>
                <a:gd name="T1" fmla="*/ 0 h 341"/>
                <a:gd name="T2" fmla="*/ 573087 w 361"/>
                <a:gd name="T3" fmla="*/ 0 h 341"/>
                <a:gd name="T4" fmla="*/ 573087 w 361"/>
                <a:gd name="T5" fmla="*/ 41275 h 341"/>
                <a:gd name="T6" fmla="*/ 234950 w 361"/>
                <a:gd name="T7" fmla="*/ 271463 h 341"/>
                <a:gd name="T8" fmla="*/ 573087 w 361"/>
                <a:gd name="T9" fmla="*/ 503238 h 341"/>
                <a:gd name="T10" fmla="*/ 573087 w 361"/>
                <a:gd name="T11" fmla="*/ 541338 h 341"/>
                <a:gd name="T12" fmla="*/ 0 w 361"/>
                <a:gd name="T13" fmla="*/ 541338 h 341"/>
                <a:gd name="T14" fmla="*/ 0 w 361"/>
                <a:gd name="T15" fmla="*/ 498475 h 341"/>
                <a:gd name="T16" fmla="*/ 498475 w 361"/>
                <a:gd name="T17" fmla="*/ 498475 h 341"/>
                <a:gd name="T18" fmla="*/ 168275 w 361"/>
                <a:gd name="T19" fmla="*/ 271463 h 341"/>
                <a:gd name="T20" fmla="*/ 168275 w 361"/>
                <a:gd name="T21" fmla="*/ 268288 h 341"/>
                <a:gd name="T22" fmla="*/ 498475 w 361"/>
                <a:gd name="T23" fmla="*/ 41275 h 341"/>
                <a:gd name="T24" fmla="*/ 0 w 361"/>
                <a:gd name="T25" fmla="*/ 41275 h 341"/>
                <a:gd name="T26" fmla="*/ 0 w 361"/>
                <a:gd name="T27" fmla="*/ 0 h 34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61" h="341">
                  <a:moveTo>
                    <a:pt x="0" y="0"/>
                  </a:moveTo>
                  <a:lnTo>
                    <a:pt x="361" y="0"/>
                  </a:lnTo>
                  <a:lnTo>
                    <a:pt x="361" y="26"/>
                  </a:lnTo>
                  <a:lnTo>
                    <a:pt x="148" y="171"/>
                  </a:lnTo>
                  <a:lnTo>
                    <a:pt x="361" y="317"/>
                  </a:lnTo>
                  <a:lnTo>
                    <a:pt x="361" y="341"/>
                  </a:lnTo>
                  <a:lnTo>
                    <a:pt x="0" y="341"/>
                  </a:lnTo>
                  <a:lnTo>
                    <a:pt x="0" y="314"/>
                  </a:lnTo>
                  <a:lnTo>
                    <a:pt x="314" y="314"/>
                  </a:lnTo>
                  <a:lnTo>
                    <a:pt x="106" y="171"/>
                  </a:lnTo>
                  <a:lnTo>
                    <a:pt x="106" y="169"/>
                  </a:lnTo>
                  <a:lnTo>
                    <a:pt x="314" y="26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11"/>
            <p:cNvSpPr>
              <a:spLocks noEditPoints="1"/>
            </p:cNvSpPr>
            <p:nvPr/>
          </p:nvSpPr>
          <p:spPr bwMode="blackWhite">
            <a:xfrm>
              <a:off x="1403350" y="825500"/>
              <a:ext cx="577850" cy="576263"/>
            </a:xfrm>
            <a:custGeom>
              <a:avLst/>
              <a:gdLst>
                <a:gd name="T0" fmla="*/ 200025 w 364"/>
                <a:gd name="T1" fmla="*/ 136525 h 363"/>
                <a:gd name="T2" fmla="*/ 200025 w 364"/>
                <a:gd name="T3" fmla="*/ 436563 h 363"/>
                <a:gd name="T4" fmla="*/ 531813 w 364"/>
                <a:gd name="T5" fmla="*/ 287338 h 363"/>
                <a:gd name="T6" fmla="*/ 200025 w 364"/>
                <a:gd name="T7" fmla="*/ 136525 h 363"/>
                <a:gd name="T8" fmla="*/ 0 w 364"/>
                <a:gd name="T9" fmla="*/ 0 h 363"/>
                <a:gd name="T10" fmla="*/ 577850 w 364"/>
                <a:gd name="T11" fmla="*/ 266700 h 363"/>
                <a:gd name="T12" fmla="*/ 577850 w 364"/>
                <a:gd name="T13" fmla="*/ 307975 h 363"/>
                <a:gd name="T14" fmla="*/ 0 w 364"/>
                <a:gd name="T15" fmla="*/ 576263 h 363"/>
                <a:gd name="T16" fmla="*/ 0 w 364"/>
                <a:gd name="T17" fmla="*/ 528638 h 363"/>
                <a:gd name="T18" fmla="*/ 160338 w 364"/>
                <a:gd name="T19" fmla="*/ 455613 h 363"/>
                <a:gd name="T20" fmla="*/ 160338 w 364"/>
                <a:gd name="T21" fmla="*/ 117475 h 363"/>
                <a:gd name="T22" fmla="*/ 0 w 364"/>
                <a:gd name="T23" fmla="*/ 44450 h 363"/>
                <a:gd name="T24" fmla="*/ 0 w 364"/>
                <a:gd name="T25" fmla="*/ 0 h 3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" h="363">
                  <a:moveTo>
                    <a:pt x="126" y="86"/>
                  </a:moveTo>
                  <a:lnTo>
                    <a:pt x="126" y="275"/>
                  </a:lnTo>
                  <a:lnTo>
                    <a:pt x="335" y="181"/>
                  </a:lnTo>
                  <a:lnTo>
                    <a:pt x="126" y="86"/>
                  </a:lnTo>
                  <a:close/>
                  <a:moveTo>
                    <a:pt x="0" y="0"/>
                  </a:moveTo>
                  <a:lnTo>
                    <a:pt x="364" y="168"/>
                  </a:lnTo>
                  <a:lnTo>
                    <a:pt x="364" y="194"/>
                  </a:lnTo>
                  <a:lnTo>
                    <a:pt x="0" y="363"/>
                  </a:lnTo>
                  <a:lnTo>
                    <a:pt x="0" y="333"/>
                  </a:lnTo>
                  <a:lnTo>
                    <a:pt x="101" y="287"/>
                  </a:lnTo>
                  <a:lnTo>
                    <a:pt x="101" y="74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12"/>
            <p:cNvSpPr>
              <a:spLocks/>
            </p:cNvSpPr>
            <p:nvPr/>
          </p:nvSpPr>
          <p:spPr bwMode="blackWhite">
            <a:xfrm>
              <a:off x="1403350" y="1455738"/>
              <a:ext cx="573087" cy="509588"/>
            </a:xfrm>
            <a:custGeom>
              <a:avLst/>
              <a:gdLst>
                <a:gd name="T0" fmla="*/ 0 w 361"/>
                <a:gd name="T1" fmla="*/ 0 h 321"/>
                <a:gd name="T2" fmla="*/ 292100 w 361"/>
                <a:gd name="T3" fmla="*/ 231775 h 321"/>
                <a:gd name="T4" fmla="*/ 573087 w 361"/>
                <a:gd name="T5" fmla="*/ 9525 h 321"/>
                <a:gd name="T6" fmla="*/ 573087 w 361"/>
                <a:gd name="T7" fmla="*/ 60325 h 321"/>
                <a:gd name="T8" fmla="*/ 322262 w 361"/>
                <a:gd name="T9" fmla="*/ 255588 h 321"/>
                <a:gd name="T10" fmla="*/ 573087 w 361"/>
                <a:gd name="T11" fmla="*/ 450850 h 321"/>
                <a:gd name="T12" fmla="*/ 573087 w 361"/>
                <a:gd name="T13" fmla="*/ 501650 h 321"/>
                <a:gd name="T14" fmla="*/ 292100 w 361"/>
                <a:gd name="T15" fmla="*/ 280988 h 321"/>
                <a:gd name="T16" fmla="*/ 0 w 361"/>
                <a:gd name="T17" fmla="*/ 509588 h 321"/>
                <a:gd name="T18" fmla="*/ 0 w 361"/>
                <a:gd name="T19" fmla="*/ 460375 h 321"/>
                <a:gd name="T20" fmla="*/ 265112 w 361"/>
                <a:gd name="T21" fmla="*/ 254000 h 321"/>
                <a:gd name="T22" fmla="*/ 0 w 361"/>
                <a:gd name="T23" fmla="*/ 50800 h 321"/>
                <a:gd name="T24" fmla="*/ 0 w 361"/>
                <a:gd name="T25" fmla="*/ 0 h 3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1" h="321">
                  <a:moveTo>
                    <a:pt x="0" y="0"/>
                  </a:moveTo>
                  <a:lnTo>
                    <a:pt x="184" y="146"/>
                  </a:lnTo>
                  <a:lnTo>
                    <a:pt x="361" y="6"/>
                  </a:lnTo>
                  <a:lnTo>
                    <a:pt x="361" y="38"/>
                  </a:lnTo>
                  <a:lnTo>
                    <a:pt x="203" y="161"/>
                  </a:lnTo>
                  <a:lnTo>
                    <a:pt x="361" y="284"/>
                  </a:lnTo>
                  <a:lnTo>
                    <a:pt x="361" y="316"/>
                  </a:lnTo>
                  <a:lnTo>
                    <a:pt x="184" y="177"/>
                  </a:lnTo>
                  <a:lnTo>
                    <a:pt x="0" y="321"/>
                  </a:lnTo>
                  <a:lnTo>
                    <a:pt x="0" y="290"/>
                  </a:lnTo>
                  <a:lnTo>
                    <a:pt x="167" y="160"/>
                  </a:lnTo>
                  <a:lnTo>
                    <a:pt x="0" y="3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13"/>
            <p:cNvSpPr>
              <a:spLocks/>
            </p:cNvSpPr>
            <p:nvPr/>
          </p:nvSpPr>
          <p:spPr bwMode="blackWhite">
            <a:xfrm>
              <a:off x="1403350" y="2293938"/>
              <a:ext cx="573087" cy="404813"/>
            </a:xfrm>
            <a:custGeom>
              <a:avLst/>
              <a:gdLst>
                <a:gd name="T0" fmla="*/ 0 w 361"/>
                <a:gd name="T1" fmla="*/ 0 h 255"/>
                <a:gd name="T2" fmla="*/ 573087 w 361"/>
                <a:gd name="T3" fmla="*/ 0 h 255"/>
                <a:gd name="T4" fmla="*/ 573087 w 361"/>
                <a:gd name="T5" fmla="*/ 404813 h 255"/>
                <a:gd name="T6" fmla="*/ 533400 w 361"/>
                <a:gd name="T7" fmla="*/ 404813 h 255"/>
                <a:gd name="T8" fmla="*/ 533400 w 361"/>
                <a:gd name="T9" fmla="*/ 42863 h 255"/>
                <a:gd name="T10" fmla="*/ 298450 w 361"/>
                <a:gd name="T11" fmla="*/ 42863 h 255"/>
                <a:gd name="T12" fmla="*/ 298450 w 361"/>
                <a:gd name="T13" fmla="*/ 368300 h 255"/>
                <a:gd name="T14" fmla="*/ 260350 w 361"/>
                <a:gd name="T15" fmla="*/ 368300 h 255"/>
                <a:gd name="T16" fmla="*/ 260350 w 361"/>
                <a:gd name="T17" fmla="*/ 42863 h 255"/>
                <a:gd name="T18" fmla="*/ 0 w 361"/>
                <a:gd name="T19" fmla="*/ 42863 h 255"/>
                <a:gd name="T20" fmla="*/ 0 w 361"/>
                <a:gd name="T21" fmla="*/ 0 h 2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61" h="255">
                  <a:moveTo>
                    <a:pt x="0" y="0"/>
                  </a:moveTo>
                  <a:lnTo>
                    <a:pt x="361" y="0"/>
                  </a:lnTo>
                  <a:lnTo>
                    <a:pt x="361" y="255"/>
                  </a:lnTo>
                  <a:lnTo>
                    <a:pt x="336" y="255"/>
                  </a:lnTo>
                  <a:lnTo>
                    <a:pt x="336" y="27"/>
                  </a:lnTo>
                  <a:lnTo>
                    <a:pt x="188" y="27"/>
                  </a:lnTo>
                  <a:lnTo>
                    <a:pt x="188" y="232"/>
                  </a:lnTo>
                  <a:lnTo>
                    <a:pt x="164" y="232"/>
                  </a:lnTo>
                  <a:lnTo>
                    <a:pt x="164" y="27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14"/>
            <p:cNvSpPr>
              <a:spLocks noEditPoints="1"/>
            </p:cNvSpPr>
            <p:nvPr/>
          </p:nvSpPr>
          <p:spPr bwMode="blackWhite">
            <a:xfrm>
              <a:off x="1403350" y="3494088"/>
              <a:ext cx="573087" cy="466725"/>
            </a:xfrm>
            <a:custGeom>
              <a:avLst/>
              <a:gdLst>
                <a:gd name="T0" fmla="*/ 276225 w 361"/>
                <a:gd name="T1" fmla="*/ 42863 h 294"/>
                <a:gd name="T2" fmla="*/ 276225 w 361"/>
                <a:gd name="T3" fmla="*/ 236538 h 294"/>
                <a:gd name="T4" fmla="*/ 277812 w 361"/>
                <a:gd name="T5" fmla="*/ 276225 h 294"/>
                <a:gd name="T6" fmla="*/ 288925 w 361"/>
                <a:gd name="T7" fmla="*/ 311150 h 294"/>
                <a:gd name="T8" fmla="*/ 301625 w 361"/>
                <a:gd name="T9" fmla="*/ 342900 h 294"/>
                <a:gd name="T10" fmla="*/ 322262 w 361"/>
                <a:gd name="T11" fmla="*/ 366713 h 294"/>
                <a:gd name="T12" fmla="*/ 344487 w 361"/>
                <a:gd name="T13" fmla="*/ 387350 h 294"/>
                <a:gd name="T14" fmla="*/ 374650 w 361"/>
                <a:gd name="T15" fmla="*/ 398463 h 294"/>
                <a:gd name="T16" fmla="*/ 407987 w 361"/>
                <a:gd name="T17" fmla="*/ 403225 h 294"/>
                <a:gd name="T18" fmla="*/ 409575 w 361"/>
                <a:gd name="T19" fmla="*/ 403225 h 294"/>
                <a:gd name="T20" fmla="*/ 444500 w 361"/>
                <a:gd name="T21" fmla="*/ 398463 h 294"/>
                <a:gd name="T22" fmla="*/ 476250 w 361"/>
                <a:gd name="T23" fmla="*/ 384175 h 294"/>
                <a:gd name="T24" fmla="*/ 500062 w 361"/>
                <a:gd name="T25" fmla="*/ 360363 h 294"/>
                <a:gd name="T26" fmla="*/ 519112 w 361"/>
                <a:gd name="T27" fmla="*/ 327025 h 294"/>
                <a:gd name="T28" fmla="*/ 530225 w 361"/>
                <a:gd name="T29" fmla="*/ 285750 h 294"/>
                <a:gd name="T30" fmla="*/ 533400 w 361"/>
                <a:gd name="T31" fmla="*/ 238125 h 294"/>
                <a:gd name="T32" fmla="*/ 533400 w 361"/>
                <a:gd name="T33" fmla="*/ 42863 h 294"/>
                <a:gd name="T34" fmla="*/ 276225 w 361"/>
                <a:gd name="T35" fmla="*/ 42863 h 294"/>
                <a:gd name="T36" fmla="*/ 0 w 361"/>
                <a:gd name="T37" fmla="*/ 0 h 294"/>
                <a:gd name="T38" fmla="*/ 573087 w 361"/>
                <a:gd name="T39" fmla="*/ 0 h 294"/>
                <a:gd name="T40" fmla="*/ 573087 w 361"/>
                <a:gd name="T41" fmla="*/ 239713 h 294"/>
                <a:gd name="T42" fmla="*/ 569912 w 361"/>
                <a:gd name="T43" fmla="*/ 292100 h 294"/>
                <a:gd name="T44" fmla="*/ 558800 w 361"/>
                <a:gd name="T45" fmla="*/ 336550 h 294"/>
                <a:gd name="T46" fmla="*/ 539750 w 361"/>
                <a:gd name="T47" fmla="*/ 373063 h 294"/>
                <a:gd name="T48" fmla="*/ 515937 w 361"/>
                <a:gd name="T49" fmla="*/ 404813 h 294"/>
                <a:gd name="T50" fmla="*/ 485775 w 361"/>
                <a:gd name="T51" fmla="*/ 427038 h 294"/>
                <a:gd name="T52" fmla="*/ 450850 w 361"/>
                <a:gd name="T53" fmla="*/ 441325 h 294"/>
                <a:gd name="T54" fmla="*/ 411162 w 361"/>
                <a:gd name="T55" fmla="*/ 446088 h 294"/>
                <a:gd name="T56" fmla="*/ 409575 w 361"/>
                <a:gd name="T57" fmla="*/ 446088 h 294"/>
                <a:gd name="T58" fmla="*/ 369887 w 361"/>
                <a:gd name="T59" fmla="*/ 441325 h 294"/>
                <a:gd name="T60" fmla="*/ 336550 w 361"/>
                <a:gd name="T61" fmla="*/ 430213 h 294"/>
                <a:gd name="T62" fmla="*/ 309562 w 361"/>
                <a:gd name="T63" fmla="*/ 411163 h 294"/>
                <a:gd name="T64" fmla="*/ 284162 w 361"/>
                <a:gd name="T65" fmla="*/ 385763 h 294"/>
                <a:gd name="T66" fmla="*/ 265112 w 361"/>
                <a:gd name="T67" fmla="*/ 354013 h 294"/>
                <a:gd name="T68" fmla="*/ 254000 w 361"/>
                <a:gd name="T69" fmla="*/ 317500 h 294"/>
                <a:gd name="T70" fmla="*/ 244475 w 361"/>
                <a:gd name="T71" fmla="*/ 277813 h 294"/>
                <a:gd name="T72" fmla="*/ 0 w 361"/>
                <a:gd name="T73" fmla="*/ 466725 h 294"/>
                <a:gd name="T74" fmla="*/ 0 w 361"/>
                <a:gd name="T75" fmla="*/ 412750 h 294"/>
                <a:gd name="T76" fmla="*/ 236537 w 361"/>
                <a:gd name="T77" fmla="*/ 230188 h 294"/>
                <a:gd name="T78" fmla="*/ 236537 w 361"/>
                <a:gd name="T79" fmla="*/ 42863 h 294"/>
                <a:gd name="T80" fmla="*/ 0 w 361"/>
                <a:gd name="T81" fmla="*/ 42863 h 294"/>
                <a:gd name="T82" fmla="*/ 0 w 361"/>
                <a:gd name="T83" fmla="*/ 0 h 2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61" h="294">
                  <a:moveTo>
                    <a:pt x="174" y="27"/>
                  </a:moveTo>
                  <a:lnTo>
                    <a:pt x="174" y="149"/>
                  </a:lnTo>
                  <a:lnTo>
                    <a:pt x="175" y="174"/>
                  </a:lnTo>
                  <a:lnTo>
                    <a:pt x="182" y="196"/>
                  </a:lnTo>
                  <a:lnTo>
                    <a:pt x="190" y="216"/>
                  </a:lnTo>
                  <a:lnTo>
                    <a:pt x="203" y="231"/>
                  </a:lnTo>
                  <a:lnTo>
                    <a:pt x="217" y="244"/>
                  </a:lnTo>
                  <a:lnTo>
                    <a:pt x="236" y="251"/>
                  </a:lnTo>
                  <a:lnTo>
                    <a:pt x="257" y="254"/>
                  </a:lnTo>
                  <a:lnTo>
                    <a:pt x="258" y="254"/>
                  </a:lnTo>
                  <a:lnTo>
                    <a:pt x="280" y="251"/>
                  </a:lnTo>
                  <a:lnTo>
                    <a:pt x="300" y="242"/>
                  </a:lnTo>
                  <a:lnTo>
                    <a:pt x="315" y="227"/>
                  </a:lnTo>
                  <a:lnTo>
                    <a:pt x="327" y="206"/>
                  </a:lnTo>
                  <a:lnTo>
                    <a:pt x="334" y="180"/>
                  </a:lnTo>
                  <a:lnTo>
                    <a:pt x="336" y="150"/>
                  </a:lnTo>
                  <a:lnTo>
                    <a:pt x="336" y="27"/>
                  </a:lnTo>
                  <a:lnTo>
                    <a:pt x="174" y="27"/>
                  </a:lnTo>
                  <a:close/>
                  <a:moveTo>
                    <a:pt x="0" y="0"/>
                  </a:moveTo>
                  <a:lnTo>
                    <a:pt x="361" y="0"/>
                  </a:lnTo>
                  <a:lnTo>
                    <a:pt x="361" y="151"/>
                  </a:lnTo>
                  <a:lnTo>
                    <a:pt x="359" y="184"/>
                  </a:lnTo>
                  <a:lnTo>
                    <a:pt x="352" y="212"/>
                  </a:lnTo>
                  <a:lnTo>
                    <a:pt x="340" y="235"/>
                  </a:lnTo>
                  <a:lnTo>
                    <a:pt x="325" y="255"/>
                  </a:lnTo>
                  <a:lnTo>
                    <a:pt x="306" y="269"/>
                  </a:lnTo>
                  <a:lnTo>
                    <a:pt x="284" y="278"/>
                  </a:lnTo>
                  <a:lnTo>
                    <a:pt x="259" y="281"/>
                  </a:lnTo>
                  <a:lnTo>
                    <a:pt x="258" y="281"/>
                  </a:lnTo>
                  <a:lnTo>
                    <a:pt x="233" y="278"/>
                  </a:lnTo>
                  <a:lnTo>
                    <a:pt x="212" y="271"/>
                  </a:lnTo>
                  <a:lnTo>
                    <a:pt x="195" y="259"/>
                  </a:lnTo>
                  <a:lnTo>
                    <a:pt x="179" y="243"/>
                  </a:lnTo>
                  <a:lnTo>
                    <a:pt x="167" y="223"/>
                  </a:lnTo>
                  <a:lnTo>
                    <a:pt x="160" y="200"/>
                  </a:lnTo>
                  <a:lnTo>
                    <a:pt x="154" y="175"/>
                  </a:lnTo>
                  <a:lnTo>
                    <a:pt x="0" y="294"/>
                  </a:lnTo>
                  <a:lnTo>
                    <a:pt x="0" y="260"/>
                  </a:lnTo>
                  <a:lnTo>
                    <a:pt x="149" y="145"/>
                  </a:lnTo>
                  <a:lnTo>
                    <a:pt x="149" y="27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15"/>
            <p:cNvSpPr>
              <a:spLocks noEditPoints="1"/>
            </p:cNvSpPr>
            <p:nvPr/>
          </p:nvSpPr>
          <p:spPr bwMode="blackWhite">
            <a:xfrm>
              <a:off x="1403350" y="4116388"/>
              <a:ext cx="573087" cy="496888"/>
            </a:xfrm>
            <a:custGeom>
              <a:avLst/>
              <a:gdLst>
                <a:gd name="T0" fmla="*/ 39687 w 361"/>
                <a:gd name="T1" fmla="*/ 44450 h 313"/>
                <a:gd name="T2" fmla="*/ 39687 w 361"/>
                <a:gd name="T3" fmla="*/ 192088 h 313"/>
                <a:gd name="T4" fmla="*/ 42862 w 361"/>
                <a:gd name="T5" fmla="*/ 250825 h 313"/>
                <a:gd name="T6" fmla="*/ 57150 w 361"/>
                <a:gd name="T7" fmla="*/ 300038 h 313"/>
                <a:gd name="T8" fmla="*/ 80962 w 361"/>
                <a:gd name="T9" fmla="*/ 346075 h 313"/>
                <a:gd name="T10" fmla="*/ 109537 w 361"/>
                <a:gd name="T11" fmla="*/ 382588 h 313"/>
                <a:gd name="T12" fmla="*/ 147637 w 361"/>
                <a:gd name="T13" fmla="*/ 412750 h 313"/>
                <a:gd name="T14" fmla="*/ 188912 w 361"/>
                <a:gd name="T15" fmla="*/ 434975 h 313"/>
                <a:gd name="T16" fmla="*/ 234950 w 361"/>
                <a:gd name="T17" fmla="*/ 447675 h 313"/>
                <a:gd name="T18" fmla="*/ 284162 w 361"/>
                <a:gd name="T19" fmla="*/ 454025 h 313"/>
                <a:gd name="T20" fmla="*/ 287337 w 361"/>
                <a:gd name="T21" fmla="*/ 454025 h 313"/>
                <a:gd name="T22" fmla="*/ 336550 w 361"/>
                <a:gd name="T23" fmla="*/ 447675 h 313"/>
                <a:gd name="T24" fmla="*/ 382587 w 361"/>
                <a:gd name="T25" fmla="*/ 434975 h 313"/>
                <a:gd name="T26" fmla="*/ 425450 w 361"/>
                <a:gd name="T27" fmla="*/ 412750 h 313"/>
                <a:gd name="T28" fmla="*/ 461962 w 361"/>
                <a:gd name="T29" fmla="*/ 382588 h 313"/>
                <a:gd name="T30" fmla="*/ 492125 w 361"/>
                <a:gd name="T31" fmla="*/ 346075 h 313"/>
                <a:gd name="T32" fmla="*/ 515937 w 361"/>
                <a:gd name="T33" fmla="*/ 300038 h 313"/>
                <a:gd name="T34" fmla="*/ 530225 w 361"/>
                <a:gd name="T35" fmla="*/ 250825 h 313"/>
                <a:gd name="T36" fmla="*/ 533400 w 361"/>
                <a:gd name="T37" fmla="*/ 192088 h 313"/>
                <a:gd name="T38" fmla="*/ 533400 w 361"/>
                <a:gd name="T39" fmla="*/ 44450 h 313"/>
                <a:gd name="T40" fmla="*/ 39687 w 361"/>
                <a:gd name="T41" fmla="*/ 44450 h 313"/>
                <a:gd name="T42" fmla="*/ 0 w 361"/>
                <a:gd name="T43" fmla="*/ 0 h 313"/>
                <a:gd name="T44" fmla="*/ 573087 w 361"/>
                <a:gd name="T45" fmla="*/ 0 h 313"/>
                <a:gd name="T46" fmla="*/ 573087 w 361"/>
                <a:gd name="T47" fmla="*/ 192088 h 313"/>
                <a:gd name="T48" fmla="*/ 569912 w 361"/>
                <a:gd name="T49" fmla="*/ 250825 h 313"/>
                <a:gd name="T50" fmla="*/ 557212 w 361"/>
                <a:gd name="T51" fmla="*/ 304800 h 313"/>
                <a:gd name="T52" fmla="*/ 536575 w 361"/>
                <a:gd name="T53" fmla="*/ 352425 h 313"/>
                <a:gd name="T54" fmla="*/ 509587 w 361"/>
                <a:gd name="T55" fmla="*/ 393700 h 313"/>
                <a:gd name="T56" fmla="*/ 473075 w 361"/>
                <a:gd name="T57" fmla="*/ 428625 h 313"/>
                <a:gd name="T58" fmla="*/ 434975 w 361"/>
                <a:gd name="T59" fmla="*/ 457200 h 313"/>
                <a:gd name="T60" fmla="*/ 390525 w 361"/>
                <a:gd name="T61" fmla="*/ 479425 h 313"/>
                <a:gd name="T62" fmla="*/ 341312 w 361"/>
                <a:gd name="T63" fmla="*/ 493713 h 313"/>
                <a:gd name="T64" fmla="*/ 288925 w 361"/>
                <a:gd name="T65" fmla="*/ 496888 h 313"/>
                <a:gd name="T66" fmla="*/ 287337 w 361"/>
                <a:gd name="T67" fmla="*/ 496888 h 313"/>
                <a:gd name="T68" fmla="*/ 234950 w 361"/>
                <a:gd name="T69" fmla="*/ 493713 h 313"/>
                <a:gd name="T70" fmla="*/ 184150 w 361"/>
                <a:gd name="T71" fmla="*/ 479425 h 313"/>
                <a:gd name="T72" fmla="*/ 141287 w 361"/>
                <a:gd name="T73" fmla="*/ 457200 h 313"/>
                <a:gd name="T74" fmla="*/ 101600 w 361"/>
                <a:gd name="T75" fmla="*/ 428625 h 313"/>
                <a:gd name="T76" fmla="*/ 66675 w 361"/>
                <a:gd name="T77" fmla="*/ 393700 h 313"/>
                <a:gd name="T78" fmla="*/ 39687 w 361"/>
                <a:gd name="T79" fmla="*/ 352425 h 313"/>
                <a:gd name="T80" fmla="*/ 19050 w 361"/>
                <a:gd name="T81" fmla="*/ 304800 h 313"/>
                <a:gd name="T82" fmla="*/ 3175 w 361"/>
                <a:gd name="T83" fmla="*/ 250825 h 313"/>
                <a:gd name="T84" fmla="*/ 0 w 361"/>
                <a:gd name="T85" fmla="*/ 192088 h 313"/>
                <a:gd name="T86" fmla="*/ 0 w 361"/>
                <a:gd name="T87" fmla="*/ 0 h 31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361" h="313">
                  <a:moveTo>
                    <a:pt x="25" y="28"/>
                  </a:moveTo>
                  <a:lnTo>
                    <a:pt x="25" y="121"/>
                  </a:lnTo>
                  <a:lnTo>
                    <a:pt x="27" y="158"/>
                  </a:lnTo>
                  <a:lnTo>
                    <a:pt x="36" y="189"/>
                  </a:lnTo>
                  <a:lnTo>
                    <a:pt x="51" y="218"/>
                  </a:lnTo>
                  <a:lnTo>
                    <a:pt x="69" y="241"/>
                  </a:lnTo>
                  <a:lnTo>
                    <a:pt x="93" y="260"/>
                  </a:lnTo>
                  <a:lnTo>
                    <a:pt x="119" y="274"/>
                  </a:lnTo>
                  <a:lnTo>
                    <a:pt x="148" y="282"/>
                  </a:lnTo>
                  <a:lnTo>
                    <a:pt x="179" y="286"/>
                  </a:lnTo>
                  <a:lnTo>
                    <a:pt x="181" y="286"/>
                  </a:lnTo>
                  <a:lnTo>
                    <a:pt x="212" y="282"/>
                  </a:lnTo>
                  <a:lnTo>
                    <a:pt x="241" y="274"/>
                  </a:lnTo>
                  <a:lnTo>
                    <a:pt x="268" y="260"/>
                  </a:lnTo>
                  <a:lnTo>
                    <a:pt x="291" y="241"/>
                  </a:lnTo>
                  <a:lnTo>
                    <a:pt x="310" y="218"/>
                  </a:lnTo>
                  <a:lnTo>
                    <a:pt x="325" y="189"/>
                  </a:lnTo>
                  <a:lnTo>
                    <a:pt x="334" y="158"/>
                  </a:lnTo>
                  <a:lnTo>
                    <a:pt x="336" y="121"/>
                  </a:lnTo>
                  <a:lnTo>
                    <a:pt x="336" y="28"/>
                  </a:lnTo>
                  <a:lnTo>
                    <a:pt x="25" y="28"/>
                  </a:lnTo>
                  <a:close/>
                  <a:moveTo>
                    <a:pt x="0" y="0"/>
                  </a:moveTo>
                  <a:lnTo>
                    <a:pt x="361" y="0"/>
                  </a:lnTo>
                  <a:lnTo>
                    <a:pt x="361" y="121"/>
                  </a:lnTo>
                  <a:lnTo>
                    <a:pt x="359" y="158"/>
                  </a:lnTo>
                  <a:lnTo>
                    <a:pt x="351" y="192"/>
                  </a:lnTo>
                  <a:lnTo>
                    <a:pt x="338" y="222"/>
                  </a:lnTo>
                  <a:lnTo>
                    <a:pt x="321" y="248"/>
                  </a:lnTo>
                  <a:lnTo>
                    <a:pt x="298" y="270"/>
                  </a:lnTo>
                  <a:lnTo>
                    <a:pt x="274" y="288"/>
                  </a:lnTo>
                  <a:lnTo>
                    <a:pt x="246" y="302"/>
                  </a:lnTo>
                  <a:lnTo>
                    <a:pt x="215" y="311"/>
                  </a:lnTo>
                  <a:lnTo>
                    <a:pt x="182" y="313"/>
                  </a:lnTo>
                  <a:lnTo>
                    <a:pt x="181" y="313"/>
                  </a:lnTo>
                  <a:lnTo>
                    <a:pt x="148" y="311"/>
                  </a:lnTo>
                  <a:lnTo>
                    <a:pt x="116" y="302"/>
                  </a:lnTo>
                  <a:lnTo>
                    <a:pt x="89" y="288"/>
                  </a:lnTo>
                  <a:lnTo>
                    <a:pt x="64" y="270"/>
                  </a:lnTo>
                  <a:lnTo>
                    <a:pt x="42" y="248"/>
                  </a:lnTo>
                  <a:lnTo>
                    <a:pt x="25" y="222"/>
                  </a:lnTo>
                  <a:lnTo>
                    <a:pt x="12" y="192"/>
                  </a:lnTo>
                  <a:lnTo>
                    <a:pt x="2" y="158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6"/>
            <p:cNvSpPr>
              <a:spLocks/>
            </p:cNvSpPr>
            <p:nvPr/>
          </p:nvSpPr>
          <p:spPr bwMode="blackWhite">
            <a:xfrm>
              <a:off x="1403350" y="4748213"/>
              <a:ext cx="573087" cy="454025"/>
            </a:xfrm>
            <a:custGeom>
              <a:avLst/>
              <a:gdLst>
                <a:gd name="T0" fmla="*/ 0 w 361"/>
                <a:gd name="T1" fmla="*/ 0 h 286"/>
                <a:gd name="T2" fmla="*/ 573087 w 361"/>
                <a:gd name="T3" fmla="*/ 0 h 286"/>
                <a:gd name="T4" fmla="*/ 573087 w 361"/>
                <a:gd name="T5" fmla="*/ 44450 h 286"/>
                <a:gd name="T6" fmla="*/ 307975 w 361"/>
                <a:gd name="T7" fmla="*/ 44450 h 286"/>
                <a:gd name="T8" fmla="*/ 307975 w 361"/>
                <a:gd name="T9" fmla="*/ 409575 h 286"/>
                <a:gd name="T10" fmla="*/ 573087 w 361"/>
                <a:gd name="T11" fmla="*/ 409575 h 286"/>
                <a:gd name="T12" fmla="*/ 573087 w 361"/>
                <a:gd name="T13" fmla="*/ 454025 h 286"/>
                <a:gd name="T14" fmla="*/ 0 w 361"/>
                <a:gd name="T15" fmla="*/ 454025 h 286"/>
                <a:gd name="T16" fmla="*/ 0 w 361"/>
                <a:gd name="T17" fmla="*/ 409575 h 286"/>
                <a:gd name="T18" fmla="*/ 268287 w 361"/>
                <a:gd name="T19" fmla="*/ 409575 h 286"/>
                <a:gd name="T20" fmla="*/ 268287 w 361"/>
                <a:gd name="T21" fmla="*/ 44450 h 286"/>
                <a:gd name="T22" fmla="*/ 0 w 361"/>
                <a:gd name="T23" fmla="*/ 44450 h 286"/>
                <a:gd name="T24" fmla="*/ 0 w 361"/>
                <a:gd name="T25" fmla="*/ 0 h 2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1" h="286">
                  <a:moveTo>
                    <a:pt x="0" y="0"/>
                  </a:moveTo>
                  <a:lnTo>
                    <a:pt x="361" y="0"/>
                  </a:lnTo>
                  <a:lnTo>
                    <a:pt x="361" y="28"/>
                  </a:lnTo>
                  <a:lnTo>
                    <a:pt x="194" y="28"/>
                  </a:lnTo>
                  <a:lnTo>
                    <a:pt x="194" y="258"/>
                  </a:lnTo>
                  <a:lnTo>
                    <a:pt x="361" y="258"/>
                  </a:lnTo>
                  <a:lnTo>
                    <a:pt x="361" y="286"/>
                  </a:lnTo>
                  <a:lnTo>
                    <a:pt x="0" y="286"/>
                  </a:lnTo>
                  <a:lnTo>
                    <a:pt x="0" y="258"/>
                  </a:lnTo>
                  <a:lnTo>
                    <a:pt x="169" y="258"/>
                  </a:lnTo>
                  <a:lnTo>
                    <a:pt x="169" y="28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17"/>
            <p:cNvSpPr>
              <a:spLocks noEditPoints="1"/>
            </p:cNvSpPr>
            <p:nvPr/>
          </p:nvSpPr>
          <p:spPr bwMode="blackWhite">
            <a:xfrm>
              <a:off x="1403350" y="5314950"/>
              <a:ext cx="577850" cy="574675"/>
            </a:xfrm>
            <a:custGeom>
              <a:avLst/>
              <a:gdLst>
                <a:gd name="T0" fmla="*/ 200025 w 364"/>
                <a:gd name="T1" fmla="*/ 134938 h 362"/>
                <a:gd name="T2" fmla="*/ 200025 w 364"/>
                <a:gd name="T3" fmla="*/ 438150 h 362"/>
                <a:gd name="T4" fmla="*/ 531813 w 364"/>
                <a:gd name="T5" fmla="*/ 285750 h 362"/>
                <a:gd name="T6" fmla="*/ 200025 w 364"/>
                <a:gd name="T7" fmla="*/ 134938 h 362"/>
                <a:gd name="T8" fmla="*/ 0 w 364"/>
                <a:gd name="T9" fmla="*/ 0 h 362"/>
                <a:gd name="T10" fmla="*/ 577850 w 364"/>
                <a:gd name="T11" fmla="*/ 268288 h 362"/>
                <a:gd name="T12" fmla="*/ 577850 w 364"/>
                <a:gd name="T13" fmla="*/ 306388 h 362"/>
                <a:gd name="T14" fmla="*/ 0 w 364"/>
                <a:gd name="T15" fmla="*/ 574675 h 362"/>
                <a:gd name="T16" fmla="*/ 0 w 364"/>
                <a:gd name="T17" fmla="*/ 530225 h 362"/>
                <a:gd name="T18" fmla="*/ 160338 w 364"/>
                <a:gd name="T19" fmla="*/ 454025 h 362"/>
                <a:gd name="T20" fmla="*/ 160338 w 364"/>
                <a:gd name="T21" fmla="*/ 115888 h 362"/>
                <a:gd name="T22" fmla="*/ 0 w 364"/>
                <a:gd name="T23" fmla="*/ 42863 h 362"/>
                <a:gd name="T24" fmla="*/ 0 w 364"/>
                <a:gd name="T25" fmla="*/ 0 h 3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" h="362">
                  <a:moveTo>
                    <a:pt x="126" y="85"/>
                  </a:moveTo>
                  <a:lnTo>
                    <a:pt x="126" y="276"/>
                  </a:lnTo>
                  <a:lnTo>
                    <a:pt x="335" y="180"/>
                  </a:lnTo>
                  <a:lnTo>
                    <a:pt x="126" y="85"/>
                  </a:lnTo>
                  <a:close/>
                  <a:moveTo>
                    <a:pt x="0" y="0"/>
                  </a:moveTo>
                  <a:lnTo>
                    <a:pt x="364" y="169"/>
                  </a:lnTo>
                  <a:lnTo>
                    <a:pt x="364" y="193"/>
                  </a:lnTo>
                  <a:lnTo>
                    <a:pt x="0" y="362"/>
                  </a:lnTo>
                  <a:lnTo>
                    <a:pt x="0" y="334"/>
                  </a:lnTo>
                  <a:lnTo>
                    <a:pt x="101" y="286"/>
                  </a:lnTo>
                  <a:lnTo>
                    <a:pt x="101" y="73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18"/>
            <p:cNvSpPr>
              <a:spLocks/>
            </p:cNvSpPr>
            <p:nvPr/>
          </p:nvSpPr>
          <p:spPr bwMode="blackWhite">
            <a:xfrm>
              <a:off x="1403350" y="6000750"/>
              <a:ext cx="573087" cy="539750"/>
            </a:xfrm>
            <a:custGeom>
              <a:avLst/>
              <a:gdLst>
                <a:gd name="T0" fmla="*/ 0 w 361"/>
                <a:gd name="T1" fmla="*/ 0 h 340"/>
                <a:gd name="T2" fmla="*/ 573087 w 361"/>
                <a:gd name="T3" fmla="*/ 0 h 340"/>
                <a:gd name="T4" fmla="*/ 573087 w 361"/>
                <a:gd name="T5" fmla="*/ 39688 h 340"/>
                <a:gd name="T6" fmla="*/ 234950 w 361"/>
                <a:gd name="T7" fmla="*/ 269875 h 340"/>
                <a:gd name="T8" fmla="*/ 573087 w 361"/>
                <a:gd name="T9" fmla="*/ 500063 h 340"/>
                <a:gd name="T10" fmla="*/ 573087 w 361"/>
                <a:gd name="T11" fmla="*/ 539750 h 340"/>
                <a:gd name="T12" fmla="*/ 0 w 361"/>
                <a:gd name="T13" fmla="*/ 539750 h 340"/>
                <a:gd name="T14" fmla="*/ 0 w 361"/>
                <a:gd name="T15" fmla="*/ 498475 h 340"/>
                <a:gd name="T16" fmla="*/ 498475 w 361"/>
                <a:gd name="T17" fmla="*/ 498475 h 340"/>
                <a:gd name="T18" fmla="*/ 168275 w 361"/>
                <a:gd name="T19" fmla="*/ 271463 h 340"/>
                <a:gd name="T20" fmla="*/ 168275 w 361"/>
                <a:gd name="T21" fmla="*/ 268288 h 340"/>
                <a:gd name="T22" fmla="*/ 498475 w 361"/>
                <a:gd name="T23" fmla="*/ 41275 h 340"/>
                <a:gd name="T24" fmla="*/ 0 w 361"/>
                <a:gd name="T25" fmla="*/ 41275 h 340"/>
                <a:gd name="T26" fmla="*/ 0 w 361"/>
                <a:gd name="T27" fmla="*/ 0 h 3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61" h="340">
                  <a:moveTo>
                    <a:pt x="0" y="0"/>
                  </a:moveTo>
                  <a:lnTo>
                    <a:pt x="361" y="0"/>
                  </a:lnTo>
                  <a:lnTo>
                    <a:pt x="361" y="25"/>
                  </a:lnTo>
                  <a:lnTo>
                    <a:pt x="148" y="170"/>
                  </a:lnTo>
                  <a:lnTo>
                    <a:pt x="361" y="315"/>
                  </a:lnTo>
                  <a:lnTo>
                    <a:pt x="361" y="340"/>
                  </a:lnTo>
                  <a:lnTo>
                    <a:pt x="0" y="340"/>
                  </a:lnTo>
                  <a:lnTo>
                    <a:pt x="0" y="314"/>
                  </a:lnTo>
                  <a:lnTo>
                    <a:pt x="314" y="314"/>
                  </a:lnTo>
                  <a:lnTo>
                    <a:pt x="106" y="171"/>
                  </a:lnTo>
                  <a:lnTo>
                    <a:pt x="106" y="169"/>
                  </a:lnTo>
                  <a:lnTo>
                    <a:pt x="314" y="26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Rectangle 4"/>
          <p:cNvSpPr>
            <a:spLocks noChangeArrowheads="1"/>
          </p:cNvSpPr>
          <p:nvPr userDrawn="1"/>
        </p:nvSpPr>
        <p:spPr bwMode="blackWhite">
          <a:xfrm>
            <a:off x="431801" y="1989721"/>
            <a:ext cx="3419475" cy="4048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1636" tIns="40818" rIns="81636" bIns="40818" anchor="ctr"/>
          <a:lstStyle/>
          <a:p>
            <a:endParaRPr lang="en-US"/>
          </a:p>
        </p:txBody>
      </p:sp>
      <p:grpSp>
        <p:nvGrpSpPr>
          <p:cNvPr id="40" name="Group 7"/>
          <p:cNvGrpSpPr>
            <a:grpSpLocks/>
          </p:cNvGrpSpPr>
          <p:nvPr userDrawn="1"/>
        </p:nvGrpSpPr>
        <p:grpSpPr bwMode="auto">
          <a:xfrm>
            <a:off x="5668169" y="0"/>
            <a:ext cx="1669256" cy="5143500"/>
            <a:chOff x="2178" y="0"/>
            <a:chExt cx="1402" cy="4320"/>
          </a:xfrm>
        </p:grpSpPr>
        <p:sp>
          <p:nvSpPr>
            <p:cNvPr id="41" name="Freeform 5"/>
            <p:cNvSpPr>
              <a:spLocks/>
            </p:cNvSpPr>
            <p:nvPr/>
          </p:nvSpPr>
          <p:spPr bwMode="white">
            <a:xfrm>
              <a:off x="2288" y="0"/>
              <a:ext cx="1292" cy="1846"/>
            </a:xfrm>
            <a:custGeom>
              <a:avLst/>
              <a:gdLst>
                <a:gd name="T0" fmla="*/ 654050 w 1292"/>
                <a:gd name="T1" fmla="*/ 0 h 1846"/>
                <a:gd name="T2" fmla="*/ 693738 w 1292"/>
                <a:gd name="T3" fmla="*/ 39688 h 1846"/>
                <a:gd name="T4" fmla="*/ 855663 w 1292"/>
                <a:gd name="T5" fmla="*/ 212725 h 1846"/>
                <a:gd name="T6" fmla="*/ 1008063 w 1292"/>
                <a:gd name="T7" fmla="*/ 388938 h 1846"/>
                <a:gd name="T8" fmla="*/ 1150938 w 1292"/>
                <a:gd name="T9" fmla="*/ 573088 h 1846"/>
                <a:gd name="T10" fmla="*/ 1284288 w 1292"/>
                <a:gd name="T11" fmla="*/ 765175 h 1846"/>
                <a:gd name="T12" fmla="*/ 1409700 w 1292"/>
                <a:gd name="T13" fmla="*/ 960438 h 1846"/>
                <a:gd name="T14" fmla="*/ 1522413 w 1292"/>
                <a:gd name="T15" fmla="*/ 1162050 h 1846"/>
                <a:gd name="T16" fmla="*/ 1625600 w 1292"/>
                <a:gd name="T17" fmla="*/ 1370013 h 1846"/>
                <a:gd name="T18" fmla="*/ 1719263 w 1292"/>
                <a:gd name="T19" fmla="*/ 1581150 h 1846"/>
                <a:gd name="T20" fmla="*/ 1800225 w 1292"/>
                <a:gd name="T21" fmla="*/ 1797050 h 1846"/>
                <a:gd name="T22" fmla="*/ 1873250 w 1292"/>
                <a:gd name="T23" fmla="*/ 2017713 h 1846"/>
                <a:gd name="T24" fmla="*/ 1933575 w 1292"/>
                <a:gd name="T25" fmla="*/ 2239963 h 1846"/>
                <a:gd name="T26" fmla="*/ 1984375 w 1292"/>
                <a:gd name="T27" fmla="*/ 2466975 h 1846"/>
                <a:gd name="T28" fmla="*/ 2024063 w 1292"/>
                <a:gd name="T29" fmla="*/ 2697163 h 1846"/>
                <a:gd name="T30" fmla="*/ 2051050 w 1292"/>
                <a:gd name="T31" fmla="*/ 2930525 h 1846"/>
                <a:gd name="T32" fmla="*/ 1624013 w 1292"/>
                <a:gd name="T33" fmla="*/ 2930525 h 1846"/>
                <a:gd name="T34" fmla="*/ 1592263 w 1292"/>
                <a:gd name="T35" fmla="*/ 2695575 h 1846"/>
                <a:gd name="T36" fmla="*/ 1549400 w 1292"/>
                <a:gd name="T37" fmla="*/ 2466975 h 1846"/>
                <a:gd name="T38" fmla="*/ 1492250 w 1292"/>
                <a:gd name="T39" fmla="*/ 2239963 h 1846"/>
                <a:gd name="T40" fmla="*/ 1425575 w 1292"/>
                <a:gd name="T41" fmla="*/ 2019300 h 1846"/>
                <a:gd name="T42" fmla="*/ 1346200 w 1292"/>
                <a:gd name="T43" fmla="*/ 1803400 h 1846"/>
                <a:gd name="T44" fmla="*/ 1257300 w 1292"/>
                <a:gd name="T45" fmla="*/ 1592263 h 1846"/>
                <a:gd name="T46" fmla="*/ 1155700 w 1292"/>
                <a:gd name="T47" fmla="*/ 1387475 h 1846"/>
                <a:gd name="T48" fmla="*/ 1042988 w 1292"/>
                <a:gd name="T49" fmla="*/ 1189038 h 1846"/>
                <a:gd name="T50" fmla="*/ 922338 w 1292"/>
                <a:gd name="T51" fmla="*/ 996950 h 1846"/>
                <a:gd name="T52" fmla="*/ 790575 w 1292"/>
                <a:gd name="T53" fmla="*/ 812800 h 1846"/>
                <a:gd name="T54" fmla="*/ 649288 w 1292"/>
                <a:gd name="T55" fmla="*/ 633413 h 1846"/>
                <a:gd name="T56" fmla="*/ 500063 w 1292"/>
                <a:gd name="T57" fmla="*/ 463550 h 1846"/>
                <a:gd name="T58" fmla="*/ 341313 w 1292"/>
                <a:gd name="T59" fmla="*/ 301625 h 1846"/>
                <a:gd name="T60" fmla="*/ 174625 w 1292"/>
                <a:gd name="T61" fmla="*/ 146050 h 1846"/>
                <a:gd name="T62" fmla="*/ 0 w 1292"/>
                <a:gd name="T63" fmla="*/ 0 h 1846"/>
                <a:gd name="T64" fmla="*/ 654050 w 1292"/>
                <a:gd name="T65" fmla="*/ 0 h 184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92" h="1846">
                  <a:moveTo>
                    <a:pt x="412" y="0"/>
                  </a:moveTo>
                  <a:lnTo>
                    <a:pt x="437" y="25"/>
                  </a:lnTo>
                  <a:lnTo>
                    <a:pt x="539" y="134"/>
                  </a:lnTo>
                  <a:lnTo>
                    <a:pt x="635" y="245"/>
                  </a:lnTo>
                  <a:lnTo>
                    <a:pt x="725" y="361"/>
                  </a:lnTo>
                  <a:lnTo>
                    <a:pt x="809" y="482"/>
                  </a:lnTo>
                  <a:lnTo>
                    <a:pt x="888" y="605"/>
                  </a:lnTo>
                  <a:lnTo>
                    <a:pt x="959" y="732"/>
                  </a:lnTo>
                  <a:lnTo>
                    <a:pt x="1024" y="863"/>
                  </a:lnTo>
                  <a:lnTo>
                    <a:pt x="1083" y="996"/>
                  </a:lnTo>
                  <a:lnTo>
                    <a:pt x="1134" y="1132"/>
                  </a:lnTo>
                  <a:lnTo>
                    <a:pt x="1180" y="1271"/>
                  </a:lnTo>
                  <a:lnTo>
                    <a:pt x="1218" y="1411"/>
                  </a:lnTo>
                  <a:lnTo>
                    <a:pt x="1250" y="1554"/>
                  </a:lnTo>
                  <a:lnTo>
                    <a:pt x="1275" y="1699"/>
                  </a:lnTo>
                  <a:lnTo>
                    <a:pt x="1292" y="1846"/>
                  </a:lnTo>
                  <a:lnTo>
                    <a:pt x="1023" y="1846"/>
                  </a:lnTo>
                  <a:lnTo>
                    <a:pt x="1003" y="1698"/>
                  </a:lnTo>
                  <a:lnTo>
                    <a:pt x="976" y="1554"/>
                  </a:lnTo>
                  <a:lnTo>
                    <a:pt x="940" y="1411"/>
                  </a:lnTo>
                  <a:lnTo>
                    <a:pt x="898" y="1272"/>
                  </a:lnTo>
                  <a:lnTo>
                    <a:pt x="848" y="1136"/>
                  </a:lnTo>
                  <a:lnTo>
                    <a:pt x="792" y="1003"/>
                  </a:lnTo>
                  <a:lnTo>
                    <a:pt x="728" y="874"/>
                  </a:lnTo>
                  <a:lnTo>
                    <a:pt x="657" y="749"/>
                  </a:lnTo>
                  <a:lnTo>
                    <a:pt x="581" y="628"/>
                  </a:lnTo>
                  <a:lnTo>
                    <a:pt x="498" y="512"/>
                  </a:lnTo>
                  <a:lnTo>
                    <a:pt x="409" y="399"/>
                  </a:lnTo>
                  <a:lnTo>
                    <a:pt x="315" y="292"/>
                  </a:lnTo>
                  <a:lnTo>
                    <a:pt x="215" y="190"/>
                  </a:lnTo>
                  <a:lnTo>
                    <a:pt x="110" y="92"/>
                  </a:lnTo>
                  <a:lnTo>
                    <a:pt x="0" y="0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6"/>
            <p:cNvSpPr>
              <a:spLocks/>
            </p:cNvSpPr>
            <p:nvPr/>
          </p:nvSpPr>
          <p:spPr bwMode="white">
            <a:xfrm>
              <a:off x="2178" y="2392"/>
              <a:ext cx="1402" cy="1928"/>
            </a:xfrm>
            <a:custGeom>
              <a:avLst/>
              <a:gdLst>
                <a:gd name="T0" fmla="*/ 1798638 w 1402"/>
                <a:gd name="T1" fmla="*/ 0 h 1928"/>
                <a:gd name="T2" fmla="*/ 2225675 w 1402"/>
                <a:gd name="T3" fmla="*/ 0 h 1928"/>
                <a:gd name="T4" fmla="*/ 2198688 w 1402"/>
                <a:gd name="T5" fmla="*/ 231775 h 1928"/>
                <a:gd name="T6" fmla="*/ 2159000 w 1402"/>
                <a:gd name="T7" fmla="*/ 463550 h 1928"/>
                <a:gd name="T8" fmla="*/ 2108200 w 1402"/>
                <a:gd name="T9" fmla="*/ 688975 h 1928"/>
                <a:gd name="T10" fmla="*/ 2047875 w 1402"/>
                <a:gd name="T11" fmla="*/ 911225 h 1928"/>
                <a:gd name="T12" fmla="*/ 1974850 w 1402"/>
                <a:gd name="T13" fmla="*/ 1131888 h 1928"/>
                <a:gd name="T14" fmla="*/ 1893888 w 1402"/>
                <a:gd name="T15" fmla="*/ 1347788 h 1928"/>
                <a:gd name="T16" fmla="*/ 1800225 w 1402"/>
                <a:gd name="T17" fmla="*/ 1560513 h 1928"/>
                <a:gd name="T18" fmla="*/ 1697038 w 1402"/>
                <a:gd name="T19" fmla="*/ 1768475 h 1928"/>
                <a:gd name="T20" fmla="*/ 1584325 w 1402"/>
                <a:gd name="T21" fmla="*/ 1970088 h 1928"/>
                <a:gd name="T22" fmla="*/ 1458913 w 1402"/>
                <a:gd name="T23" fmla="*/ 2165350 h 1928"/>
                <a:gd name="T24" fmla="*/ 1325563 w 1402"/>
                <a:gd name="T25" fmla="*/ 2355850 h 1928"/>
                <a:gd name="T26" fmla="*/ 1182688 w 1402"/>
                <a:gd name="T27" fmla="*/ 2541588 h 1928"/>
                <a:gd name="T28" fmla="*/ 1030288 w 1402"/>
                <a:gd name="T29" fmla="*/ 2717800 h 1928"/>
                <a:gd name="T30" fmla="*/ 868363 w 1402"/>
                <a:gd name="T31" fmla="*/ 2890838 h 1928"/>
                <a:gd name="T32" fmla="*/ 781050 w 1402"/>
                <a:gd name="T33" fmla="*/ 2974975 h 1928"/>
                <a:gd name="T34" fmla="*/ 688975 w 1402"/>
                <a:gd name="T35" fmla="*/ 3060700 h 1928"/>
                <a:gd name="T36" fmla="*/ 0 w 1402"/>
                <a:gd name="T37" fmla="*/ 3060700 h 1928"/>
                <a:gd name="T38" fmla="*/ 180975 w 1402"/>
                <a:gd name="T39" fmla="*/ 2924175 h 1928"/>
                <a:gd name="T40" fmla="*/ 355600 w 1402"/>
                <a:gd name="T41" fmla="*/ 2778125 h 1928"/>
                <a:gd name="T42" fmla="*/ 520700 w 1402"/>
                <a:gd name="T43" fmla="*/ 2624138 h 1928"/>
                <a:gd name="T44" fmla="*/ 677863 w 1402"/>
                <a:gd name="T45" fmla="*/ 2462213 h 1928"/>
                <a:gd name="T46" fmla="*/ 828675 w 1402"/>
                <a:gd name="T47" fmla="*/ 2292350 h 1928"/>
                <a:gd name="T48" fmla="*/ 968375 w 1402"/>
                <a:gd name="T49" fmla="*/ 2114550 h 1928"/>
                <a:gd name="T50" fmla="*/ 1098550 w 1402"/>
                <a:gd name="T51" fmla="*/ 1928813 h 1928"/>
                <a:gd name="T52" fmla="*/ 1219200 w 1402"/>
                <a:gd name="T53" fmla="*/ 1736725 h 1928"/>
                <a:gd name="T54" fmla="*/ 1331913 w 1402"/>
                <a:gd name="T55" fmla="*/ 1539875 h 1928"/>
                <a:gd name="T56" fmla="*/ 1431925 w 1402"/>
                <a:gd name="T57" fmla="*/ 1333500 h 1928"/>
                <a:gd name="T58" fmla="*/ 1520825 w 1402"/>
                <a:gd name="T59" fmla="*/ 1123950 h 1928"/>
                <a:gd name="T60" fmla="*/ 1600200 w 1402"/>
                <a:gd name="T61" fmla="*/ 908050 h 1928"/>
                <a:gd name="T62" fmla="*/ 1670050 w 1402"/>
                <a:gd name="T63" fmla="*/ 687388 h 1928"/>
                <a:gd name="T64" fmla="*/ 1724025 w 1402"/>
                <a:gd name="T65" fmla="*/ 463550 h 1928"/>
                <a:gd name="T66" fmla="*/ 1766888 w 1402"/>
                <a:gd name="T67" fmla="*/ 234950 h 1928"/>
                <a:gd name="T68" fmla="*/ 1798638 w 1402"/>
                <a:gd name="T69" fmla="*/ 0 h 192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402" h="1928">
                  <a:moveTo>
                    <a:pt x="1133" y="0"/>
                  </a:moveTo>
                  <a:lnTo>
                    <a:pt x="1402" y="0"/>
                  </a:lnTo>
                  <a:lnTo>
                    <a:pt x="1385" y="146"/>
                  </a:lnTo>
                  <a:lnTo>
                    <a:pt x="1360" y="292"/>
                  </a:lnTo>
                  <a:lnTo>
                    <a:pt x="1328" y="434"/>
                  </a:lnTo>
                  <a:lnTo>
                    <a:pt x="1290" y="574"/>
                  </a:lnTo>
                  <a:lnTo>
                    <a:pt x="1244" y="713"/>
                  </a:lnTo>
                  <a:lnTo>
                    <a:pt x="1193" y="849"/>
                  </a:lnTo>
                  <a:lnTo>
                    <a:pt x="1134" y="983"/>
                  </a:lnTo>
                  <a:lnTo>
                    <a:pt x="1069" y="1114"/>
                  </a:lnTo>
                  <a:lnTo>
                    <a:pt x="998" y="1241"/>
                  </a:lnTo>
                  <a:lnTo>
                    <a:pt x="919" y="1364"/>
                  </a:lnTo>
                  <a:lnTo>
                    <a:pt x="835" y="1484"/>
                  </a:lnTo>
                  <a:lnTo>
                    <a:pt x="745" y="1601"/>
                  </a:lnTo>
                  <a:lnTo>
                    <a:pt x="649" y="1712"/>
                  </a:lnTo>
                  <a:lnTo>
                    <a:pt x="547" y="1821"/>
                  </a:lnTo>
                  <a:lnTo>
                    <a:pt x="492" y="1874"/>
                  </a:lnTo>
                  <a:lnTo>
                    <a:pt x="434" y="1928"/>
                  </a:lnTo>
                  <a:lnTo>
                    <a:pt x="0" y="1928"/>
                  </a:lnTo>
                  <a:lnTo>
                    <a:pt x="114" y="1842"/>
                  </a:lnTo>
                  <a:lnTo>
                    <a:pt x="224" y="1750"/>
                  </a:lnTo>
                  <a:lnTo>
                    <a:pt x="328" y="1653"/>
                  </a:lnTo>
                  <a:lnTo>
                    <a:pt x="427" y="1551"/>
                  </a:lnTo>
                  <a:lnTo>
                    <a:pt x="522" y="1444"/>
                  </a:lnTo>
                  <a:lnTo>
                    <a:pt x="610" y="1332"/>
                  </a:lnTo>
                  <a:lnTo>
                    <a:pt x="692" y="1215"/>
                  </a:lnTo>
                  <a:lnTo>
                    <a:pt x="768" y="1094"/>
                  </a:lnTo>
                  <a:lnTo>
                    <a:pt x="839" y="970"/>
                  </a:lnTo>
                  <a:lnTo>
                    <a:pt x="902" y="840"/>
                  </a:lnTo>
                  <a:lnTo>
                    <a:pt x="958" y="708"/>
                  </a:lnTo>
                  <a:lnTo>
                    <a:pt x="1008" y="572"/>
                  </a:lnTo>
                  <a:lnTo>
                    <a:pt x="1052" y="433"/>
                  </a:lnTo>
                  <a:lnTo>
                    <a:pt x="1086" y="292"/>
                  </a:lnTo>
                  <a:lnTo>
                    <a:pt x="1113" y="148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9679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Title (Pla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31801" y="1617821"/>
            <a:ext cx="6376987" cy="1092994"/>
          </a:xfrm>
          <a:prstGeom prst="rect">
            <a:avLst/>
          </a:prstGeom>
        </p:spPr>
        <p:txBody>
          <a:bodyPr lIns="67501" tIns="33751" rIns="67501" bIns="33751"/>
          <a:lstStyle>
            <a:lvl1pPr marL="0"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Max Fordham bullet" pitchFamily="2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Section Subtitle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31801" y="396427"/>
            <a:ext cx="5580063" cy="1198630"/>
          </a:xfrm>
        </p:spPr>
        <p:txBody>
          <a:bodyPr/>
          <a:lstStyle>
            <a:lvl1pPr>
              <a:defRPr sz="4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SECTION TITLE</a:t>
            </a:r>
          </a:p>
        </p:txBody>
      </p:sp>
      <p:sp>
        <p:nvSpPr>
          <p:cNvPr id="19" name="Rectangle 4"/>
          <p:cNvSpPr>
            <a:spLocks noChangeArrowheads="1"/>
          </p:cNvSpPr>
          <p:nvPr userDrawn="1"/>
        </p:nvSpPr>
        <p:spPr bwMode="blackWhite">
          <a:xfrm>
            <a:off x="431801" y="1600200"/>
            <a:ext cx="3419475" cy="4048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1636" tIns="40818" rIns="81636" bIns="40818" anchor="ctr"/>
          <a:lstStyle/>
          <a:p>
            <a:endParaRPr lang="en-US"/>
          </a:p>
        </p:txBody>
      </p:sp>
      <p:grpSp>
        <p:nvGrpSpPr>
          <p:cNvPr id="25" name="Group 19"/>
          <p:cNvGrpSpPr>
            <a:grpSpLocks/>
          </p:cNvGrpSpPr>
          <p:nvPr userDrawn="1"/>
        </p:nvGrpSpPr>
        <p:grpSpPr bwMode="auto">
          <a:xfrm>
            <a:off x="8485214" y="249974"/>
            <a:ext cx="286984" cy="3141332"/>
            <a:chOff x="1392238" y="176213"/>
            <a:chExt cx="595312" cy="6364287"/>
          </a:xfrm>
          <a:solidFill>
            <a:schemeClr val="tx1"/>
          </a:solidFill>
        </p:grpSpPr>
        <p:sp>
          <p:nvSpPr>
            <p:cNvPr id="26" name="Freeform 6"/>
            <p:cNvSpPr>
              <a:spLocks/>
            </p:cNvSpPr>
            <p:nvPr/>
          </p:nvSpPr>
          <p:spPr bwMode="blackWhite">
            <a:xfrm>
              <a:off x="1392238" y="2765425"/>
              <a:ext cx="279400" cy="276225"/>
            </a:xfrm>
            <a:custGeom>
              <a:avLst/>
              <a:gdLst>
                <a:gd name="T0" fmla="*/ 279400 w 176"/>
                <a:gd name="T1" fmla="*/ 0 h 174"/>
                <a:gd name="T2" fmla="*/ 279400 w 176"/>
                <a:gd name="T3" fmla="*/ 41275 h 174"/>
                <a:gd name="T4" fmla="*/ 227013 w 176"/>
                <a:gd name="T5" fmla="*/ 50800 h 174"/>
                <a:gd name="T6" fmla="*/ 177800 w 176"/>
                <a:gd name="T7" fmla="*/ 71438 h 174"/>
                <a:gd name="T8" fmla="*/ 134938 w 176"/>
                <a:gd name="T9" fmla="*/ 98425 h 174"/>
                <a:gd name="T10" fmla="*/ 100013 w 176"/>
                <a:gd name="T11" fmla="*/ 134938 h 174"/>
                <a:gd name="T12" fmla="*/ 71438 w 176"/>
                <a:gd name="T13" fmla="*/ 177800 h 174"/>
                <a:gd name="T14" fmla="*/ 50800 w 176"/>
                <a:gd name="T15" fmla="*/ 225425 h 174"/>
                <a:gd name="T16" fmla="*/ 41275 w 176"/>
                <a:gd name="T17" fmla="*/ 276225 h 174"/>
                <a:gd name="T18" fmla="*/ 0 w 176"/>
                <a:gd name="T19" fmla="*/ 276225 h 174"/>
                <a:gd name="T20" fmla="*/ 11113 w 176"/>
                <a:gd name="T21" fmla="*/ 222250 h 174"/>
                <a:gd name="T22" fmla="*/ 26988 w 176"/>
                <a:gd name="T23" fmla="*/ 173038 h 174"/>
                <a:gd name="T24" fmla="*/ 53975 w 176"/>
                <a:gd name="T25" fmla="*/ 127000 h 174"/>
                <a:gd name="T26" fmla="*/ 87313 w 176"/>
                <a:gd name="T27" fmla="*/ 87313 h 174"/>
                <a:gd name="T28" fmla="*/ 128588 w 176"/>
                <a:gd name="T29" fmla="*/ 53975 h 174"/>
                <a:gd name="T30" fmla="*/ 174625 w 176"/>
                <a:gd name="T31" fmla="*/ 26988 h 174"/>
                <a:gd name="T32" fmla="*/ 225425 w 176"/>
                <a:gd name="T33" fmla="*/ 11113 h 174"/>
                <a:gd name="T34" fmla="*/ 279400 w 176"/>
                <a:gd name="T35" fmla="*/ 0 h 17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76" h="174">
                  <a:moveTo>
                    <a:pt x="176" y="0"/>
                  </a:moveTo>
                  <a:lnTo>
                    <a:pt x="176" y="26"/>
                  </a:lnTo>
                  <a:lnTo>
                    <a:pt x="143" y="32"/>
                  </a:lnTo>
                  <a:lnTo>
                    <a:pt x="112" y="45"/>
                  </a:lnTo>
                  <a:lnTo>
                    <a:pt x="85" y="62"/>
                  </a:lnTo>
                  <a:lnTo>
                    <a:pt x="63" y="85"/>
                  </a:lnTo>
                  <a:lnTo>
                    <a:pt x="45" y="112"/>
                  </a:lnTo>
                  <a:lnTo>
                    <a:pt x="32" y="142"/>
                  </a:lnTo>
                  <a:lnTo>
                    <a:pt x="26" y="174"/>
                  </a:lnTo>
                  <a:lnTo>
                    <a:pt x="0" y="174"/>
                  </a:lnTo>
                  <a:lnTo>
                    <a:pt x="7" y="140"/>
                  </a:lnTo>
                  <a:lnTo>
                    <a:pt x="17" y="109"/>
                  </a:lnTo>
                  <a:lnTo>
                    <a:pt x="34" y="80"/>
                  </a:lnTo>
                  <a:lnTo>
                    <a:pt x="55" y="55"/>
                  </a:lnTo>
                  <a:lnTo>
                    <a:pt x="81" y="34"/>
                  </a:lnTo>
                  <a:lnTo>
                    <a:pt x="110" y="17"/>
                  </a:lnTo>
                  <a:lnTo>
                    <a:pt x="142" y="7"/>
                  </a:lnTo>
                  <a:lnTo>
                    <a:pt x="176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7"/>
            <p:cNvSpPr>
              <a:spLocks/>
            </p:cNvSpPr>
            <p:nvPr/>
          </p:nvSpPr>
          <p:spPr bwMode="blackWhite">
            <a:xfrm>
              <a:off x="1711325" y="2765425"/>
              <a:ext cx="276225" cy="276225"/>
            </a:xfrm>
            <a:custGeom>
              <a:avLst/>
              <a:gdLst>
                <a:gd name="T0" fmla="*/ 0 w 174"/>
                <a:gd name="T1" fmla="*/ 0 h 174"/>
                <a:gd name="T2" fmla="*/ 53975 w 174"/>
                <a:gd name="T3" fmla="*/ 11113 h 174"/>
                <a:gd name="T4" fmla="*/ 103188 w 174"/>
                <a:gd name="T5" fmla="*/ 26988 h 174"/>
                <a:gd name="T6" fmla="*/ 149225 w 174"/>
                <a:gd name="T7" fmla="*/ 53975 h 174"/>
                <a:gd name="T8" fmla="*/ 188913 w 174"/>
                <a:gd name="T9" fmla="*/ 87313 h 174"/>
                <a:gd name="T10" fmla="*/ 222250 w 174"/>
                <a:gd name="T11" fmla="*/ 127000 h 174"/>
                <a:gd name="T12" fmla="*/ 249238 w 174"/>
                <a:gd name="T13" fmla="*/ 173038 h 174"/>
                <a:gd name="T14" fmla="*/ 268288 w 174"/>
                <a:gd name="T15" fmla="*/ 222250 h 174"/>
                <a:gd name="T16" fmla="*/ 276225 w 174"/>
                <a:gd name="T17" fmla="*/ 276225 h 174"/>
                <a:gd name="T18" fmla="*/ 234950 w 174"/>
                <a:gd name="T19" fmla="*/ 276225 h 174"/>
                <a:gd name="T20" fmla="*/ 225425 w 174"/>
                <a:gd name="T21" fmla="*/ 225425 h 174"/>
                <a:gd name="T22" fmla="*/ 204788 w 174"/>
                <a:gd name="T23" fmla="*/ 177800 h 174"/>
                <a:gd name="T24" fmla="*/ 177800 w 174"/>
                <a:gd name="T25" fmla="*/ 134938 h 174"/>
                <a:gd name="T26" fmla="*/ 141288 w 174"/>
                <a:gd name="T27" fmla="*/ 98425 h 174"/>
                <a:gd name="T28" fmla="*/ 100013 w 174"/>
                <a:gd name="T29" fmla="*/ 71438 h 174"/>
                <a:gd name="T30" fmla="*/ 50800 w 174"/>
                <a:gd name="T31" fmla="*/ 50800 h 174"/>
                <a:gd name="T32" fmla="*/ 0 w 174"/>
                <a:gd name="T33" fmla="*/ 41275 h 174"/>
                <a:gd name="T34" fmla="*/ 0 w 174"/>
                <a:gd name="T35" fmla="*/ 0 h 17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74" h="174">
                  <a:moveTo>
                    <a:pt x="0" y="0"/>
                  </a:moveTo>
                  <a:lnTo>
                    <a:pt x="34" y="7"/>
                  </a:lnTo>
                  <a:lnTo>
                    <a:pt x="65" y="17"/>
                  </a:lnTo>
                  <a:lnTo>
                    <a:pt x="94" y="34"/>
                  </a:lnTo>
                  <a:lnTo>
                    <a:pt x="119" y="55"/>
                  </a:lnTo>
                  <a:lnTo>
                    <a:pt x="140" y="80"/>
                  </a:lnTo>
                  <a:lnTo>
                    <a:pt x="157" y="109"/>
                  </a:lnTo>
                  <a:lnTo>
                    <a:pt x="169" y="140"/>
                  </a:lnTo>
                  <a:lnTo>
                    <a:pt x="174" y="174"/>
                  </a:lnTo>
                  <a:lnTo>
                    <a:pt x="148" y="174"/>
                  </a:lnTo>
                  <a:lnTo>
                    <a:pt x="142" y="142"/>
                  </a:lnTo>
                  <a:lnTo>
                    <a:pt x="129" y="112"/>
                  </a:lnTo>
                  <a:lnTo>
                    <a:pt x="112" y="85"/>
                  </a:lnTo>
                  <a:lnTo>
                    <a:pt x="89" y="62"/>
                  </a:lnTo>
                  <a:lnTo>
                    <a:pt x="63" y="45"/>
                  </a:lnTo>
                  <a:lnTo>
                    <a:pt x="32" y="32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8"/>
            <p:cNvSpPr>
              <a:spLocks/>
            </p:cNvSpPr>
            <p:nvPr/>
          </p:nvSpPr>
          <p:spPr bwMode="blackWhite">
            <a:xfrm>
              <a:off x="1711325" y="3086100"/>
              <a:ext cx="276225" cy="274638"/>
            </a:xfrm>
            <a:custGeom>
              <a:avLst/>
              <a:gdLst>
                <a:gd name="T0" fmla="*/ 234950 w 174"/>
                <a:gd name="T1" fmla="*/ 0 h 173"/>
                <a:gd name="T2" fmla="*/ 276225 w 174"/>
                <a:gd name="T3" fmla="*/ 0 h 173"/>
                <a:gd name="T4" fmla="*/ 268288 w 174"/>
                <a:gd name="T5" fmla="*/ 52388 h 173"/>
                <a:gd name="T6" fmla="*/ 249238 w 174"/>
                <a:gd name="T7" fmla="*/ 103188 h 173"/>
                <a:gd name="T8" fmla="*/ 222250 w 174"/>
                <a:gd name="T9" fmla="*/ 147638 h 173"/>
                <a:gd name="T10" fmla="*/ 188913 w 174"/>
                <a:gd name="T11" fmla="*/ 188913 h 173"/>
                <a:gd name="T12" fmla="*/ 149225 w 174"/>
                <a:gd name="T13" fmla="*/ 222250 h 173"/>
                <a:gd name="T14" fmla="*/ 103188 w 174"/>
                <a:gd name="T15" fmla="*/ 247650 h 173"/>
                <a:gd name="T16" fmla="*/ 53975 w 174"/>
                <a:gd name="T17" fmla="*/ 266700 h 173"/>
                <a:gd name="T18" fmla="*/ 0 w 174"/>
                <a:gd name="T19" fmla="*/ 274638 h 173"/>
                <a:gd name="T20" fmla="*/ 0 w 174"/>
                <a:gd name="T21" fmla="*/ 234950 h 173"/>
                <a:gd name="T22" fmla="*/ 50800 w 174"/>
                <a:gd name="T23" fmla="*/ 223838 h 173"/>
                <a:gd name="T24" fmla="*/ 100013 w 174"/>
                <a:gd name="T25" fmla="*/ 206375 h 173"/>
                <a:gd name="T26" fmla="*/ 141288 w 174"/>
                <a:gd name="T27" fmla="*/ 176213 h 173"/>
                <a:gd name="T28" fmla="*/ 177800 w 174"/>
                <a:gd name="T29" fmla="*/ 141288 h 173"/>
                <a:gd name="T30" fmla="*/ 204788 w 174"/>
                <a:gd name="T31" fmla="*/ 100013 h 173"/>
                <a:gd name="T32" fmla="*/ 225425 w 174"/>
                <a:gd name="T33" fmla="*/ 52388 h 173"/>
                <a:gd name="T34" fmla="*/ 234950 w 174"/>
                <a:gd name="T35" fmla="*/ 0 h 1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74" h="173">
                  <a:moveTo>
                    <a:pt x="148" y="0"/>
                  </a:moveTo>
                  <a:lnTo>
                    <a:pt x="174" y="0"/>
                  </a:lnTo>
                  <a:lnTo>
                    <a:pt x="169" y="33"/>
                  </a:lnTo>
                  <a:lnTo>
                    <a:pt x="157" y="65"/>
                  </a:lnTo>
                  <a:lnTo>
                    <a:pt x="140" y="93"/>
                  </a:lnTo>
                  <a:lnTo>
                    <a:pt x="119" y="119"/>
                  </a:lnTo>
                  <a:lnTo>
                    <a:pt x="94" y="140"/>
                  </a:lnTo>
                  <a:lnTo>
                    <a:pt x="65" y="156"/>
                  </a:lnTo>
                  <a:lnTo>
                    <a:pt x="34" y="168"/>
                  </a:lnTo>
                  <a:lnTo>
                    <a:pt x="0" y="173"/>
                  </a:lnTo>
                  <a:lnTo>
                    <a:pt x="0" y="148"/>
                  </a:lnTo>
                  <a:lnTo>
                    <a:pt x="32" y="141"/>
                  </a:lnTo>
                  <a:lnTo>
                    <a:pt x="63" y="130"/>
                  </a:lnTo>
                  <a:lnTo>
                    <a:pt x="89" y="111"/>
                  </a:lnTo>
                  <a:lnTo>
                    <a:pt x="112" y="89"/>
                  </a:lnTo>
                  <a:lnTo>
                    <a:pt x="129" y="63"/>
                  </a:lnTo>
                  <a:lnTo>
                    <a:pt x="142" y="33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9"/>
            <p:cNvSpPr>
              <a:spLocks/>
            </p:cNvSpPr>
            <p:nvPr/>
          </p:nvSpPr>
          <p:spPr bwMode="blackWhite">
            <a:xfrm>
              <a:off x="1392238" y="3086100"/>
              <a:ext cx="279400" cy="274638"/>
            </a:xfrm>
            <a:custGeom>
              <a:avLst/>
              <a:gdLst>
                <a:gd name="T0" fmla="*/ 0 w 176"/>
                <a:gd name="T1" fmla="*/ 0 h 173"/>
                <a:gd name="T2" fmla="*/ 41275 w 176"/>
                <a:gd name="T3" fmla="*/ 0 h 173"/>
                <a:gd name="T4" fmla="*/ 50800 w 176"/>
                <a:gd name="T5" fmla="*/ 52388 h 173"/>
                <a:gd name="T6" fmla="*/ 71438 w 176"/>
                <a:gd name="T7" fmla="*/ 100013 h 173"/>
                <a:gd name="T8" fmla="*/ 100013 w 176"/>
                <a:gd name="T9" fmla="*/ 141288 h 173"/>
                <a:gd name="T10" fmla="*/ 134938 w 176"/>
                <a:gd name="T11" fmla="*/ 176213 h 173"/>
                <a:gd name="T12" fmla="*/ 177800 w 176"/>
                <a:gd name="T13" fmla="*/ 206375 h 173"/>
                <a:gd name="T14" fmla="*/ 227013 w 176"/>
                <a:gd name="T15" fmla="*/ 223838 h 173"/>
                <a:gd name="T16" fmla="*/ 279400 w 176"/>
                <a:gd name="T17" fmla="*/ 234950 h 173"/>
                <a:gd name="T18" fmla="*/ 279400 w 176"/>
                <a:gd name="T19" fmla="*/ 274638 h 173"/>
                <a:gd name="T20" fmla="*/ 225425 w 176"/>
                <a:gd name="T21" fmla="*/ 266700 h 173"/>
                <a:gd name="T22" fmla="*/ 174625 w 176"/>
                <a:gd name="T23" fmla="*/ 247650 h 173"/>
                <a:gd name="T24" fmla="*/ 128588 w 176"/>
                <a:gd name="T25" fmla="*/ 222250 h 173"/>
                <a:gd name="T26" fmla="*/ 87313 w 176"/>
                <a:gd name="T27" fmla="*/ 188913 h 173"/>
                <a:gd name="T28" fmla="*/ 53975 w 176"/>
                <a:gd name="T29" fmla="*/ 147638 h 173"/>
                <a:gd name="T30" fmla="*/ 26988 w 176"/>
                <a:gd name="T31" fmla="*/ 103188 h 173"/>
                <a:gd name="T32" fmla="*/ 11113 w 176"/>
                <a:gd name="T33" fmla="*/ 52388 h 173"/>
                <a:gd name="T34" fmla="*/ 0 w 176"/>
                <a:gd name="T35" fmla="*/ 0 h 1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76" h="173">
                  <a:moveTo>
                    <a:pt x="0" y="0"/>
                  </a:moveTo>
                  <a:lnTo>
                    <a:pt x="26" y="0"/>
                  </a:lnTo>
                  <a:lnTo>
                    <a:pt x="32" y="33"/>
                  </a:lnTo>
                  <a:lnTo>
                    <a:pt x="45" y="63"/>
                  </a:lnTo>
                  <a:lnTo>
                    <a:pt x="63" y="89"/>
                  </a:lnTo>
                  <a:lnTo>
                    <a:pt x="85" y="111"/>
                  </a:lnTo>
                  <a:lnTo>
                    <a:pt x="112" y="130"/>
                  </a:lnTo>
                  <a:lnTo>
                    <a:pt x="143" y="141"/>
                  </a:lnTo>
                  <a:lnTo>
                    <a:pt x="176" y="148"/>
                  </a:lnTo>
                  <a:lnTo>
                    <a:pt x="176" y="173"/>
                  </a:lnTo>
                  <a:lnTo>
                    <a:pt x="142" y="168"/>
                  </a:lnTo>
                  <a:lnTo>
                    <a:pt x="110" y="156"/>
                  </a:lnTo>
                  <a:lnTo>
                    <a:pt x="81" y="140"/>
                  </a:lnTo>
                  <a:lnTo>
                    <a:pt x="55" y="119"/>
                  </a:lnTo>
                  <a:lnTo>
                    <a:pt x="34" y="93"/>
                  </a:lnTo>
                  <a:lnTo>
                    <a:pt x="17" y="65"/>
                  </a:lnTo>
                  <a:lnTo>
                    <a:pt x="7" y="3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0"/>
            <p:cNvSpPr>
              <a:spLocks/>
            </p:cNvSpPr>
            <p:nvPr/>
          </p:nvSpPr>
          <p:spPr bwMode="blackWhite">
            <a:xfrm>
              <a:off x="1403350" y="176213"/>
              <a:ext cx="573087" cy="541338"/>
            </a:xfrm>
            <a:custGeom>
              <a:avLst/>
              <a:gdLst>
                <a:gd name="T0" fmla="*/ 0 w 361"/>
                <a:gd name="T1" fmla="*/ 0 h 341"/>
                <a:gd name="T2" fmla="*/ 573087 w 361"/>
                <a:gd name="T3" fmla="*/ 0 h 341"/>
                <a:gd name="T4" fmla="*/ 573087 w 361"/>
                <a:gd name="T5" fmla="*/ 41275 h 341"/>
                <a:gd name="T6" fmla="*/ 234950 w 361"/>
                <a:gd name="T7" fmla="*/ 271463 h 341"/>
                <a:gd name="T8" fmla="*/ 573087 w 361"/>
                <a:gd name="T9" fmla="*/ 503238 h 341"/>
                <a:gd name="T10" fmla="*/ 573087 w 361"/>
                <a:gd name="T11" fmla="*/ 541338 h 341"/>
                <a:gd name="T12" fmla="*/ 0 w 361"/>
                <a:gd name="T13" fmla="*/ 541338 h 341"/>
                <a:gd name="T14" fmla="*/ 0 w 361"/>
                <a:gd name="T15" fmla="*/ 498475 h 341"/>
                <a:gd name="T16" fmla="*/ 498475 w 361"/>
                <a:gd name="T17" fmla="*/ 498475 h 341"/>
                <a:gd name="T18" fmla="*/ 168275 w 361"/>
                <a:gd name="T19" fmla="*/ 271463 h 341"/>
                <a:gd name="T20" fmla="*/ 168275 w 361"/>
                <a:gd name="T21" fmla="*/ 268288 h 341"/>
                <a:gd name="T22" fmla="*/ 498475 w 361"/>
                <a:gd name="T23" fmla="*/ 41275 h 341"/>
                <a:gd name="T24" fmla="*/ 0 w 361"/>
                <a:gd name="T25" fmla="*/ 41275 h 341"/>
                <a:gd name="T26" fmla="*/ 0 w 361"/>
                <a:gd name="T27" fmla="*/ 0 h 34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61" h="341">
                  <a:moveTo>
                    <a:pt x="0" y="0"/>
                  </a:moveTo>
                  <a:lnTo>
                    <a:pt x="361" y="0"/>
                  </a:lnTo>
                  <a:lnTo>
                    <a:pt x="361" y="26"/>
                  </a:lnTo>
                  <a:lnTo>
                    <a:pt x="148" y="171"/>
                  </a:lnTo>
                  <a:lnTo>
                    <a:pt x="361" y="317"/>
                  </a:lnTo>
                  <a:lnTo>
                    <a:pt x="361" y="341"/>
                  </a:lnTo>
                  <a:lnTo>
                    <a:pt x="0" y="341"/>
                  </a:lnTo>
                  <a:lnTo>
                    <a:pt x="0" y="314"/>
                  </a:lnTo>
                  <a:lnTo>
                    <a:pt x="314" y="314"/>
                  </a:lnTo>
                  <a:lnTo>
                    <a:pt x="106" y="171"/>
                  </a:lnTo>
                  <a:lnTo>
                    <a:pt x="106" y="169"/>
                  </a:lnTo>
                  <a:lnTo>
                    <a:pt x="314" y="26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11"/>
            <p:cNvSpPr>
              <a:spLocks noEditPoints="1"/>
            </p:cNvSpPr>
            <p:nvPr/>
          </p:nvSpPr>
          <p:spPr bwMode="blackWhite">
            <a:xfrm>
              <a:off x="1403350" y="825500"/>
              <a:ext cx="577850" cy="576263"/>
            </a:xfrm>
            <a:custGeom>
              <a:avLst/>
              <a:gdLst>
                <a:gd name="T0" fmla="*/ 200025 w 364"/>
                <a:gd name="T1" fmla="*/ 136525 h 363"/>
                <a:gd name="T2" fmla="*/ 200025 w 364"/>
                <a:gd name="T3" fmla="*/ 436563 h 363"/>
                <a:gd name="T4" fmla="*/ 531813 w 364"/>
                <a:gd name="T5" fmla="*/ 287338 h 363"/>
                <a:gd name="T6" fmla="*/ 200025 w 364"/>
                <a:gd name="T7" fmla="*/ 136525 h 363"/>
                <a:gd name="T8" fmla="*/ 0 w 364"/>
                <a:gd name="T9" fmla="*/ 0 h 363"/>
                <a:gd name="T10" fmla="*/ 577850 w 364"/>
                <a:gd name="T11" fmla="*/ 266700 h 363"/>
                <a:gd name="T12" fmla="*/ 577850 w 364"/>
                <a:gd name="T13" fmla="*/ 307975 h 363"/>
                <a:gd name="T14" fmla="*/ 0 w 364"/>
                <a:gd name="T15" fmla="*/ 576263 h 363"/>
                <a:gd name="T16" fmla="*/ 0 w 364"/>
                <a:gd name="T17" fmla="*/ 528638 h 363"/>
                <a:gd name="T18" fmla="*/ 160338 w 364"/>
                <a:gd name="T19" fmla="*/ 455613 h 363"/>
                <a:gd name="T20" fmla="*/ 160338 w 364"/>
                <a:gd name="T21" fmla="*/ 117475 h 363"/>
                <a:gd name="T22" fmla="*/ 0 w 364"/>
                <a:gd name="T23" fmla="*/ 44450 h 363"/>
                <a:gd name="T24" fmla="*/ 0 w 364"/>
                <a:gd name="T25" fmla="*/ 0 h 3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" h="363">
                  <a:moveTo>
                    <a:pt x="126" y="86"/>
                  </a:moveTo>
                  <a:lnTo>
                    <a:pt x="126" y="275"/>
                  </a:lnTo>
                  <a:lnTo>
                    <a:pt x="335" y="181"/>
                  </a:lnTo>
                  <a:lnTo>
                    <a:pt x="126" y="86"/>
                  </a:lnTo>
                  <a:close/>
                  <a:moveTo>
                    <a:pt x="0" y="0"/>
                  </a:moveTo>
                  <a:lnTo>
                    <a:pt x="364" y="168"/>
                  </a:lnTo>
                  <a:lnTo>
                    <a:pt x="364" y="194"/>
                  </a:lnTo>
                  <a:lnTo>
                    <a:pt x="0" y="363"/>
                  </a:lnTo>
                  <a:lnTo>
                    <a:pt x="0" y="333"/>
                  </a:lnTo>
                  <a:lnTo>
                    <a:pt x="101" y="287"/>
                  </a:lnTo>
                  <a:lnTo>
                    <a:pt x="101" y="74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12"/>
            <p:cNvSpPr>
              <a:spLocks/>
            </p:cNvSpPr>
            <p:nvPr/>
          </p:nvSpPr>
          <p:spPr bwMode="blackWhite">
            <a:xfrm>
              <a:off x="1403350" y="1455738"/>
              <a:ext cx="573087" cy="509588"/>
            </a:xfrm>
            <a:custGeom>
              <a:avLst/>
              <a:gdLst>
                <a:gd name="T0" fmla="*/ 0 w 361"/>
                <a:gd name="T1" fmla="*/ 0 h 321"/>
                <a:gd name="T2" fmla="*/ 292100 w 361"/>
                <a:gd name="T3" fmla="*/ 231775 h 321"/>
                <a:gd name="T4" fmla="*/ 573087 w 361"/>
                <a:gd name="T5" fmla="*/ 9525 h 321"/>
                <a:gd name="T6" fmla="*/ 573087 w 361"/>
                <a:gd name="T7" fmla="*/ 60325 h 321"/>
                <a:gd name="T8" fmla="*/ 322262 w 361"/>
                <a:gd name="T9" fmla="*/ 255588 h 321"/>
                <a:gd name="T10" fmla="*/ 573087 w 361"/>
                <a:gd name="T11" fmla="*/ 450850 h 321"/>
                <a:gd name="T12" fmla="*/ 573087 w 361"/>
                <a:gd name="T13" fmla="*/ 501650 h 321"/>
                <a:gd name="T14" fmla="*/ 292100 w 361"/>
                <a:gd name="T15" fmla="*/ 280988 h 321"/>
                <a:gd name="T16" fmla="*/ 0 w 361"/>
                <a:gd name="T17" fmla="*/ 509588 h 321"/>
                <a:gd name="T18" fmla="*/ 0 w 361"/>
                <a:gd name="T19" fmla="*/ 460375 h 321"/>
                <a:gd name="T20" fmla="*/ 265112 w 361"/>
                <a:gd name="T21" fmla="*/ 254000 h 321"/>
                <a:gd name="T22" fmla="*/ 0 w 361"/>
                <a:gd name="T23" fmla="*/ 50800 h 321"/>
                <a:gd name="T24" fmla="*/ 0 w 361"/>
                <a:gd name="T25" fmla="*/ 0 h 3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1" h="321">
                  <a:moveTo>
                    <a:pt x="0" y="0"/>
                  </a:moveTo>
                  <a:lnTo>
                    <a:pt x="184" y="146"/>
                  </a:lnTo>
                  <a:lnTo>
                    <a:pt x="361" y="6"/>
                  </a:lnTo>
                  <a:lnTo>
                    <a:pt x="361" y="38"/>
                  </a:lnTo>
                  <a:lnTo>
                    <a:pt x="203" y="161"/>
                  </a:lnTo>
                  <a:lnTo>
                    <a:pt x="361" y="284"/>
                  </a:lnTo>
                  <a:lnTo>
                    <a:pt x="361" y="316"/>
                  </a:lnTo>
                  <a:lnTo>
                    <a:pt x="184" y="177"/>
                  </a:lnTo>
                  <a:lnTo>
                    <a:pt x="0" y="321"/>
                  </a:lnTo>
                  <a:lnTo>
                    <a:pt x="0" y="290"/>
                  </a:lnTo>
                  <a:lnTo>
                    <a:pt x="167" y="160"/>
                  </a:lnTo>
                  <a:lnTo>
                    <a:pt x="0" y="3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13"/>
            <p:cNvSpPr>
              <a:spLocks/>
            </p:cNvSpPr>
            <p:nvPr/>
          </p:nvSpPr>
          <p:spPr bwMode="blackWhite">
            <a:xfrm>
              <a:off x="1403350" y="2293938"/>
              <a:ext cx="573087" cy="404813"/>
            </a:xfrm>
            <a:custGeom>
              <a:avLst/>
              <a:gdLst>
                <a:gd name="T0" fmla="*/ 0 w 361"/>
                <a:gd name="T1" fmla="*/ 0 h 255"/>
                <a:gd name="T2" fmla="*/ 573087 w 361"/>
                <a:gd name="T3" fmla="*/ 0 h 255"/>
                <a:gd name="T4" fmla="*/ 573087 w 361"/>
                <a:gd name="T5" fmla="*/ 404813 h 255"/>
                <a:gd name="T6" fmla="*/ 533400 w 361"/>
                <a:gd name="T7" fmla="*/ 404813 h 255"/>
                <a:gd name="T8" fmla="*/ 533400 w 361"/>
                <a:gd name="T9" fmla="*/ 42863 h 255"/>
                <a:gd name="T10" fmla="*/ 298450 w 361"/>
                <a:gd name="T11" fmla="*/ 42863 h 255"/>
                <a:gd name="T12" fmla="*/ 298450 w 361"/>
                <a:gd name="T13" fmla="*/ 368300 h 255"/>
                <a:gd name="T14" fmla="*/ 260350 w 361"/>
                <a:gd name="T15" fmla="*/ 368300 h 255"/>
                <a:gd name="T16" fmla="*/ 260350 w 361"/>
                <a:gd name="T17" fmla="*/ 42863 h 255"/>
                <a:gd name="T18" fmla="*/ 0 w 361"/>
                <a:gd name="T19" fmla="*/ 42863 h 255"/>
                <a:gd name="T20" fmla="*/ 0 w 361"/>
                <a:gd name="T21" fmla="*/ 0 h 2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61" h="255">
                  <a:moveTo>
                    <a:pt x="0" y="0"/>
                  </a:moveTo>
                  <a:lnTo>
                    <a:pt x="361" y="0"/>
                  </a:lnTo>
                  <a:lnTo>
                    <a:pt x="361" y="255"/>
                  </a:lnTo>
                  <a:lnTo>
                    <a:pt x="336" y="255"/>
                  </a:lnTo>
                  <a:lnTo>
                    <a:pt x="336" y="27"/>
                  </a:lnTo>
                  <a:lnTo>
                    <a:pt x="188" y="27"/>
                  </a:lnTo>
                  <a:lnTo>
                    <a:pt x="188" y="232"/>
                  </a:lnTo>
                  <a:lnTo>
                    <a:pt x="164" y="232"/>
                  </a:lnTo>
                  <a:lnTo>
                    <a:pt x="164" y="27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14"/>
            <p:cNvSpPr>
              <a:spLocks noEditPoints="1"/>
            </p:cNvSpPr>
            <p:nvPr/>
          </p:nvSpPr>
          <p:spPr bwMode="blackWhite">
            <a:xfrm>
              <a:off x="1403350" y="3494088"/>
              <a:ext cx="573087" cy="466725"/>
            </a:xfrm>
            <a:custGeom>
              <a:avLst/>
              <a:gdLst>
                <a:gd name="T0" fmla="*/ 276225 w 361"/>
                <a:gd name="T1" fmla="*/ 42863 h 294"/>
                <a:gd name="T2" fmla="*/ 276225 w 361"/>
                <a:gd name="T3" fmla="*/ 236538 h 294"/>
                <a:gd name="T4" fmla="*/ 277812 w 361"/>
                <a:gd name="T5" fmla="*/ 276225 h 294"/>
                <a:gd name="T6" fmla="*/ 288925 w 361"/>
                <a:gd name="T7" fmla="*/ 311150 h 294"/>
                <a:gd name="T8" fmla="*/ 301625 w 361"/>
                <a:gd name="T9" fmla="*/ 342900 h 294"/>
                <a:gd name="T10" fmla="*/ 322262 w 361"/>
                <a:gd name="T11" fmla="*/ 366713 h 294"/>
                <a:gd name="T12" fmla="*/ 344487 w 361"/>
                <a:gd name="T13" fmla="*/ 387350 h 294"/>
                <a:gd name="T14" fmla="*/ 374650 w 361"/>
                <a:gd name="T15" fmla="*/ 398463 h 294"/>
                <a:gd name="T16" fmla="*/ 407987 w 361"/>
                <a:gd name="T17" fmla="*/ 403225 h 294"/>
                <a:gd name="T18" fmla="*/ 409575 w 361"/>
                <a:gd name="T19" fmla="*/ 403225 h 294"/>
                <a:gd name="T20" fmla="*/ 444500 w 361"/>
                <a:gd name="T21" fmla="*/ 398463 h 294"/>
                <a:gd name="T22" fmla="*/ 476250 w 361"/>
                <a:gd name="T23" fmla="*/ 384175 h 294"/>
                <a:gd name="T24" fmla="*/ 500062 w 361"/>
                <a:gd name="T25" fmla="*/ 360363 h 294"/>
                <a:gd name="T26" fmla="*/ 519112 w 361"/>
                <a:gd name="T27" fmla="*/ 327025 h 294"/>
                <a:gd name="T28" fmla="*/ 530225 w 361"/>
                <a:gd name="T29" fmla="*/ 285750 h 294"/>
                <a:gd name="T30" fmla="*/ 533400 w 361"/>
                <a:gd name="T31" fmla="*/ 238125 h 294"/>
                <a:gd name="T32" fmla="*/ 533400 w 361"/>
                <a:gd name="T33" fmla="*/ 42863 h 294"/>
                <a:gd name="T34" fmla="*/ 276225 w 361"/>
                <a:gd name="T35" fmla="*/ 42863 h 294"/>
                <a:gd name="T36" fmla="*/ 0 w 361"/>
                <a:gd name="T37" fmla="*/ 0 h 294"/>
                <a:gd name="T38" fmla="*/ 573087 w 361"/>
                <a:gd name="T39" fmla="*/ 0 h 294"/>
                <a:gd name="T40" fmla="*/ 573087 w 361"/>
                <a:gd name="T41" fmla="*/ 239713 h 294"/>
                <a:gd name="T42" fmla="*/ 569912 w 361"/>
                <a:gd name="T43" fmla="*/ 292100 h 294"/>
                <a:gd name="T44" fmla="*/ 558800 w 361"/>
                <a:gd name="T45" fmla="*/ 336550 h 294"/>
                <a:gd name="T46" fmla="*/ 539750 w 361"/>
                <a:gd name="T47" fmla="*/ 373063 h 294"/>
                <a:gd name="T48" fmla="*/ 515937 w 361"/>
                <a:gd name="T49" fmla="*/ 404813 h 294"/>
                <a:gd name="T50" fmla="*/ 485775 w 361"/>
                <a:gd name="T51" fmla="*/ 427038 h 294"/>
                <a:gd name="T52" fmla="*/ 450850 w 361"/>
                <a:gd name="T53" fmla="*/ 441325 h 294"/>
                <a:gd name="T54" fmla="*/ 411162 w 361"/>
                <a:gd name="T55" fmla="*/ 446088 h 294"/>
                <a:gd name="T56" fmla="*/ 409575 w 361"/>
                <a:gd name="T57" fmla="*/ 446088 h 294"/>
                <a:gd name="T58" fmla="*/ 369887 w 361"/>
                <a:gd name="T59" fmla="*/ 441325 h 294"/>
                <a:gd name="T60" fmla="*/ 336550 w 361"/>
                <a:gd name="T61" fmla="*/ 430213 h 294"/>
                <a:gd name="T62" fmla="*/ 309562 w 361"/>
                <a:gd name="T63" fmla="*/ 411163 h 294"/>
                <a:gd name="T64" fmla="*/ 284162 w 361"/>
                <a:gd name="T65" fmla="*/ 385763 h 294"/>
                <a:gd name="T66" fmla="*/ 265112 w 361"/>
                <a:gd name="T67" fmla="*/ 354013 h 294"/>
                <a:gd name="T68" fmla="*/ 254000 w 361"/>
                <a:gd name="T69" fmla="*/ 317500 h 294"/>
                <a:gd name="T70" fmla="*/ 244475 w 361"/>
                <a:gd name="T71" fmla="*/ 277813 h 294"/>
                <a:gd name="T72" fmla="*/ 0 w 361"/>
                <a:gd name="T73" fmla="*/ 466725 h 294"/>
                <a:gd name="T74" fmla="*/ 0 w 361"/>
                <a:gd name="T75" fmla="*/ 412750 h 294"/>
                <a:gd name="T76" fmla="*/ 236537 w 361"/>
                <a:gd name="T77" fmla="*/ 230188 h 294"/>
                <a:gd name="T78" fmla="*/ 236537 w 361"/>
                <a:gd name="T79" fmla="*/ 42863 h 294"/>
                <a:gd name="T80" fmla="*/ 0 w 361"/>
                <a:gd name="T81" fmla="*/ 42863 h 294"/>
                <a:gd name="T82" fmla="*/ 0 w 361"/>
                <a:gd name="T83" fmla="*/ 0 h 2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61" h="294">
                  <a:moveTo>
                    <a:pt x="174" y="27"/>
                  </a:moveTo>
                  <a:lnTo>
                    <a:pt x="174" y="149"/>
                  </a:lnTo>
                  <a:lnTo>
                    <a:pt x="175" y="174"/>
                  </a:lnTo>
                  <a:lnTo>
                    <a:pt x="182" y="196"/>
                  </a:lnTo>
                  <a:lnTo>
                    <a:pt x="190" y="216"/>
                  </a:lnTo>
                  <a:lnTo>
                    <a:pt x="203" y="231"/>
                  </a:lnTo>
                  <a:lnTo>
                    <a:pt x="217" y="244"/>
                  </a:lnTo>
                  <a:lnTo>
                    <a:pt x="236" y="251"/>
                  </a:lnTo>
                  <a:lnTo>
                    <a:pt x="257" y="254"/>
                  </a:lnTo>
                  <a:lnTo>
                    <a:pt x="258" y="254"/>
                  </a:lnTo>
                  <a:lnTo>
                    <a:pt x="280" y="251"/>
                  </a:lnTo>
                  <a:lnTo>
                    <a:pt x="300" y="242"/>
                  </a:lnTo>
                  <a:lnTo>
                    <a:pt x="315" y="227"/>
                  </a:lnTo>
                  <a:lnTo>
                    <a:pt x="327" y="206"/>
                  </a:lnTo>
                  <a:lnTo>
                    <a:pt x="334" y="180"/>
                  </a:lnTo>
                  <a:lnTo>
                    <a:pt x="336" y="150"/>
                  </a:lnTo>
                  <a:lnTo>
                    <a:pt x="336" y="27"/>
                  </a:lnTo>
                  <a:lnTo>
                    <a:pt x="174" y="27"/>
                  </a:lnTo>
                  <a:close/>
                  <a:moveTo>
                    <a:pt x="0" y="0"/>
                  </a:moveTo>
                  <a:lnTo>
                    <a:pt x="361" y="0"/>
                  </a:lnTo>
                  <a:lnTo>
                    <a:pt x="361" y="151"/>
                  </a:lnTo>
                  <a:lnTo>
                    <a:pt x="359" y="184"/>
                  </a:lnTo>
                  <a:lnTo>
                    <a:pt x="352" y="212"/>
                  </a:lnTo>
                  <a:lnTo>
                    <a:pt x="340" y="235"/>
                  </a:lnTo>
                  <a:lnTo>
                    <a:pt x="325" y="255"/>
                  </a:lnTo>
                  <a:lnTo>
                    <a:pt x="306" y="269"/>
                  </a:lnTo>
                  <a:lnTo>
                    <a:pt x="284" y="278"/>
                  </a:lnTo>
                  <a:lnTo>
                    <a:pt x="259" y="281"/>
                  </a:lnTo>
                  <a:lnTo>
                    <a:pt x="258" y="281"/>
                  </a:lnTo>
                  <a:lnTo>
                    <a:pt x="233" y="278"/>
                  </a:lnTo>
                  <a:lnTo>
                    <a:pt x="212" y="271"/>
                  </a:lnTo>
                  <a:lnTo>
                    <a:pt x="195" y="259"/>
                  </a:lnTo>
                  <a:lnTo>
                    <a:pt x="179" y="243"/>
                  </a:lnTo>
                  <a:lnTo>
                    <a:pt x="167" y="223"/>
                  </a:lnTo>
                  <a:lnTo>
                    <a:pt x="160" y="200"/>
                  </a:lnTo>
                  <a:lnTo>
                    <a:pt x="154" y="175"/>
                  </a:lnTo>
                  <a:lnTo>
                    <a:pt x="0" y="294"/>
                  </a:lnTo>
                  <a:lnTo>
                    <a:pt x="0" y="260"/>
                  </a:lnTo>
                  <a:lnTo>
                    <a:pt x="149" y="145"/>
                  </a:lnTo>
                  <a:lnTo>
                    <a:pt x="149" y="27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15"/>
            <p:cNvSpPr>
              <a:spLocks noEditPoints="1"/>
            </p:cNvSpPr>
            <p:nvPr/>
          </p:nvSpPr>
          <p:spPr bwMode="blackWhite">
            <a:xfrm>
              <a:off x="1403350" y="4116388"/>
              <a:ext cx="573087" cy="496888"/>
            </a:xfrm>
            <a:custGeom>
              <a:avLst/>
              <a:gdLst>
                <a:gd name="T0" fmla="*/ 39687 w 361"/>
                <a:gd name="T1" fmla="*/ 44450 h 313"/>
                <a:gd name="T2" fmla="*/ 39687 w 361"/>
                <a:gd name="T3" fmla="*/ 192088 h 313"/>
                <a:gd name="T4" fmla="*/ 42862 w 361"/>
                <a:gd name="T5" fmla="*/ 250825 h 313"/>
                <a:gd name="T6" fmla="*/ 57150 w 361"/>
                <a:gd name="T7" fmla="*/ 300038 h 313"/>
                <a:gd name="T8" fmla="*/ 80962 w 361"/>
                <a:gd name="T9" fmla="*/ 346075 h 313"/>
                <a:gd name="T10" fmla="*/ 109537 w 361"/>
                <a:gd name="T11" fmla="*/ 382588 h 313"/>
                <a:gd name="T12" fmla="*/ 147637 w 361"/>
                <a:gd name="T13" fmla="*/ 412750 h 313"/>
                <a:gd name="T14" fmla="*/ 188912 w 361"/>
                <a:gd name="T15" fmla="*/ 434975 h 313"/>
                <a:gd name="T16" fmla="*/ 234950 w 361"/>
                <a:gd name="T17" fmla="*/ 447675 h 313"/>
                <a:gd name="T18" fmla="*/ 284162 w 361"/>
                <a:gd name="T19" fmla="*/ 454025 h 313"/>
                <a:gd name="T20" fmla="*/ 287337 w 361"/>
                <a:gd name="T21" fmla="*/ 454025 h 313"/>
                <a:gd name="T22" fmla="*/ 336550 w 361"/>
                <a:gd name="T23" fmla="*/ 447675 h 313"/>
                <a:gd name="T24" fmla="*/ 382587 w 361"/>
                <a:gd name="T25" fmla="*/ 434975 h 313"/>
                <a:gd name="T26" fmla="*/ 425450 w 361"/>
                <a:gd name="T27" fmla="*/ 412750 h 313"/>
                <a:gd name="T28" fmla="*/ 461962 w 361"/>
                <a:gd name="T29" fmla="*/ 382588 h 313"/>
                <a:gd name="T30" fmla="*/ 492125 w 361"/>
                <a:gd name="T31" fmla="*/ 346075 h 313"/>
                <a:gd name="T32" fmla="*/ 515937 w 361"/>
                <a:gd name="T33" fmla="*/ 300038 h 313"/>
                <a:gd name="T34" fmla="*/ 530225 w 361"/>
                <a:gd name="T35" fmla="*/ 250825 h 313"/>
                <a:gd name="T36" fmla="*/ 533400 w 361"/>
                <a:gd name="T37" fmla="*/ 192088 h 313"/>
                <a:gd name="T38" fmla="*/ 533400 w 361"/>
                <a:gd name="T39" fmla="*/ 44450 h 313"/>
                <a:gd name="T40" fmla="*/ 39687 w 361"/>
                <a:gd name="T41" fmla="*/ 44450 h 313"/>
                <a:gd name="T42" fmla="*/ 0 w 361"/>
                <a:gd name="T43" fmla="*/ 0 h 313"/>
                <a:gd name="T44" fmla="*/ 573087 w 361"/>
                <a:gd name="T45" fmla="*/ 0 h 313"/>
                <a:gd name="T46" fmla="*/ 573087 w 361"/>
                <a:gd name="T47" fmla="*/ 192088 h 313"/>
                <a:gd name="T48" fmla="*/ 569912 w 361"/>
                <a:gd name="T49" fmla="*/ 250825 h 313"/>
                <a:gd name="T50" fmla="*/ 557212 w 361"/>
                <a:gd name="T51" fmla="*/ 304800 h 313"/>
                <a:gd name="T52" fmla="*/ 536575 w 361"/>
                <a:gd name="T53" fmla="*/ 352425 h 313"/>
                <a:gd name="T54" fmla="*/ 509587 w 361"/>
                <a:gd name="T55" fmla="*/ 393700 h 313"/>
                <a:gd name="T56" fmla="*/ 473075 w 361"/>
                <a:gd name="T57" fmla="*/ 428625 h 313"/>
                <a:gd name="T58" fmla="*/ 434975 w 361"/>
                <a:gd name="T59" fmla="*/ 457200 h 313"/>
                <a:gd name="T60" fmla="*/ 390525 w 361"/>
                <a:gd name="T61" fmla="*/ 479425 h 313"/>
                <a:gd name="T62" fmla="*/ 341312 w 361"/>
                <a:gd name="T63" fmla="*/ 493713 h 313"/>
                <a:gd name="T64" fmla="*/ 288925 w 361"/>
                <a:gd name="T65" fmla="*/ 496888 h 313"/>
                <a:gd name="T66" fmla="*/ 287337 w 361"/>
                <a:gd name="T67" fmla="*/ 496888 h 313"/>
                <a:gd name="T68" fmla="*/ 234950 w 361"/>
                <a:gd name="T69" fmla="*/ 493713 h 313"/>
                <a:gd name="T70" fmla="*/ 184150 w 361"/>
                <a:gd name="T71" fmla="*/ 479425 h 313"/>
                <a:gd name="T72" fmla="*/ 141287 w 361"/>
                <a:gd name="T73" fmla="*/ 457200 h 313"/>
                <a:gd name="T74" fmla="*/ 101600 w 361"/>
                <a:gd name="T75" fmla="*/ 428625 h 313"/>
                <a:gd name="T76" fmla="*/ 66675 w 361"/>
                <a:gd name="T77" fmla="*/ 393700 h 313"/>
                <a:gd name="T78" fmla="*/ 39687 w 361"/>
                <a:gd name="T79" fmla="*/ 352425 h 313"/>
                <a:gd name="T80" fmla="*/ 19050 w 361"/>
                <a:gd name="T81" fmla="*/ 304800 h 313"/>
                <a:gd name="T82" fmla="*/ 3175 w 361"/>
                <a:gd name="T83" fmla="*/ 250825 h 313"/>
                <a:gd name="T84" fmla="*/ 0 w 361"/>
                <a:gd name="T85" fmla="*/ 192088 h 313"/>
                <a:gd name="T86" fmla="*/ 0 w 361"/>
                <a:gd name="T87" fmla="*/ 0 h 31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361" h="313">
                  <a:moveTo>
                    <a:pt x="25" y="28"/>
                  </a:moveTo>
                  <a:lnTo>
                    <a:pt x="25" y="121"/>
                  </a:lnTo>
                  <a:lnTo>
                    <a:pt x="27" y="158"/>
                  </a:lnTo>
                  <a:lnTo>
                    <a:pt x="36" y="189"/>
                  </a:lnTo>
                  <a:lnTo>
                    <a:pt x="51" y="218"/>
                  </a:lnTo>
                  <a:lnTo>
                    <a:pt x="69" y="241"/>
                  </a:lnTo>
                  <a:lnTo>
                    <a:pt x="93" y="260"/>
                  </a:lnTo>
                  <a:lnTo>
                    <a:pt x="119" y="274"/>
                  </a:lnTo>
                  <a:lnTo>
                    <a:pt x="148" y="282"/>
                  </a:lnTo>
                  <a:lnTo>
                    <a:pt x="179" y="286"/>
                  </a:lnTo>
                  <a:lnTo>
                    <a:pt x="181" y="286"/>
                  </a:lnTo>
                  <a:lnTo>
                    <a:pt x="212" y="282"/>
                  </a:lnTo>
                  <a:lnTo>
                    <a:pt x="241" y="274"/>
                  </a:lnTo>
                  <a:lnTo>
                    <a:pt x="268" y="260"/>
                  </a:lnTo>
                  <a:lnTo>
                    <a:pt x="291" y="241"/>
                  </a:lnTo>
                  <a:lnTo>
                    <a:pt x="310" y="218"/>
                  </a:lnTo>
                  <a:lnTo>
                    <a:pt x="325" y="189"/>
                  </a:lnTo>
                  <a:lnTo>
                    <a:pt x="334" y="158"/>
                  </a:lnTo>
                  <a:lnTo>
                    <a:pt x="336" y="121"/>
                  </a:lnTo>
                  <a:lnTo>
                    <a:pt x="336" y="28"/>
                  </a:lnTo>
                  <a:lnTo>
                    <a:pt x="25" y="28"/>
                  </a:lnTo>
                  <a:close/>
                  <a:moveTo>
                    <a:pt x="0" y="0"/>
                  </a:moveTo>
                  <a:lnTo>
                    <a:pt x="361" y="0"/>
                  </a:lnTo>
                  <a:lnTo>
                    <a:pt x="361" y="121"/>
                  </a:lnTo>
                  <a:lnTo>
                    <a:pt x="359" y="158"/>
                  </a:lnTo>
                  <a:lnTo>
                    <a:pt x="351" y="192"/>
                  </a:lnTo>
                  <a:lnTo>
                    <a:pt x="338" y="222"/>
                  </a:lnTo>
                  <a:lnTo>
                    <a:pt x="321" y="248"/>
                  </a:lnTo>
                  <a:lnTo>
                    <a:pt x="298" y="270"/>
                  </a:lnTo>
                  <a:lnTo>
                    <a:pt x="274" y="288"/>
                  </a:lnTo>
                  <a:lnTo>
                    <a:pt x="246" y="302"/>
                  </a:lnTo>
                  <a:lnTo>
                    <a:pt x="215" y="311"/>
                  </a:lnTo>
                  <a:lnTo>
                    <a:pt x="182" y="313"/>
                  </a:lnTo>
                  <a:lnTo>
                    <a:pt x="181" y="313"/>
                  </a:lnTo>
                  <a:lnTo>
                    <a:pt x="148" y="311"/>
                  </a:lnTo>
                  <a:lnTo>
                    <a:pt x="116" y="302"/>
                  </a:lnTo>
                  <a:lnTo>
                    <a:pt x="89" y="288"/>
                  </a:lnTo>
                  <a:lnTo>
                    <a:pt x="64" y="270"/>
                  </a:lnTo>
                  <a:lnTo>
                    <a:pt x="42" y="248"/>
                  </a:lnTo>
                  <a:lnTo>
                    <a:pt x="25" y="222"/>
                  </a:lnTo>
                  <a:lnTo>
                    <a:pt x="12" y="192"/>
                  </a:lnTo>
                  <a:lnTo>
                    <a:pt x="2" y="158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6"/>
            <p:cNvSpPr>
              <a:spLocks/>
            </p:cNvSpPr>
            <p:nvPr/>
          </p:nvSpPr>
          <p:spPr bwMode="blackWhite">
            <a:xfrm>
              <a:off x="1403350" y="4748213"/>
              <a:ext cx="573087" cy="454025"/>
            </a:xfrm>
            <a:custGeom>
              <a:avLst/>
              <a:gdLst>
                <a:gd name="T0" fmla="*/ 0 w 361"/>
                <a:gd name="T1" fmla="*/ 0 h 286"/>
                <a:gd name="T2" fmla="*/ 573087 w 361"/>
                <a:gd name="T3" fmla="*/ 0 h 286"/>
                <a:gd name="T4" fmla="*/ 573087 w 361"/>
                <a:gd name="T5" fmla="*/ 44450 h 286"/>
                <a:gd name="T6" fmla="*/ 307975 w 361"/>
                <a:gd name="T7" fmla="*/ 44450 h 286"/>
                <a:gd name="T8" fmla="*/ 307975 w 361"/>
                <a:gd name="T9" fmla="*/ 409575 h 286"/>
                <a:gd name="T10" fmla="*/ 573087 w 361"/>
                <a:gd name="T11" fmla="*/ 409575 h 286"/>
                <a:gd name="T12" fmla="*/ 573087 w 361"/>
                <a:gd name="T13" fmla="*/ 454025 h 286"/>
                <a:gd name="T14" fmla="*/ 0 w 361"/>
                <a:gd name="T15" fmla="*/ 454025 h 286"/>
                <a:gd name="T16" fmla="*/ 0 w 361"/>
                <a:gd name="T17" fmla="*/ 409575 h 286"/>
                <a:gd name="T18" fmla="*/ 268287 w 361"/>
                <a:gd name="T19" fmla="*/ 409575 h 286"/>
                <a:gd name="T20" fmla="*/ 268287 w 361"/>
                <a:gd name="T21" fmla="*/ 44450 h 286"/>
                <a:gd name="T22" fmla="*/ 0 w 361"/>
                <a:gd name="T23" fmla="*/ 44450 h 286"/>
                <a:gd name="T24" fmla="*/ 0 w 361"/>
                <a:gd name="T25" fmla="*/ 0 h 2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1" h="286">
                  <a:moveTo>
                    <a:pt x="0" y="0"/>
                  </a:moveTo>
                  <a:lnTo>
                    <a:pt x="361" y="0"/>
                  </a:lnTo>
                  <a:lnTo>
                    <a:pt x="361" y="28"/>
                  </a:lnTo>
                  <a:lnTo>
                    <a:pt x="194" y="28"/>
                  </a:lnTo>
                  <a:lnTo>
                    <a:pt x="194" y="258"/>
                  </a:lnTo>
                  <a:lnTo>
                    <a:pt x="361" y="258"/>
                  </a:lnTo>
                  <a:lnTo>
                    <a:pt x="361" y="286"/>
                  </a:lnTo>
                  <a:lnTo>
                    <a:pt x="0" y="286"/>
                  </a:lnTo>
                  <a:lnTo>
                    <a:pt x="0" y="258"/>
                  </a:lnTo>
                  <a:lnTo>
                    <a:pt x="169" y="258"/>
                  </a:lnTo>
                  <a:lnTo>
                    <a:pt x="169" y="28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17"/>
            <p:cNvSpPr>
              <a:spLocks noEditPoints="1"/>
            </p:cNvSpPr>
            <p:nvPr/>
          </p:nvSpPr>
          <p:spPr bwMode="blackWhite">
            <a:xfrm>
              <a:off x="1403350" y="5314950"/>
              <a:ext cx="577850" cy="574675"/>
            </a:xfrm>
            <a:custGeom>
              <a:avLst/>
              <a:gdLst>
                <a:gd name="T0" fmla="*/ 200025 w 364"/>
                <a:gd name="T1" fmla="*/ 134938 h 362"/>
                <a:gd name="T2" fmla="*/ 200025 w 364"/>
                <a:gd name="T3" fmla="*/ 438150 h 362"/>
                <a:gd name="T4" fmla="*/ 531813 w 364"/>
                <a:gd name="T5" fmla="*/ 285750 h 362"/>
                <a:gd name="T6" fmla="*/ 200025 w 364"/>
                <a:gd name="T7" fmla="*/ 134938 h 362"/>
                <a:gd name="T8" fmla="*/ 0 w 364"/>
                <a:gd name="T9" fmla="*/ 0 h 362"/>
                <a:gd name="T10" fmla="*/ 577850 w 364"/>
                <a:gd name="T11" fmla="*/ 268288 h 362"/>
                <a:gd name="T12" fmla="*/ 577850 w 364"/>
                <a:gd name="T13" fmla="*/ 306388 h 362"/>
                <a:gd name="T14" fmla="*/ 0 w 364"/>
                <a:gd name="T15" fmla="*/ 574675 h 362"/>
                <a:gd name="T16" fmla="*/ 0 w 364"/>
                <a:gd name="T17" fmla="*/ 530225 h 362"/>
                <a:gd name="T18" fmla="*/ 160338 w 364"/>
                <a:gd name="T19" fmla="*/ 454025 h 362"/>
                <a:gd name="T20" fmla="*/ 160338 w 364"/>
                <a:gd name="T21" fmla="*/ 115888 h 362"/>
                <a:gd name="T22" fmla="*/ 0 w 364"/>
                <a:gd name="T23" fmla="*/ 42863 h 362"/>
                <a:gd name="T24" fmla="*/ 0 w 364"/>
                <a:gd name="T25" fmla="*/ 0 h 3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" h="362">
                  <a:moveTo>
                    <a:pt x="126" y="85"/>
                  </a:moveTo>
                  <a:lnTo>
                    <a:pt x="126" y="276"/>
                  </a:lnTo>
                  <a:lnTo>
                    <a:pt x="335" y="180"/>
                  </a:lnTo>
                  <a:lnTo>
                    <a:pt x="126" y="85"/>
                  </a:lnTo>
                  <a:close/>
                  <a:moveTo>
                    <a:pt x="0" y="0"/>
                  </a:moveTo>
                  <a:lnTo>
                    <a:pt x="364" y="169"/>
                  </a:lnTo>
                  <a:lnTo>
                    <a:pt x="364" y="193"/>
                  </a:lnTo>
                  <a:lnTo>
                    <a:pt x="0" y="362"/>
                  </a:lnTo>
                  <a:lnTo>
                    <a:pt x="0" y="334"/>
                  </a:lnTo>
                  <a:lnTo>
                    <a:pt x="101" y="286"/>
                  </a:lnTo>
                  <a:lnTo>
                    <a:pt x="101" y="73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18"/>
            <p:cNvSpPr>
              <a:spLocks/>
            </p:cNvSpPr>
            <p:nvPr/>
          </p:nvSpPr>
          <p:spPr bwMode="blackWhite">
            <a:xfrm>
              <a:off x="1403350" y="6000750"/>
              <a:ext cx="573087" cy="539750"/>
            </a:xfrm>
            <a:custGeom>
              <a:avLst/>
              <a:gdLst>
                <a:gd name="T0" fmla="*/ 0 w 361"/>
                <a:gd name="T1" fmla="*/ 0 h 340"/>
                <a:gd name="T2" fmla="*/ 573087 w 361"/>
                <a:gd name="T3" fmla="*/ 0 h 340"/>
                <a:gd name="T4" fmla="*/ 573087 w 361"/>
                <a:gd name="T5" fmla="*/ 39688 h 340"/>
                <a:gd name="T6" fmla="*/ 234950 w 361"/>
                <a:gd name="T7" fmla="*/ 269875 h 340"/>
                <a:gd name="T8" fmla="*/ 573087 w 361"/>
                <a:gd name="T9" fmla="*/ 500063 h 340"/>
                <a:gd name="T10" fmla="*/ 573087 w 361"/>
                <a:gd name="T11" fmla="*/ 539750 h 340"/>
                <a:gd name="T12" fmla="*/ 0 w 361"/>
                <a:gd name="T13" fmla="*/ 539750 h 340"/>
                <a:gd name="T14" fmla="*/ 0 w 361"/>
                <a:gd name="T15" fmla="*/ 498475 h 340"/>
                <a:gd name="T16" fmla="*/ 498475 w 361"/>
                <a:gd name="T17" fmla="*/ 498475 h 340"/>
                <a:gd name="T18" fmla="*/ 168275 w 361"/>
                <a:gd name="T19" fmla="*/ 271463 h 340"/>
                <a:gd name="T20" fmla="*/ 168275 w 361"/>
                <a:gd name="T21" fmla="*/ 268288 h 340"/>
                <a:gd name="T22" fmla="*/ 498475 w 361"/>
                <a:gd name="T23" fmla="*/ 41275 h 340"/>
                <a:gd name="T24" fmla="*/ 0 w 361"/>
                <a:gd name="T25" fmla="*/ 41275 h 340"/>
                <a:gd name="T26" fmla="*/ 0 w 361"/>
                <a:gd name="T27" fmla="*/ 0 h 3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61" h="340">
                  <a:moveTo>
                    <a:pt x="0" y="0"/>
                  </a:moveTo>
                  <a:lnTo>
                    <a:pt x="361" y="0"/>
                  </a:lnTo>
                  <a:lnTo>
                    <a:pt x="361" y="25"/>
                  </a:lnTo>
                  <a:lnTo>
                    <a:pt x="148" y="170"/>
                  </a:lnTo>
                  <a:lnTo>
                    <a:pt x="361" y="315"/>
                  </a:lnTo>
                  <a:lnTo>
                    <a:pt x="361" y="340"/>
                  </a:lnTo>
                  <a:lnTo>
                    <a:pt x="0" y="340"/>
                  </a:lnTo>
                  <a:lnTo>
                    <a:pt x="0" y="314"/>
                  </a:lnTo>
                  <a:lnTo>
                    <a:pt x="314" y="314"/>
                  </a:lnTo>
                  <a:lnTo>
                    <a:pt x="106" y="171"/>
                  </a:lnTo>
                  <a:lnTo>
                    <a:pt x="106" y="169"/>
                  </a:lnTo>
                  <a:lnTo>
                    <a:pt x="314" y="26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Rectangle 4"/>
          <p:cNvSpPr>
            <a:spLocks noChangeArrowheads="1"/>
          </p:cNvSpPr>
          <p:nvPr userDrawn="1"/>
        </p:nvSpPr>
        <p:spPr bwMode="blackWhite">
          <a:xfrm>
            <a:off x="431801" y="1989721"/>
            <a:ext cx="3419475" cy="4048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1636" tIns="40818" rIns="81636" bIns="40818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21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A TITLE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155973"/>
            <a:ext cx="8066114" cy="648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MAIN SLIDE TITLE</a:t>
            </a:r>
            <a:br>
              <a:rPr lang="en-US" dirty="0"/>
            </a:br>
            <a:r>
              <a:rPr lang="en-US" dirty="0"/>
              <a:t>MAIN SLIDE TITLE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blackWhite">
          <a:xfrm>
            <a:off x="431800" y="822052"/>
            <a:ext cx="4032000" cy="4048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1636" tIns="40818" rIns="81636" bIns="40818" anchor="ctr"/>
          <a:lstStyle/>
          <a:p>
            <a:endParaRPr lang="en-US" dirty="0"/>
          </a:p>
        </p:txBody>
      </p:sp>
      <p:grpSp>
        <p:nvGrpSpPr>
          <p:cNvPr id="22" name="Group 19"/>
          <p:cNvGrpSpPr>
            <a:grpSpLocks/>
          </p:cNvGrpSpPr>
          <p:nvPr userDrawn="1"/>
        </p:nvGrpSpPr>
        <p:grpSpPr bwMode="auto">
          <a:xfrm>
            <a:off x="8705730" y="213488"/>
            <a:ext cx="167311" cy="1833138"/>
            <a:chOff x="1392238" y="176213"/>
            <a:chExt cx="595312" cy="6364287"/>
          </a:xfrm>
        </p:grpSpPr>
        <p:sp>
          <p:nvSpPr>
            <p:cNvPr id="23" name="Freeform 6"/>
            <p:cNvSpPr>
              <a:spLocks/>
            </p:cNvSpPr>
            <p:nvPr/>
          </p:nvSpPr>
          <p:spPr bwMode="blackWhite">
            <a:xfrm>
              <a:off x="1392238" y="2765425"/>
              <a:ext cx="279400" cy="276225"/>
            </a:xfrm>
            <a:custGeom>
              <a:avLst/>
              <a:gdLst>
                <a:gd name="T0" fmla="*/ 279400 w 176"/>
                <a:gd name="T1" fmla="*/ 0 h 174"/>
                <a:gd name="T2" fmla="*/ 279400 w 176"/>
                <a:gd name="T3" fmla="*/ 41275 h 174"/>
                <a:gd name="T4" fmla="*/ 227013 w 176"/>
                <a:gd name="T5" fmla="*/ 50800 h 174"/>
                <a:gd name="T6" fmla="*/ 177800 w 176"/>
                <a:gd name="T7" fmla="*/ 71438 h 174"/>
                <a:gd name="T8" fmla="*/ 134938 w 176"/>
                <a:gd name="T9" fmla="*/ 98425 h 174"/>
                <a:gd name="T10" fmla="*/ 100013 w 176"/>
                <a:gd name="T11" fmla="*/ 134938 h 174"/>
                <a:gd name="T12" fmla="*/ 71438 w 176"/>
                <a:gd name="T13" fmla="*/ 177800 h 174"/>
                <a:gd name="T14" fmla="*/ 50800 w 176"/>
                <a:gd name="T15" fmla="*/ 225425 h 174"/>
                <a:gd name="T16" fmla="*/ 41275 w 176"/>
                <a:gd name="T17" fmla="*/ 276225 h 174"/>
                <a:gd name="T18" fmla="*/ 0 w 176"/>
                <a:gd name="T19" fmla="*/ 276225 h 174"/>
                <a:gd name="T20" fmla="*/ 11113 w 176"/>
                <a:gd name="T21" fmla="*/ 222250 h 174"/>
                <a:gd name="T22" fmla="*/ 26988 w 176"/>
                <a:gd name="T23" fmla="*/ 173038 h 174"/>
                <a:gd name="T24" fmla="*/ 53975 w 176"/>
                <a:gd name="T25" fmla="*/ 127000 h 174"/>
                <a:gd name="T26" fmla="*/ 87313 w 176"/>
                <a:gd name="T27" fmla="*/ 87313 h 174"/>
                <a:gd name="T28" fmla="*/ 128588 w 176"/>
                <a:gd name="T29" fmla="*/ 53975 h 174"/>
                <a:gd name="T30" fmla="*/ 174625 w 176"/>
                <a:gd name="T31" fmla="*/ 26988 h 174"/>
                <a:gd name="T32" fmla="*/ 225425 w 176"/>
                <a:gd name="T33" fmla="*/ 11113 h 174"/>
                <a:gd name="T34" fmla="*/ 279400 w 176"/>
                <a:gd name="T35" fmla="*/ 0 h 17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76" h="174">
                  <a:moveTo>
                    <a:pt x="176" y="0"/>
                  </a:moveTo>
                  <a:lnTo>
                    <a:pt x="176" y="26"/>
                  </a:lnTo>
                  <a:lnTo>
                    <a:pt x="143" y="32"/>
                  </a:lnTo>
                  <a:lnTo>
                    <a:pt x="112" y="45"/>
                  </a:lnTo>
                  <a:lnTo>
                    <a:pt x="85" y="62"/>
                  </a:lnTo>
                  <a:lnTo>
                    <a:pt x="63" y="85"/>
                  </a:lnTo>
                  <a:lnTo>
                    <a:pt x="45" y="112"/>
                  </a:lnTo>
                  <a:lnTo>
                    <a:pt x="32" y="142"/>
                  </a:lnTo>
                  <a:lnTo>
                    <a:pt x="26" y="174"/>
                  </a:lnTo>
                  <a:lnTo>
                    <a:pt x="0" y="174"/>
                  </a:lnTo>
                  <a:lnTo>
                    <a:pt x="7" y="140"/>
                  </a:lnTo>
                  <a:lnTo>
                    <a:pt x="17" y="109"/>
                  </a:lnTo>
                  <a:lnTo>
                    <a:pt x="34" y="80"/>
                  </a:lnTo>
                  <a:lnTo>
                    <a:pt x="55" y="55"/>
                  </a:lnTo>
                  <a:lnTo>
                    <a:pt x="81" y="34"/>
                  </a:lnTo>
                  <a:lnTo>
                    <a:pt x="110" y="17"/>
                  </a:lnTo>
                  <a:lnTo>
                    <a:pt x="142" y="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7"/>
            <p:cNvSpPr>
              <a:spLocks/>
            </p:cNvSpPr>
            <p:nvPr/>
          </p:nvSpPr>
          <p:spPr bwMode="blackWhite">
            <a:xfrm>
              <a:off x="1711325" y="2765425"/>
              <a:ext cx="276225" cy="276225"/>
            </a:xfrm>
            <a:custGeom>
              <a:avLst/>
              <a:gdLst>
                <a:gd name="T0" fmla="*/ 0 w 174"/>
                <a:gd name="T1" fmla="*/ 0 h 174"/>
                <a:gd name="T2" fmla="*/ 53975 w 174"/>
                <a:gd name="T3" fmla="*/ 11113 h 174"/>
                <a:gd name="T4" fmla="*/ 103188 w 174"/>
                <a:gd name="T5" fmla="*/ 26988 h 174"/>
                <a:gd name="T6" fmla="*/ 149225 w 174"/>
                <a:gd name="T7" fmla="*/ 53975 h 174"/>
                <a:gd name="T8" fmla="*/ 188913 w 174"/>
                <a:gd name="T9" fmla="*/ 87313 h 174"/>
                <a:gd name="T10" fmla="*/ 222250 w 174"/>
                <a:gd name="T11" fmla="*/ 127000 h 174"/>
                <a:gd name="T12" fmla="*/ 249238 w 174"/>
                <a:gd name="T13" fmla="*/ 173038 h 174"/>
                <a:gd name="T14" fmla="*/ 268288 w 174"/>
                <a:gd name="T15" fmla="*/ 222250 h 174"/>
                <a:gd name="T16" fmla="*/ 276225 w 174"/>
                <a:gd name="T17" fmla="*/ 276225 h 174"/>
                <a:gd name="T18" fmla="*/ 234950 w 174"/>
                <a:gd name="T19" fmla="*/ 276225 h 174"/>
                <a:gd name="T20" fmla="*/ 225425 w 174"/>
                <a:gd name="T21" fmla="*/ 225425 h 174"/>
                <a:gd name="T22" fmla="*/ 204788 w 174"/>
                <a:gd name="T23" fmla="*/ 177800 h 174"/>
                <a:gd name="T24" fmla="*/ 177800 w 174"/>
                <a:gd name="T25" fmla="*/ 134938 h 174"/>
                <a:gd name="T26" fmla="*/ 141288 w 174"/>
                <a:gd name="T27" fmla="*/ 98425 h 174"/>
                <a:gd name="T28" fmla="*/ 100013 w 174"/>
                <a:gd name="T29" fmla="*/ 71438 h 174"/>
                <a:gd name="T30" fmla="*/ 50800 w 174"/>
                <a:gd name="T31" fmla="*/ 50800 h 174"/>
                <a:gd name="T32" fmla="*/ 0 w 174"/>
                <a:gd name="T33" fmla="*/ 41275 h 174"/>
                <a:gd name="T34" fmla="*/ 0 w 174"/>
                <a:gd name="T35" fmla="*/ 0 h 17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74" h="174">
                  <a:moveTo>
                    <a:pt x="0" y="0"/>
                  </a:moveTo>
                  <a:lnTo>
                    <a:pt x="34" y="7"/>
                  </a:lnTo>
                  <a:lnTo>
                    <a:pt x="65" y="17"/>
                  </a:lnTo>
                  <a:lnTo>
                    <a:pt x="94" y="34"/>
                  </a:lnTo>
                  <a:lnTo>
                    <a:pt x="119" y="55"/>
                  </a:lnTo>
                  <a:lnTo>
                    <a:pt x="140" y="80"/>
                  </a:lnTo>
                  <a:lnTo>
                    <a:pt x="157" y="109"/>
                  </a:lnTo>
                  <a:lnTo>
                    <a:pt x="169" y="140"/>
                  </a:lnTo>
                  <a:lnTo>
                    <a:pt x="174" y="174"/>
                  </a:lnTo>
                  <a:lnTo>
                    <a:pt x="148" y="174"/>
                  </a:lnTo>
                  <a:lnTo>
                    <a:pt x="142" y="142"/>
                  </a:lnTo>
                  <a:lnTo>
                    <a:pt x="129" y="112"/>
                  </a:lnTo>
                  <a:lnTo>
                    <a:pt x="112" y="85"/>
                  </a:lnTo>
                  <a:lnTo>
                    <a:pt x="89" y="62"/>
                  </a:lnTo>
                  <a:lnTo>
                    <a:pt x="63" y="45"/>
                  </a:lnTo>
                  <a:lnTo>
                    <a:pt x="32" y="32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8"/>
            <p:cNvSpPr>
              <a:spLocks/>
            </p:cNvSpPr>
            <p:nvPr/>
          </p:nvSpPr>
          <p:spPr bwMode="blackWhite">
            <a:xfrm>
              <a:off x="1711325" y="3086100"/>
              <a:ext cx="276225" cy="274638"/>
            </a:xfrm>
            <a:custGeom>
              <a:avLst/>
              <a:gdLst>
                <a:gd name="T0" fmla="*/ 234950 w 174"/>
                <a:gd name="T1" fmla="*/ 0 h 173"/>
                <a:gd name="T2" fmla="*/ 276225 w 174"/>
                <a:gd name="T3" fmla="*/ 0 h 173"/>
                <a:gd name="T4" fmla="*/ 268288 w 174"/>
                <a:gd name="T5" fmla="*/ 52388 h 173"/>
                <a:gd name="T6" fmla="*/ 249238 w 174"/>
                <a:gd name="T7" fmla="*/ 103188 h 173"/>
                <a:gd name="T8" fmla="*/ 222250 w 174"/>
                <a:gd name="T9" fmla="*/ 147638 h 173"/>
                <a:gd name="T10" fmla="*/ 188913 w 174"/>
                <a:gd name="T11" fmla="*/ 188913 h 173"/>
                <a:gd name="T12" fmla="*/ 149225 w 174"/>
                <a:gd name="T13" fmla="*/ 222250 h 173"/>
                <a:gd name="T14" fmla="*/ 103188 w 174"/>
                <a:gd name="T15" fmla="*/ 247650 h 173"/>
                <a:gd name="T16" fmla="*/ 53975 w 174"/>
                <a:gd name="T17" fmla="*/ 266700 h 173"/>
                <a:gd name="T18" fmla="*/ 0 w 174"/>
                <a:gd name="T19" fmla="*/ 274638 h 173"/>
                <a:gd name="T20" fmla="*/ 0 w 174"/>
                <a:gd name="T21" fmla="*/ 234950 h 173"/>
                <a:gd name="T22" fmla="*/ 50800 w 174"/>
                <a:gd name="T23" fmla="*/ 223838 h 173"/>
                <a:gd name="T24" fmla="*/ 100013 w 174"/>
                <a:gd name="T25" fmla="*/ 206375 h 173"/>
                <a:gd name="T26" fmla="*/ 141288 w 174"/>
                <a:gd name="T27" fmla="*/ 176213 h 173"/>
                <a:gd name="T28" fmla="*/ 177800 w 174"/>
                <a:gd name="T29" fmla="*/ 141288 h 173"/>
                <a:gd name="T30" fmla="*/ 204788 w 174"/>
                <a:gd name="T31" fmla="*/ 100013 h 173"/>
                <a:gd name="T32" fmla="*/ 225425 w 174"/>
                <a:gd name="T33" fmla="*/ 52388 h 173"/>
                <a:gd name="T34" fmla="*/ 234950 w 174"/>
                <a:gd name="T35" fmla="*/ 0 h 1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74" h="173">
                  <a:moveTo>
                    <a:pt x="148" y="0"/>
                  </a:moveTo>
                  <a:lnTo>
                    <a:pt x="174" y="0"/>
                  </a:lnTo>
                  <a:lnTo>
                    <a:pt x="169" y="33"/>
                  </a:lnTo>
                  <a:lnTo>
                    <a:pt x="157" y="65"/>
                  </a:lnTo>
                  <a:lnTo>
                    <a:pt x="140" y="93"/>
                  </a:lnTo>
                  <a:lnTo>
                    <a:pt x="119" y="119"/>
                  </a:lnTo>
                  <a:lnTo>
                    <a:pt x="94" y="140"/>
                  </a:lnTo>
                  <a:lnTo>
                    <a:pt x="65" y="156"/>
                  </a:lnTo>
                  <a:lnTo>
                    <a:pt x="34" y="168"/>
                  </a:lnTo>
                  <a:lnTo>
                    <a:pt x="0" y="173"/>
                  </a:lnTo>
                  <a:lnTo>
                    <a:pt x="0" y="148"/>
                  </a:lnTo>
                  <a:lnTo>
                    <a:pt x="32" y="141"/>
                  </a:lnTo>
                  <a:lnTo>
                    <a:pt x="63" y="130"/>
                  </a:lnTo>
                  <a:lnTo>
                    <a:pt x="89" y="111"/>
                  </a:lnTo>
                  <a:lnTo>
                    <a:pt x="112" y="89"/>
                  </a:lnTo>
                  <a:lnTo>
                    <a:pt x="129" y="63"/>
                  </a:lnTo>
                  <a:lnTo>
                    <a:pt x="142" y="3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9"/>
            <p:cNvSpPr>
              <a:spLocks/>
            </p:cNvSpPr>
            <p:nvPr/>
          </p:nvSpPr>
          <p:spPr bwMode="blackWhite">
            <a:xfrm>
              <a:off x="1392238" y="3086100"/>
              <a:ext cx="279400" cy="274638"/>
            </a:xfrm>
            <a:custGeom>
              <a:avLst/>
              <a:gdLst>
                <a:gd name="T0" fmla="*/ 0 w 176"/>
                <a:gd name="T1" fmla="*/ 0 h 173"/>
                <a:gd name="T2" fmla="*/ 41275 w 176"/>
                <a:gd name="T3" fmla="*/ 0 h 173"/>
                <a:gd name="T4" fmla="*/ 50800 w 176"/>
                <a:gd name="T5" fmla="*/ 52388 h 173"/>
                <a:gd name="T6" fmla="*/ 71438 w 176"/>
                <a:gd name="T7" fmla="*/ 100013 h 173"/>
                <a:gd name="T8" fmla="*/ 100013 w 176"/>
                <a:gd name="T9" fmla="*/ 141288 h 173"/>
                <a:gd name="T10" fmla="*/ 134938 w 176"/>
                <a:gd name="T11" fmla="*/ 176213 h 173"/>
                <a:gd name="T12" fmla="*/ 177800 w 176"/>
                <a:gd name="T13" fmla="*/ 206375 h 173"/>
                <a:gd name="T14" fmla="*/ 227013 w 176"/>
                <a:gd name="T15" fmla="*/ 223838 h 173"/>
                <a:gd name="T16" fmla="*/ 279400 w 176"/>
                <a:gd name="T17" fmla="*/ 234950 h 173"/>
                <a:gd name="T18" fmla="*/ 279400 w 176"/>
                <a:gd name="T19" fmla="*/ 274638 h 173"/>
                <a:gd name="T20" fmla="*/ 225425 w 176"/>
                <a:gd name="T21" fmla="*/ 266700 h 173"/>
                <a:gd name="T22" fmla="*/ 174625 w 176"/>
                <a:gd name="T23" fmla="*/ 247650 h 173"/>
                <a:gd name="T24" fmla="*/ 128588 w 176"/>
                <a:gd name="T25" fmla="*/ 222250 h 173"/>
                <a:gd name="T26" fmla="*/ 87313 w 176"/>
                <a:gd name="T27" fmla="*/ 188913 h 173"/>
                <a:gd name="T28" fmla="*/ 53975 w 176"/>
                <a:gd name="T29" fmla="*/ 147638 h 173"/>
                <a:gd name="T30" fmla="*/ 26988 w 176"/>
                <a:gd name="T31" fmla="*/ 103188 h 173"/>
                <a:gd name="T32" fmla="*/ 11113 w 176"/>
                <a:gd name="T33" fmla="*/ 52388 h 173"/>
                <a:gd name="T34" fmla="*/ 0 w 176"/>
                <a:gd name="T35" fmla="*/ 0 h 1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76" h="173">
                  <a:moveTo>
                    <a:pt x="0" y="0"/>
                  </a:moveTo>
                  <a:lnTo>
                    <a:pt x="26" y="0"/>
                  </a:lnTo>
                  <a:lnTo>
                    <a:pt x="32" y="33"/>
                  </a:lnTo>
                  <a:lnTo>
                    <a:pt x="45" y="63"/>
                  </a:lnTo>
                  <a:lnTo>
                    <a:pt x="63" y="89"/>
                  </a:lnTo>
                  <a:lnTo>
                    <a:pt x="85" y="111"/>
                  </a:lnTo>
                  <a:lnTo>
                    <a:pt x="112" y="130"/>
                  </a:lnTo>
                  <a:lnTo>
                    <a:pt x="143" y="141"/>
                  </a:lnTo>
                  <a:lnTo>
                    <a:pt x="176" y="148"/>
                  </a:lnTo>
                  <a:lnTo>
                    <a:pt x="176" y="173"/>
                  </a:lnTo>
                  <a:lnTo>
                    <a:pt x="142" y="168"/>
                  </a:lnTo>
                  <a:lnTo>
                    <a:pt x="110" y="156"/>
                  </a:lnTo>
                  <a:lnTo>
                    <a:pt x="81" y="140"/>
                  </a:lnTo>
                  <a:lnTo>
                    <a:pt x="55" y="119"/>
                  </a:lnTo>
                  <a:lnTo>
                    <a:pt x="34" y="93"/>
                  </a:lnTo>
                  <a:lnTo>
                    <a:pt x="17" y="65"/>
                  </a:lnTo>
                  <a:lnTo>
                    <a:pt x="7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0"/>
            <p:cNvSpPr>
              <a:spLocks/>
            </p:cNvSpPr>
            <p:nvPr/>
          </p:nvSpPr>
          <p:spPr bwMode="blackWhite">
            <a:xfrm>
              <a:off x="1403350" y="176213"/>
              <a:ext cx="573087" cy="541338"/>
            </a:xfrm>
            <a:custGeom>
              <a:avLst/>
              <a:gdLst>
                <a:gd name="T0" fmla="*/ 0 w 361"/>
                <a:gd name="T1" fmla="*/ 0 h 341"/>
                <a:gd name="T2" fmla="*/ 573087 w 361"/>
                <a:gd name="T3" fmla="*/ 0 h 341"/>
                <a:gd name="T4" fmla="*/ 573087 w 361"/>
                <a:gd name="T5" fmla="*/ 41275 h 341"/>
                <a:gd name="T6" fmla="*/ 234950 w 361"/>
                <a:gd name="T7" fmla="*/ 271463 h 341"/>
                <a:gd name="T8" fmla="*/ 573087 w 361"/>
                <a:gd name="T9" fmla="*/ 503238 h 341"/>
                <a:gd name="T10" fmla="*/ 573087 w 361"/>
                <a:gd name="T11" fmla="*/ 541338 h 341"/>
                <a:gd name="T12" fmla="*/ 0 w 361"/>
                <a:gd name="T13" fmla="*/ 541338 h 341"/>
                <a:gd name="T14" fmla="*/ 0 w 361"/>
                <a:gd name="T15" fmla="*/ 498475 h 341"/>
                <a:gd name="T16" fmla="*/ 498475 w 361"/>
                <a:gd name="T17" fmla="*/ 498475 h 341"/>
                <a:gd name="T18" fmla="*/ 168275 w 361"/>
                <a:gd name="T19" fmla="*/ 271463 h 341"/>
                <a:gd name="T20" fmla="*/ 168275 w 361"/>
                <a:gd name="T21" fmla="*/ 268288 h 341"/>
                <a:gd name="T22" fmla="*/ 498475 w 361"/>
                <a:gd name="T23" fmla="*/ 41275 h 341"/>
                <a:gd name="T24" fmla="*/ 0 w 361"/>
                <a:gd name="T25" fmla="*/ 41275 h 341"/>
                <a:gd name="T26" fmla="*/ 0 w 361"/>
                <a:gd name="T27" fmla="*/ 0 h 34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61" h="341">
                  <a:moveTo>
                    <a:pt x="0" y="0"/>
                  </a:moveTo>
                  <a:lnTo>
                    <a:pt x="361" y="0"/>
                  </a:lnTo>
                  <a:lnTo>
                    <a:pt x="361" y="26"/>
                  </a:lnTo>
                  <a:lnTo>
                    <a:pt x="148" y="171"/>
                  </a:lnTo>
                  <a:lnTo>
                    <a:pt x="361" y="317"/>
                  </a:lnTo>
                  <a:lnTo>
                    <a:pt x="361" y="341"/>
                  </a:lnTo>
                  <a:lnTo>
                    <a:pt x="0" y="341"/>
                  </a:lnTo>
                  <a:lnTo>
                    <a:pt x="0" y="314"/>
                  </a:lnTo>
                  <a:lnTo>
                    <a:pt x="314" y="314"/>
                  </a:lnTo>
                  <a:lnTo>
                    <a:pt x="106" y="171"/>
                  </a:lnTo>
                  <a:lnTo>
                    <a:pt x="106" y="169"/>
                  </a:lnTo>
                  <a:lnTo>
                    <a:pt x="314" y="26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11"/>
            <p:cNvSpPr>
              <a:spLocks noEditPoints="1"/>
            </p:cNvSpPr>
            <p:nvPr/>
          </p:nvSpPr>
          <p:spPr bwMode="blackWhite">
            <a:xfrm>
              <a:off x="1403350" y="825500"/>
              <a:ext cx="577850" cy="576263"/>
            </a:xfrm>
            <a:custGeom>
              <a:avLst/>
              <a:gdLst>
                <a:gd name="T0" fmla="*/ 200025 w 364"/>
                <a:gd name="T1" fmla="*/ 136525 h 363"/>
                <a:gd name="T2" fmla="*/ 200025 w 364"/>
                <a:gd name="T3" fmla="*/ 436563 h 363"/>
                <a:gd name="T4" fmla="*/ 531813 w 364"/>
                <a:gd name="T5" fmla="*/ 287338 h 363"/>
                <a:gd name="T6" fmla="*/ 200025 w 364"/>
                <a:gd name="T7" fmla="*/ 136525 h 363"/>
                <a:gd name="T8" fmla="*/ 0 w 364"/>
                <a:gd name="T9" fmla="*/ 0 h 363"/>
                <a:gd name="T10" fmla="*/ 577850 w 364"/>
                <a:gd name="T11" fmla="*/ 266700 h 363"/>
                <a:gd name="T12" fmla="*/ 577850 w 364"/>
                <a:gd name="T13" fmla="*/ 307975 h 363"/>
                <a:gd name="T14" fmla="*/ 0 w 364"/>
                <a:gd name="T15" fmla="*/ 576263 h 363"/>
                <a:gd name="T16" fmla="*/ 0 w 364"/>
                <a:gd name="T17" fmla="*/ 528638 h 363"/>
                <a:gd name="T18" fmla="*/ 160338 w 364"/>
                <a:gd name="T19" fmla="*/ 455613 h 363"/>
                <a:gd name="T20" fmla="*/ 160338 w 364"/>
                <a:gd name="T21" fmla="*/ 117475 h 363"/>
                <a:gd name="T22" fmla="*/ 0 w 364"/>
                <a:gd name="T23" fmla="*/ 44450 h 363"/>
                <a:gd name="T24" fmla="*/ 0 w 364"/>
                <a:gd name="T25" fmla="*/ 0 h 3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" h="363">
                  <a:moveTo>
                    <a:pt x="126" y="86"/>
                  </a:moveTo>
                  <a:lnTo>
                    <a:pt x="126" y="275"/>
                  </a:lnTo>
                  <a:lnTo>
                    <a:pt x="335" y="181"/>
                  </a:lnTo>
                  <a:lnTo>
                    <a:pt x="126" y="86"/>
                  </a:lnTo>
                  <a:close/>
                  <a:moveTo>
                    <a:pt x="0" y="0"/>
                  </a:moveTo>
                  <a:lnTo>
                    <a:pt x="364" y="168"/>
                  </a:lnTo>
                  <a:lnTo>
                    <a:pt x="364" y="194"/>
                  </a:lnTo>
                  <a:lnTo>
                    <a:pt x="0" y="363"/>
                  </a:lnTo>
                  <a:lnTo>
                    <a:pt x="0" y="333"/>
                  </a:lnTo>
                  <a:lnTo>
                    <a:pt x="101" y="287"/>
                  </a:lnTo>
                  <a:lnTo>
                    <a:pt x="101" y="74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2"/>
            <p:cNvSpPr>
              <a:spLocks/>
            </p:cNvSpPr>
            <p:nvPr/>
          </p:nvSpPr>
          <p:spPr bwMode="blackWhite">
            <a:xfrm>
              <a:off x="1403350" y="1455738"/>
              <a:ext cx="573087" cy="509588"/>
            </a:xfrm>
            <a:custGeom>
              <a:avLst/>
              <a:gdLst>
                <a:gd name="T0" fmla="*/ 0 w 361"/>
                <a:gd name="T1" fmla="*/ 0 h 321"/>
                <a:gd name="T2" fmla="*/ 292100 w 361"/>
                <a:gd name="T3" fmla="*/ 231775 h 321"/>
                <a:gd name="T4" fmla="*/ 573087 w 361"/>
                <a:gd name="T5" fmla="*/ 9525 h 321"/>
                <a:gd name="T6" fmla="*/ 573087 w 361"/>
                <a:gd name="T7" fmla="*/ 60325 h 321"/>
                <a:gd name="T8" fmla="*/ 322262 w 361"/>
                <a:gd name="T9" fmla="*/ 255588 h 321"/>
                <a:gd name="T10" fmla="*/ 573087 w 361"/>
                <a:gd name="T11" fmla="*/ 450850 h 321"/>
                <a:gd name="T12" fmla="*/ 573087 w 361"/>
                <a:gd name="T13" fmla="*/ 501650 h 321"/>
                <a:gd name="T14" fmla="*/ 292100 w 361"/>
                <a:gd name="T15" fmla="*/ 280988 h 321"/>
                <a:gd name="T16" fmla="*/ 0 w 361"/>
                <a:gd name="T17" fmla="*/ 509588 h 321"/>
                <a:gd name="T18" fmla="*/ 0 w 361"/>
                <a:gd name="T19" fmla="*/ 460375 h 321"/>
                <a:gd name="T20" fmla="*/ 265112 w 361"/>
                <a:gd name="T21" fmla="*/ 254000 h 321"/>
                <a:gd name="T22" fmla="*/ 0 w 361"/>
                <a:gd name="T23" fmla="*/ 50800 h 321"/>
                <a:gd name="T24" fmla="*/ 0 w 361"/>
                <a:gd name="T25" fmla="*/ 0 h 3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1" h="321">
                  <a:moveTo>
                    <a:pt x="0" y="0"/>
                  </a:moveTo>
                  <a:lnTo>
                    <a:pt x="184" y="146"/>
                  </a:lnTo>
                  <a:lnTo>
                    <a:pt x="361" y="6"/>
                  </a:lnTo>
                  <a:lnTo>
                    <a:pt x="361" y="38"/>
                  </a:lnTo>
                  <a:lnTo>
                    <a:pt x="203" y="161"/>
                  </a:lnTo>
                  <a:lnTo>
                    <a:pt x="361" y="284"/>
                  </a:lnTo>
                  <a:lnTo>
                    <a:pt x="361" y="316"/>
                  </a:lnTo>
                  <a:lnTo>
                    <a:pt x="184" y="177"/>
                  </a:lnTo>
                  <a:lnTo>
                    <a:pt x="0" y="321"/>
                  </a:lnTo>
                  <a:lnTo>
                    <a:pt x="0" y="290"/>
                  </a:lnTo>
                  <a:lnTo>
                    <a:pt x="167" y="160"/>
                  </a:lnTo>
                  <a:lnTo>
                    <a:pt x="0" y="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3"/>
            <p:cNvSpPr>
              <a:spLocks/>
            </p:cNvSpPr>
            <p:nvPr/>
          </p:nvSpPr>
          <p:spPr bwMode="blackWhite">
            <a:xfrm>
              <a:off x="1403350" y="2293938"/>
              <a:ext cx="573087" cy="404813"/>
            </a:xfrm>
            <a:custGeom>
              <a:avLst/>
              <a:gdLst>
                <a:gd name="T0" fmla="*/ 0 w 361"/>
                <a:gd name="T1" fmla="*/ 0 h 255"/>
                <a:gd name="T2" fmla="*/ 573087 w 361"/>
                <a:gd name="T3" fmla="*/ 0 h 255"/>
                <a:gd name="T4" fmla="*/ 573087 w 361"/>
                <a:gd name="T5" fmla="*/ 404813 h 255"/>
                <a:gd name="T6" fmla="*/ 533400 w 361"/>
                <a:gd name="T7" fmla="*/ 404813 h 255"/>
                <a:gd name="T8" fmla="*/ 533400 w 361"/>
                <a:gd name="T9" fmla="*/ 42863 h 255"/>
                <a:gd name="T10" fmla="*/ 298450 w 361"/>
                <a:gd name="T11" fmla="*/ 42863 h 255"/>
                <a:gd name="T12" fmla="*/ 298450 w 361"/>
                <a:gd name="T13" fmla="*/ 368300 h 255"/>
                <a:gd name="T14" fmla="*/ 260350 w 361"/>
                <a:gd name="T15" fmla="*/ 368300 h 255"/>
                <a:gd name="T16" fmla="*/ 260350 w 361"/>
                <a:gd name="T17" fmla="*/ 42863 h 255"/>
                <a:gd name="T18" fmla="*/ 0 w 361"/>
                <a:gd name="T19" fmla="*/ 42863 h 255"/>
                <a:gd name="T20" fmla="*/ 0 w 361"/>
                <a:gd name="T21" fmla="*/ 0 h 2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61" h="255">
                  <a:moveTo>
                    <a:pt x="0" y="0"/>
                  </a:moveTo>
                  <a:lnTo>
                    <a:pt x="361" y="0"/>
                  </a:lnTo>
                  <a:lnTo>
                    <a:pt x="361" y="255"/>
                  </a:lnTo>
                  <a:lnTo>
                    <a:pt x="336" y="255"/>
                  </a:lnTo>
                  <a:lnTo>
                    <a:pt x="336" y="27"/>
                  </a:lnTo>
                  <a:lnTo>
                    <a:pt x="188" y="27"/>
                  </a:lnTo>
                  <a:lnTo>
                    <a:pt x="188" y="232"/>
                  </a:lnTo>
                  <a:lnTo>
                    <a:pt x="164" y="232"/>
                  </a:lnTo>
                  <a:lnTo>
                    <a:pt x="164" y="27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14"/>
            <p:cNvSpPr>
              <a:spLocks noEditPoints="1"/>
            </p:cNvSpPr>
            <p:nvPr/>
          </p:nvSpPr>
          <p:spPr bwMode="blackWhite">
            <a:xfrm>
              <a:off x="1403350" y="3494088"/>
              <a:ext cx="573087" cy="466725"/>
            </a:xfrm>
            <a:custGeom>
              <a:avLst/>
              <a:gdLst>
                <a:gd name="T0" fmla="*/ 276225 w 361"/>
                <a:gd name="T1" fmla="*/ 42863 h 294"/>
                <a:gd name="T2" fmla="*/ 276225 w 361"/>
                <a:gd name="T3" fmla="*/ 236538 h 294"/>
                <a:gd name="T4" fmla="*/ 277812 w 361"/>
                <a:gd name="T5" fmla="*/ 276225 h 294"/>
                <a:gd name="T6" fmla="*/ 288925 w 361"/>
                <a:gd name="T7" fmla="*/ 311150 h 294"/>
                <a:gd name="T8" fmla="*/ 301625 w 361"/>
                <a:gd name="T9" fmla="*/ 342900 h 294"/>
                <a:gd name="T10" fmla="*/ 322262 w 361"/>
                <a:gd name="T11" fmla="*/ 366713 h 294"/>
                <a:gd name="T12" fmla="*/ 344487 w 361"/>
                <a:gd name="T13" fmla="*/ 387350 h 294"/>
                <a:gd name="T14" fmla="*/ 374650 w 361"/>
                <a:gd name="T15" fmla="*/ 398463 h 294"/>
                <a:gd name="T16" fmla="*/ 407987 w 361"/>
                <a:gd name="T17" fmla="*/ 403225 h 294"/>
                <a:gd name="T18" fmla="*/ 409575 w 361"/>
                <a:gd name="T19" fmla="*/ 403225 h 294"/>
                <a:gd name="T20" fmla="*/ 444500 w 361"/>
                <a:gd name="T21" fmla="*/ 398463 h 294"/>
                <a:gd name="T22" fmla="*/ 476250 w 361"/>
                <a:gd name="T23" fmla="*/ 384175 h 294"/>
                <a:gd name="T24" fmla="*/ 500062 w 361"/>
                <a:gd name="T25" fmla="*/ 360363 h 294"/>
                <a:gd name="T26" fmla="*/ 519112 w 361"/>
                <a:gd name="T27" fmla="*/ 327025 h 294"/>
                <a:gd name="T28" fmla="*/ 530225 w 361"/>
                <a:gd name="T29" fmla="*/ 285750 h 294"/>
                <a:gd name="T30" fmla="*/ 533400 w 361"/>
                <a:gd name="T31" fmla="*/ 238125 h 294"/>
                <a:gd name="T32" fmla="*/ 533400 w 361"/>
                <a:gd name="T33" fmla="*/ 42863 h 294"/>
                <a:gd name="T34" fmla="*/ 276225 w 361"/>
                <a:gd name="T35" fmla="*/ 42863 h 294"/>
                <a:gd name="T36" fmla="*/ 0 w 361"/>
                <a:gd name="T37" fmla="*/ 0 h 294"/>
                <a:gd name="T38" fmla="*/ 573087 w 361"/>
                <a:gd name="T39" fmla="*/ 0 h 294"/>
                <a:gd name="T40" fmla="*/ 573087 w 361"/>
                <a:gd name="T41" fmla="*/ 239713 h 294"/>
                <a:gd name="T42" fmla="*/ 569912 w 361"/>
                <a:gd name="T43" fmla="*/ 292100 h 294"/>
                <a:gd name="T44" fmla="*/ 558800 w 361"/>
                <a:gd name="T45" fmla="*/ 336550 h 294"/>
                <a:gd name="T46" fmla="*/ 539750 w 361"/>
                <a:gd name="T47" fmla="*/ 373063 h 294"/>
                <a:gd name="T48" fmla="*/ 515937 w 361"/>
                <a:gd name="T49" fmla="*/ 404813 h 294"/>
                <a:gd name="T50" fmla="*/ 485775 w 361"/>
                <a:gd name="T51" fmla="*/ 427038 h 294"/>
                <a:gd name="T52" fmla="*/ 450850 w 361"/>
                <a:gd name="T53" fmla="*/ 441325 h 294"/>
                <a:gd name="T54" fmla="*/ 411162 w 361"/>
                <a:gd name="T55" fmla="*/ 446088 h 294"/>
                <a:gd name="T56" fmla="*/ 409575 w 361"/>
                <a:gd name="T57" fmla="*/ 446088 h 294"/>
                <a:gd name="T58" fmla="*/ 369887 w 361"/>
                <a:gd name="T59" fmla="*/ 441325 h 294"/>
                <a:gd name="T60" fmla="*/ 336550 w 361"/>
                <a:gd name="T61" fmla="*/ 430213 h 294"/>
                <a:gd name="T62" fmla="*/ 309562 w 361"/>
                <a:gd name="T63" fmla="*/ 411163 h 294"/>
                <a:gd name="T64" fmla="*/ 284162 w 361"/>
                <a:gd name="T65" fmla="*/ 385763 h 294"/>
                <a:gd name="T66" fmla="*/ 265112 w 361"/>
                <a:gd name="T67" fmla="*/ 354013 h 294"/>
                <a:gd name="T68" fmla="*/ 254000 w 361"/>
                <a:gd name="T69" fmla="*/ 317500 h 294"/>
                <a:gd name="T70" fmla="*/ 244475 w 361"/>
                <a:gd name="T71" fmla="*/ 277813 h 294"/>
                <a:gd name="T72" fmla="*/ 0 w 361"/>
                <a:gd name="T73" fmla="*/ 466725 h 294"/>
                <a:gd name="T74" fmla="*/ 0 w 361"/>
                <a:gd name="T75" fmla="*/ 412750 h 294"/>
                <a:gd name="T76" fmla="*/ 236537 w 361"/>
                <a:gd name="T77" fmla="*/ 230188 h 294"/>
                <a:gd name="T78" fmla="*/ 236537 w 361"/>
                <a:gd name="T79" fmla="*/ 42863 h 294"/>
                <a:gd name="T80" fmla="*/ 0 w 361"/>
                <a:gd name="T81" fmla="*/ 42863 h 294"/>
                <a:gd name="T82" fmla="*/ 0 w 361"/>
                <a:gd name="T83" fmla="*/ 0 h 2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61" h="294">
                  <a:moveTo>
                    <a:pt x="174" y="27"/>
                  </a:moveTo>
                  <a:lnTo>
                    <a:pt x="174" y="149"/>
                  </a:lnTo>
                  <a:lnTo>
                    <a:pt x="175" y="174"/>
                  </a:lnTo>
                  <a:lnTo>
                    <a:pt x="182" y="196"/>
                  </a:lnTo>
                  <a:lnTo>
                    <a:pt x="190" y="216"/>
                  </a:lnTo>
                  <a:lnTo>
                    <a:pt x="203" y="231"/>
                  </a:lnTo>
                  <a:lnTo>
                    <a:pt x="217" y="244"/>
                  </a:lnTo>
                  <a:lnTo>
                    <a:pt x="236" y="251"/>
                  </a:lnTo>
                  <a:lnTo>
                    <a:pt x="257" y="254"/>
                  </a:lnTo>
                  <a:lnTo>
                    <a:pt x="258" y="254"/>
                  </a:lnTo>
                  <a:lnTo>
                    <a:pt x="280" y="251"/>
                  </a:lnTo>
                  <a:lnTo>
                    <a:pt x="300" y="242"/>
                  </a:lnTo>
                  <a:lnTo>
                    <a:pt x="315" y="227"/>
                  </a:lnTo>
                  <a:lnTo>
                    <a:pt x="327" y="206"/>
                  </a:lnTo>
                  <a:lnTo>
                    <a:pt x="334" y="180"/>
                  </a:lnTo>
                  <a:lnTo>
                    <a:pt x="336" y="150"/>
                  </a:lnTo>
                  <a:lnTo>
                    <a:pt x="336" y="27"/>
                  </a:lnTo>
                  <a:lnTo>
                    <a:pt x="174" y="27"/>
                  </a:lnTo>
                  <a:close/>
                  <a:moveTo>
                    <a:pt x="0" y="0"/>
                  </a:moveTo>
                  <a:lnTo>
                    <a:pt x="361" y="0"/>
                  </a:lnTo>
                  <a:lnTo>
                    <a:pt x="361" y="151"/>
                  </a:lnTo>
                  <a:lnTo>
                    <a:pt x="359" y="184"/>
                  </a:lnTo>
                  <a:lnTo>
                    <a:pt x="352" y="212"/>
                  </a:lnTo>
                  <a:lnTo>
                    <a:pt x="340" y="235"/>
                  </a:lnTo>
                  <a:lnTo>
                    <a:pt x="325" y="255"/>
                  </a:lnTo>
                  <a:lnTo>
                    <a:pt x="306" y="269"/>
                  </a:lnTo>
                  <a:lnTo>
                    <a:pt x="284" y="278"/>
                  </a:lnTo>
                  <a:lnTo>
                    <a:pt x="259" y="281"/>
                  </a:lnTo>
                  <a:lnTo>
                    <a:pt x="258" y="281"/>
                  </a:lnTo>
                  <a:lnTo>
                    <a:pt x="233" y="278"/>
                  </a:lnTo>
                  <a:lnTo>
                    <a:pt x="212" y="271"/>
                  </a:lnTo>
                  <a:lnTo>
                    <a:pt x="195" y="259"/>
                  </a:lnTo>
                  <a:lnTo>
                    <a:pt x="179" y="243"/>
                  </a:lnTo>
                  <a:lnTo>
                    <a:pt x="167" y="223"/>
                  </a:lnTo>
                  <a:lnTo>
                    <a:pt x="160" y="200"/>
                  </a:lnTo>
                  <a:lnTo>
                    <a:pt x="154" y="175"/>
                  </a:lnTo>
                  <a:lnTo>
                    <a:pt x="0" y="294"/>
                  </a:lnTo>
                  <a:lnTo>
                    <a:pt x="0" y="260"/>
                  </a:lnTo>
                  <a:lnTo>
                    <a:pt x="149" y="145"/>
                  </a:lnTo>
                  <a:lnTo>
                    <a:pt x="149" y="27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15"/>
            <p:cNvSpPr>
              <a:spLocks noEditPoints="1"/>
            </p:cNvSpPr>
            <p:nvPr/>
          </p:nvSpPr>
          <p:spPr bwMode="blackWhite">
            <a:xfrm>
              <a:off x="1403350" y="4116388"/>
              <a:ext cx="573087" cy="496888"/>
            </a:xfrm>
            <a:custGeom>
              <a:avLst/>
              <a:gdLst>
                <a:gd name="T0" fmla="*/ 39687 w 361"/>
                <a:gd name="T1" fmla="*/ 44450 h 313"/>
                <a:gd name="T2" fmla="*/ 39687 w 361"/>
                <a:gd name="T3" fmla="*/ 192088 h 313"/>
                <a:gd name="T4" fmla="*/ 42862 w 361"/>
                <a:gd name="T5" fmla="*/ 250825 h 313"/>
                <a:gd name="T6" fmla="*/ 57150 w 361"/>
                <a:gd name="T7" fmla="*/ 300038 h 313"/>
                <a:gd name="T8" fmla="*/ 80962 w 361"/>
                <a:gd name="T9" fmla="*/ 346075 h 313"/>
                <a:gd name="T10" fmla="*/ 109537 w 361"/>
                <a:gd name="T11" fmla="*/ 382588 h 313"/>
                <a:gd name="T12" fmla="*/ 147637 w 361"/>
                <a:gd name="T13" fmla="*/ 412750 h 313"/>
                <a:gd name="T14" fmla="*/ 188912 w 361"/>
                <a:gd name="T15" fmla="*/ 434975 h 313"/>
                <a:gd name="T16" fmla="*/ 234950 w 361"/>
                <a:gd name="T17" fmla="*/ 447675 h 313"/>
                <a:gd name="T18" fmla="*/ 284162 w 361"/>
                <a:gd name="T19" fmla="*/ 454025 h 313"/>
                <a:gd name="T20" fmla="*/ 287337 w 361"/>
                <a:gd name="T21" fmla="*/ 454025 h 313"/>
                <a:gd name="T22" fmla="*/ 336550 w 361"/>
                <a:gd name="T23" fmla="*/ 447675 h 313"/>
                <a:gd name="T24" fmla="*/ 382587 w 361"/>
                <a:gd name="T25" fmla="*/ 434975 h 313"/>
                <a:gd name="T26" fmla="*/ 425450 w 361"/>
                <a:gd name="T27" fmla="*/ 412750 h 313"/>
                <a:gd name="T28" fmla="*/ 461962 w 361"/>
                <a:gd name="T29" fmla="*/ 382588 h 313"/>
                <a:gd name="T30" fmla="*/ 492125 w 361"/>
                <a:gd name="T31" fmla="*/ 346075 h 313"/>
                <a:gd name="T32" fmla="*/ 515937 w 361"/>
                <a:gd name="T33" fmla="*/ 300038 h 313"/>
                <a:gd name="T34" fmla="*/ 530225 w 361"/>
                <a:gd name="T35" fmla="*/ 250825 h 313"/>
                <a:gd name="T36" fmla="*/ 533400 w 361"/>
                <a:gd name="T37" fmla="*/ 192088 h 313"/>
                <a:gd name="T38" fmla="*/ 533400 w 361"/>
                <a:gd name="T39" fmla="*/ 44450 h 313"/>
                <a:gd name="T40" fmla="*/ 39687 w 361"/>
                <a:gd name="T41" fmla="*/ 44450 h 313"/>
                <a:gd name="T42" fmla="*/ 0 w 361"/>
                <a:gd name="T43" fmla="*/ 0 h 313"/>
                <a:gd name="T44" fmla="*/ 573087 w 361"/>
                <a:gd name="T45" fmla="*/ 0 h 313"/>
                <a:gd name="T46" fmla="*/ 573087 w 361"/>
                <a:gd name="T47" fmla="*/ 192088 h 313"/>
                <a:gd name="T48" fmla="*/ 569912 w 361"/>
                <a:gd name="T49" fmla="*/ 250825 h 313"/>
                <a:gd name="T50" fmla="*/ 557212 w 361"/>
                <a:gd name="T51" fmla="*/ 304800 h 313"/>
                <a:gd name="T52" fmla="*/ 536575 w 361"/>
                <a:gd name="T53" fmla="*/ 352425 h 313"/>
                <a:gd name="T54" fmla="*/ 509587 w 361"/>
                <a:gd name="T55" fmla="*/ 393700 h 313"/>
                <a:gd name="T56" fmla="*/ 473075 w 361"/>
                <a:gd name="T57" fmla="*/ 428625 h 313"/>
                <a:gd name="T58" fmla="*/ 434975 w 361"/>
                <a:gd name="T59" fmla="*/ 457200 h 313"/>
                <a:gd name="T60" fmla="*/ 390525 w 361"/>
                <a:gd name="T61" fmla="*/ 479425 h 313"/>
                <a:gd name="T62" fmla="*/ 341312 w 361"/>
                <a:gd name="T63" fmla="*/ 493713 h 313"/>
                <a:gd name="T64" fmla="*/ 288925 w 361"/>
                <a:gd name="T65" fmla="*/ 496888 h 313"/>
                <a:gd name="T66" fmla="*/ 287337 w 361"/>
                <a:gd name="T67" fmla="*/ 496888 h 313"/>
                <a:gd name="T68" fmla="*/ 234950 w 361"/>
                <a:gd name="T69" fmla="*/ 493713 h 313"/>
                <a:gd name="T70" fmla="*/ 184150 w 361"/>
                <a:gd name="T71" fmla="*/ 479425 h 313"/>
                <a:gd name="T72" fmla="*/ 141287 w 361"/>
                <a:gd name="T73" fmla="*/ 457200 h 313"/>
                <a:gd name="T74" fmla="*/ 101600 w 361"/>
                <a:gd name="T75" fmla="*/ 428625 h 313"/>
                <a:gd name="T76" fmla="*/ 66675 w 361"/>
                <a:gd name="T77" fmla="*/ 393700 h 313"/>
                <a:gd name="T78" fmla="*/ 39687 w 361"/>
                <a:gd name="T79" fmla="*/ 352425 h 313"/>
                <a:gd name="T80" fmla="*/ 19050 w 361"/>
                <a:gd name="T81" fmla="*/ 304800 h 313"/>
                <a:gd name="T82" fmla="*/ 3175 w 361"/>
                <a:gd name="T83" fmla="*/ 250825 h 313"/>
                <a:gd name="T84" fmla="*/ 0 w 361"/>
                <a:gd name="T85" fmla="*/ 192088 h 313"/>
                <a:gd name="T86" fmla="*/ 0 w 361"/>
                <a:gd name="T87" fmla="*/ 0 h 31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361" h="313">
                  <a:moveTo>
                    <a:pt x="25" y="28"/>
                  </a:moveTo>
                  <a:lnTo>
                    <a:pt x="25" y="121"/>
                  </a:lnTo>
                  <a:lnTo>
                    <a:pt x="27" y="158"/>
                  </a:lnTo>
                  <a:lnTo>
                    <a:pt x="36" y="189"/>
                  </a:lnTo>
                  <a:lnTo>
                    <a:pt x="51" y="218"/>
                  </a:lnTo>
                  <a:lnTo>
                    <a:pt x="69" y="241"/>
                  </a:lnTo>
                  <a:lnTo>
                    <a:pt x="93" y="260"/>
                  </a:lnTo>
                  <a:lnTo>
                    <a:pt x="119" y="274"/>
                  </a:lnTo>
                  <a:lnTo>
                    <a:pt x="148" y="282"/>
                  </a:lnTo>
                  <a:lnTo>
                    <a:pt x="179" y="286"/>
                  </a:lnTo>
                  <a:lnTo>
                    <a:pt x="181" y="286"/>
                  </a:lnTo>
                  <a:lnTo>
                    <a:pt x="212" y="282"/>
                  </a:lnTo>
                  <a:lnTo>
                    <a:pt x="241" y="274"/>
                  </a:lnTo>
                  <a:lnTo>
                    <a:pt x="268" y="260"/>
                  </a:lnTo>
                  <a:lnTo>
                    <a:pt x="291" y="241"/>
                  </a:lnTo>
                  <a:lnTo>
                    <a:pt x="310" y="218"/>
                  </a:lnTo>
                  <a:lnTo>
                    <a:pt x="325" y="189"/>
                  </a:lnTo>
                  <a:lnTo>
                    <a:pt x="334" y="158"/>
                  </a:lnTo>
                  <a:lnTo>
                    <a:pt x="336" y="121"/>
                  </a:lnTo>
                  <a:lnTo>
                    <a:pt x="336" y="28"/>
                  </a:lnTo>
                  <a:lnTo>
                    <a:pt x="25" y="28"/>
                  </a:lnTo>
                  <a:close/>
                  <a:moveTo>
                    <a:pt x="0" y="0"/>
                  </a:moveTo>
                  <a:lnTo>
                    <a:pt x="361" y="0"/>
                  </a:lnTo>
                  <a:lnTo>
                    <a:pt x="361" y="121"/>
                  </a:lnTo>
                  <a:lnTo>
                    <a:pt x="359" y="158"/>
                  </a:lnTo>
                  <a:lnTo>
                    <a:pt x="351" y="192"/>
                  </a:lnTo>
                  <a:lnTo>
                    <a:pt x="338" y="222"/>
                  </a:lnTo>
                  <a:lnTo>
                    <a:pt x="321" y="248"/>
                  </a:lnTo>
                  <a:lnTo>
                    <a:pt x="298" y="270"/>
                  </a:lnTo>
                  <a:lnTo>
                    <a:pt x="274" y="288"/>
                  </a:lnTo>
                  <a:lnTo>
                    <a:pt x="246" y="302"/>
                  </a:lnTo>
                  <a:lnTo>
                    <a:pt x="215" y="311"/>
                  </a:lnTo>
                  <a:lnTo>
                    <a:pt x="182" y="313"/>
                  </a:lnTo>
                  <a:lnTo>
                    <a:pt x="181" y="313"/>
                  </a:lnTo>
                  <a:lnTo>
                    <a:pt x="148" y="311"/>
                  </a:lnTo>
                  <a:lnTo>
                    <a:pt x="116" y="302"/>
                  </a:lnTo>
                  <a:lnTo>
                    <a:pt x="89" y="288"/>
                  </a:lnTo>
                  <a:lnTo>
                    <a:pt x="64" y="270"/>
                  </a:lnTo>
                  <a:lnTo>
                    <a:pt x="42" y="248"/>
                  </a:lnTo>
                  <a:lnTo>
                    <a:pt x="25" y="222"/>
                  </a:lnTo>
                  <a:lnTo>
                    <a:pt x="12" y="192"/>
                  </a:lnTo>
                  <a:lnTo>
                    <a:pt x="2" y="158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16"/>
            <p:cNvSpPr>
              <a:spLocks/>
            </p:cNvSpPr>
            <p:nvPr/>
          </p:nvSpPr>
          <p:spPr bwMode="blackWhite">
            <a:xfrm>
              <a:off x="1403350" y="4748213"/>
              <a:ext cx="573087" cy="454025"/>
            </a:xfrm>
            <a:custGeom>
              <a:avLst/>
              <a:gdLst>
                <a:gd name="T0" fmla="*/ 0 w 361"/>
                <a:gd name="T1" fmla="*/ 0 h 286"/>
                <a:gd name="T2" fmla="*/ 573087 w 361"/>
                <a:gd name="T3" fmla="*/ 0 h 286"/>
                <a:gd name="T4" fmla="*/ 573087 w 361"/>
                <a:gd name="T5" fmla="*/ 44450 h 286"/>
                <a:gd name="T6" fmla="*/ 307975 w 361"/>
                <a:gd name="T7" fmla="*/ 44450 h 286"/>
                <a:gd name="T8" fmla="*/ 307975 w 361"/>
                <a:gd name="T9" fmla="*/ 409575 h 286"/>
                <a:gd name="T10" fmla="*/ 573087 w 361"/>
                <a:gd name="T11" fmla="*/ 409575 h 286"/>
                <a:gd name="T12" fmla="*/ 573087 w 361"/>
                <a:gd name="T13" fmla="*/ 454025 h 286"/>
                <a:gd name="T14" fmla="*/ 0 w 361"/>
                <a:gd name="T15" fmla="*/ 454025 h 286"/>
                <a:gd name="T16" fmla="*/ 0 w 361"/>
                <a:gd name="T17" fmla="*/ 409575 h 286"/>
                <a:gd name="T18" fmla="*/ 268287 w 361"/>
                <a:gd name="T19" fmla="*/ 409575 h 286"/>
                <a:gd name="T20" fmla="*/ 268287 w 361"/>
                <a:gd name="T21" fmla="*/ 44450 h 286"/>
                <a:gd name="T22" fmla="*/ 0 w 361"/>
                <a:gd name="T23" fmla="*/ 44450 h 286"/>
                <a:gd name="T24" fmla="*/ 0 w 361"/>
                <a:gd name="T25" fmla="*/ 0 h 2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1" h="286">
                  <a:moveTo>
                    <a:pt x="0" y="0"/>
                  </a:moveTo>
                  <a:lnTo>
                    <a:pt x="361" y="0"/>
                  </a:lnTo>
                  <a:lnTo>
                    <a:pt x="361" y="28"/>
                  </a:lnTo>
                  <a:lnTo>
                    <a:pt x="194" y="28"/>
                  </a:lnTo>
                  <a:lnTo>
                    <a:pt x="194" y="258"/>
                  </a:lnTo>
                  <a:lnTo>
                    <a:pt x="361" y="258"/>
                  </a:lnTo>
                  <a:lnTo>
                    <a:pt x="361" y="286"/>
                  </a:lnTo>
                  <a:lnTo>
                    <a:pt x="0" y="286"/>
                  </a:lnTo>
                  <a:lnTo>
                    <a:pt x="0" y="258"/>
                  </a:lnTo>
                  <a:lnTo>
                    <a:pt x="169" y="258"/>
                  </a:lnTo>
                  <a:lnTo>
                    <a:pt x="169" y="28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17"/>
            <p:cNvSpPr>
              <a:spLocks noEditPoints="1"/>
            </p:cNvSpPr>
            <p:nvPr/>
          </p:nvSpPr>
          <p:spPr bwMode="blackWhite">
            <a:xfrm>
              <a:off x="1403350" y="5314950"/>
              <a:ext cx="577850" cy="574675"/>
            </a:xfrm>
            <a:custGeom>
              <a:avLst/>
              <a:gdLst>
                <a:gd name="T0" fmla="*/ 200025 w 364"/>
                <a:gd name="T1" fmla="*/ 134938 h 362"/>
                <a:gd name="T2" fmla="*/ 200025 w 364"/>
                <a:gd name="T3" fmla="*/ 438150 h 362"/>
                <a:gd name="T4" fmla="*/ 531813 w 364"/>
                <a:gd name="T5" fmla="*/ 285750 h 362"/>
                <a:gd name="T6" fmla="*/ 200025 w 364"/>
                <a:gd name="T7" fmla="*/ 134938 h 362"/>
                <a:gd name="T8" fmla="*/ 0 w 364"/>
                <a:gd name="T9" fmla="*/ 0 h 362"/>
                <a:gd name="T10" fmla="*/ 577850 w 364"/>
                <a:gd name="T11" fmla="*/ 268288 h 362"/>
                <a:gd name="T12" fmla="*/ 577850 w 364"/>
                <a:gd name="T13" fmla="*/ 306388 h 362"/>
                <a:gd name="T14" fmla="*/ 0 w 364"/>
                <a:gd name="T15" fmla="*/ 574675 h 362"/>
                <a:gd name="T16" fmla="*/ 0 w 364"/>
                <a:gd name="T17" fmla="*/ 530225 h 362"/>
                <a:gd name="T18" fmla="*/ 160338 w 364"/>
                <a:gd name="T19" fmla="*/ 454025 h 362"/>
                <a:gd name="T20" fmla="*/ 160338 w 364"/>
                <a:gd name="T21" fmla="*/ 115888 h 362"/>
                <a:gd name="T22" fmla="*/ 0 w 364"/>
                <a:gd name="T23" fmla="*/ 42863 h 362"/>
                <a:gd name="T24" fmla="*/ 0 w 364"/>
                <a:gd name="T25" fmla="*/ 0 h 3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" h="362">
                  <a:moveTo>
                    <a:pt x="126" y="85"/>
                  </a:moveTo>
                  <a:lnTo>
                    <a:pt x="126" y="276"/>
                  </a:lnTo>
                  <a:lnTo>
                    <a:pt x="335" y="180"/>
                  </a:lnTo>
                  <a:lnTo>
                    <a:pt x="126" y="85"/>
                  </a:lnTo>
                  <a:close/>
                  <a:moveTo>
                    <a:pt x="0" y="0"/>
                  </a:moveTo>
                  <a:lnTo>
                    <a:pt x="364" y="169"/>
                  </a:lnTo>
                  <a:lnTo>
                    <a:pt x="364" y="193"/>
                  </a:lnTo>
                  <a:lnTo>
                    <a:pt x="0" y="362"/>
                  </a:lnTo>
                  <a:lnTo>
                    <a:pt x="0" y="334"/>
                  </a:lnTo>
                  <a:lnTo>
                    <a:pt x="101" y="286"/>
                  </a:lnTo>
                  <a:lnTo>
                    <a:pt x="101" y="73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18"/>
            <p:cNvSpPr>
              <a:spLocks/>
            </p:cNvSpPr>
            <p:nvPr/>
          </p:nvSpPr>
          <p:spPr bwMode="blackWhite">
            <a:xfrm>
              <a:off x="1403350" y="6000750"/>
              <a:ext cx="573087" cy="539750"/>
            </a:xfrm>
            <a:custGeom>
              <a:avLst/>
              <a:gdLst>
                <a:gd name="T0" fmla="*/ 0 w 361"/>
                <a:gd name="T1" fmla="*/ 0 h 340"/>
                <a:gd name="T2" fmla="*/ 573087 w 361"/>
                <a:gd name="T3" fmla="*/ 0 h 340"/>
                <a:gd name="T4" fmla="*/ 573087 w 361"/>
                <a:gd name="T5" fmla="*/ 39688 h 340"/>
                <a:gd name="T6" fmla="*/ 234950 w 361"/>
                <a:gd name="T7" fmla="*/ 269875 h 340"/>
                <a:gd name="T8" fmla="*/ 573087 w 361"/>
                <a:gd name="T9" fmla="*/ 500063 h 340"/>
                <a:gd name="T10" fmla="*/ 573087 w 361"/>
                <a:gd name="T11" fmla="*/ 539750 h 340"/>
                <a:gd name="T12" fmla="*/ 0 w 361"/>
                <a:gd name="T13" fmla="*/ 539750 h 340"/>
                <a:gd name="T14" fmla="*/ 0 w 361"/>
                <a:gd name="T15" fmla="*/ 498475 h 340"/>
                <a:gd name="T16" fmla="*/ 498475 w 361"/>
                <a:gd name="T17" fmla="*/ 498475 h 340"/>
                <a:gd name="T18" fmla="*/ 168275 w 361"/>
                <a:gd name="T19" fmla="*/ 271463 h 340"/>
                <a:gd name="T20" fmla="*/ 168275 w 361"/>
                <a:gd name="T21" fmla="*/ 268288 h 340"/>
                <a:gd name="T22" fmla="*/ 498475 w 361"/>
                <a:gd name="T23" fmla="*/ 41275 h 340"/>
                <a:gd name="T24" fmla="*/ 0 w 361"/>
                <a:gd name="T25" fmla="*/ 41275 h 340"/>
                <a:gd name="T26" fmla="*/ 0 w 361"/>
                <a:gd name="T27" fmla="*/ 0 h 3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61" h="340">
                  <a:moveTo>
                    <a:pt x="0" y="0"/>
                  </a:moveTo>
                  <a:lnTo>
                    <a:pt x="361" y="0"/>
                  </a:lnTo>
                  <a:lnTo>
                    <a:pt x="361" y="25"/>
                  </a:lnTo>
                  <a:lnTo>
                    <a:pt x="148" y="170"/>
                  </a:lnTo>
                  <a:lnTo>
                    <a:pt x="361" y="315"/>
                  </a:lnTo>
                  <a:lnTo>
                    <a:pt x="361" y="340"/>
                  </a:lnTo>
                  <a:lnTo>
                    <a:pt x="0" y="340"/>
                  </a:lnTo>
                  <a:lnTo>
                    <a:pt x="0" y="314"/>
                  </a:lnTo>
                  <a:lnTo>
                    <a:pt x="314" y="314"/>
                  </a:lnTo>
                  <a:lnTo>
                    <a:pt x="106" y="171"/>
                  </a:lnTo>
                  <a:lnTo>
                    <a:pt x="106" y="169"/>
                  </a:lnTo>
                  <a:lnTo>
                    <a:pt x="314" y="26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2" r:id="rId4"/>
    <p:sldLayoutId id="2147483663" r:id="rId5"/>
    <p:sldLayoutId id="2147483664" r:id="rId6"/>
    <p:sldLayoutId id="2147483654" r:id="rId7"/>
    <p:sldLayoutId id="2147483655" r:id="rId8"/>
  </p:sldLayoutIdLst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08179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  <a:cs typeface="Calibri" pitchFamily="34" charset="0"/>
        </a:defRPr>
      </a:lvl6pPr>
      <a:lvl7pPr marL="816357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  <a:cs typeface="Calibri" pitchFamily="34" charset="0"/>
        </a:defRPr>
      </a:lvl7pPr>
      <a:lvl8pPr marL="1224536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  <a:cs typeface="Calibri" pitchFamily="34" charset="0"/>
        </a:defRPr>
      </a:lvl8pPr>
      <a:lvl9pPr marL="1632715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  <a:cs typeface="Calibri" pitchFamily="34" charset="0"/>
        </a:defRPr>
      </a:lvl9pPr>
    </p:titleStyle>
    <p:bodyStyle>
      <a:lvl1pPr marL="306134" indent="-306134" algn="l" rtl="0" eaLnBrk="1" fontAlgn="base" hangingPunct="1">
        <a:spcBef>
          <a:spcPct val="25000"/>
        </a:spcBef>
        <a:spcAft>
          <a:spcPct val="25000"/>
        </a:spcAft>
        <a:buFont typeface="Max Fordham bullet" pitchFamily="2" charset="0"/>
        <a:buChar char="O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663290" indent="-255112" algn="l" rtl="0" eaLnBrk="1" fontAlgn="base" hangingPunct="1">
        <a:spcBef>
          <a:spcPct val="25000"/>
        </a:spcBef>
        <a:spcAft>
          <a:spcPct val="25000"/>
        </a:spcAft>
        <a:buFont typeface="Max Fordham bullet" pitchFamily="2" charset="0"/>
        <a:buChar char="O"/>
        <a:defRPr sz="1800">
          <a:solidFill>
            <a:schemeClr val="tx1"/>
          </a:solidFill>
          <a:latin typeface="+mn-lt"/>
          <a:cs typeface="+mn-cs"/>
        </a:defRPr>
      </a:lvl2pPr>
      <a:lvl3pPr marL="1020446" indent="-204089" algn="l" rtl="0" eaLnBrk="1" fontAlgn="base" hangingPunct="1">
        <a:spcBef>
          <a:spcPct val="25000"/>
        </a:spcBef>
        <a:spcAft>
          <a:spcPct val="25000"/>
        </a:spcAft>
        <a:buFont typeface="Max Fordham bullet" pitchFamily="2" charset="0"/>
        <a:buChar char="O"/>
        <a:defRPr sz="1500">
          <a:solidFill>
            <a:schemeClr val="tx1"/>
          </a:solidFill>
          <a:latin typeface="+mn-lt"/>
          <a:cs typeface="+mn-cs"/>
        </a:defRPr>
      </a:lvl3pPr>
      <a:lvl4pPr marL="1428625" indent="-204089" algn="l" rtl="0" eaLnBrk="1" fontAlgn="base" hangingPunct="1">
        <a:spcBef>
          <a:spcPct val="25000"/>
        </a:spcBef>
        <a:spcAft>
          <a:spcPct val="25000"/>
        </a:spcAft>
        <a:buFont typeface="Max Fordham bullet" pitchFamily="2" charset="0"/>
        <a:buChar char="O"/>
        <a:defRPr sz="1300">
          <a:solidFill>
            <a:schemeClr val="tx1"/>
          </a:solidFill>
          <a:latin typeface="+mn-lt"/>
          <a:cs typeface="+mn-cs"/>
        </a:defRPr>
      </a:lvl4pPr>
      <a:lvl5pPr marL="1836804" indent="-204089" algn="l" rtl="0" eaLnBrk="1" fontAlgn="base" hangingPunct="1">
        <a:spcBef>
          <a:spcPct val="25000"/>
        </a:spcBef>
        <a:spcAft>
          <a:spcPct val="25000"/>
        </a:spcAft>
        <a:buFont typeface="Max Fordham bullet" pitchFamily="2" charset="0"/>
        <a:buChar char="O"/>
        <a:defRPr sz="1300">
          <a:solidFill>
            <a:schemeClr val="tx1"/>
          </a:solidFill>
          <a:latin typeface="+mn-lt"/>
          <a:cs typeface="+mn-cs"/>
        </a:defRPr>
      </a:lvl5pPr>
      <a:lvl6pPr marL="2244982" indent="-204089" algn="l" rtl="0" eaLnBrk="1" fontAlgn="base" hangingPunct="1">
        <a:spcBef>
          <a:spcPct val="25000"/>
        </a:spcBef>
        <a:spcAft>
          <a:spcPct val="25000"/>
        </a:spcAft>
        <a:buFont typeface="Max Fordham bullet" pitchFamily="2" charset="0"/>
        <a:buChar char="O"/>
        <a:defRPr sz="1400">
          <a:solidFill>
            <a:schemeClr val="tx1"/>
          </a:solidFill>
          <a:latin typeface="+mn-lt"/>
          <a:cs typeface="+mn-cs"/>
        </a:defRPr>
      </a:lvl6pPr>
      <a:lvl7pPr marL="2653161" indent="-204089" algn="l" rtl="0" eaLnBrk="1" fontAlgn="base" hangingPunct="1">
        <a:spcBef>
          <a:spcPct val="25000"/>
        </a:spcBef>
        <a:spcAft>
          <a:spcPct val="25000"/>
        </a:spcAft>
        <a:buFont typeface="Max Fordham bullet" pitchFamily="2" charset="0"/>
        <a:buChar char="O"/>
        <a:defRPr sz="1400">
          <a:solidFill>
            <a:schemeClr val="tx1"/>
          </a:solidFill>
          <a:latin typeface="+mn-lt"/>
          <a:cs typeface="+mn-cs"/>
        </a:defRPr>
      </a:lvl7pPr>
      <a:lvl8pPr marL="3061340" indent="-204089" algn="l" rtl="0" eaLnBrk="1" fontAlgn="base" hangingPunct="1">
        <a:spcBef>
          <a:spcPct val="25000"/>
        </a:spcBef>
        <a:spcAft>
          <a:spcPct val="25000"/>
        </a:spcAft>
        <a:buFont typeface="Max Fordham bullet" pitchFamily="2" charset="0"/>
        <a:buChar char="O"/>
        <a:defRPr sz="1400">
          <a:solidFill>
            <a:schemeClr val="tx1"/>
          </a:solidFill>
          <a:latin typeface="+mn-lt"/>
          <a:cs typeface="+mn-cs"/>
        </a:defRPr>
      </a:lvl8pPr>
      <a:lvl9pPr marL="3469518" indent="-204089" algn="l" rtl="0" eaLnBrk="1" fontAlgn="base" hangingPunct="1">
        <a:spcBef>
          <a:spcPct val="25000"/>
        </a:spcBef>
        <a:spcAft>
          <a:spcPct val="25000"/>
        </a:spcAft>
        <a:buFont typeface="Max Fordham bullet" pitchFamily="2" charset="0"/>
        <a:buChar char="O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1635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79" algn="l" defTabSz="81635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57" algn="l" defTabSz="81635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36" algn="l" defTabSz="81635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715" algn="l" defTabSz="81635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893" algn="l" defTabSz="81635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072" algn="l" defTabSz="81635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250" algn="l" defTabSz="81635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428" algn="l" defTabSz="81635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CIBSE Conference 2025</a:t>
            </a: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+mj-lt"/>
              </a:rPr>
              <a:t>Session Four - Post Occupancy Evaluation</a:t>
            </a:r>
            <a:endParaRPr lang="en-GB" dirty="0">
              <a:latin typeface="+mj-lt"/>
            </a:endParaRPr>
          </a:p>
          <a:p>
            <a:r>
              <a:rPr lang="en-GB" dirty="0"/>
              <a:t>Tom McNeil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31801" y="396427"/>
            <a:ext cx="6816343" cy="1198630"/>
          </a:xfrm>
        </p:spPr>
        <p:txBody>
          <a:bodyPr/>
          <a:lstStyle/>
          <a:p>
            <a:r>
              <a:rPr lang="en-GB" dirty="0"/>
              <a:t>Measuring Performance &amp; Facilities Management</a:t>
            </a:r>
          </a:p>
        </p:txBody>
      </p:sp>
    </p:spTree>
    <p:extLst>
      <p:ext uri="{BB962C8B-B14F-4D97-AF65-F5344CB8AC3E}">
        <p14:creationId xmlns:p14="http://schemas.microsoft.com/office/powerpoint/2010/main" val="2329750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0E3A5-8582-1229-6320-67E768E4D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E95C5134-52DE-0A2C-9F15-88BA3156B451}"/>
              </a:ext>
            </a:extLst>
          </p:cNvPr>
          <p:cNvGrpSpPr/>
          <p:nvPr/>
        </p:nvGrpSpPr>
        <p:grpSpPr>
          <a:xfrm>
            <a:off x="540843" y="1025153"/>
            <a:ext cx="7048570" cy="3833184"/>
            <a:chOff x="1499375" y="1158253"/>
            <a:chExt cx="7048570" cy="383318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652EFE4-C1D4-B614-66E5-CBCBFE2BE057}"/>
                </a:ext>
              </a:extLst>
            </p:cNvPr>
            <p:cNvGrpSpPr/>
            <p:nvPr/>
          </p:nvGrpSpPr>
          <p:grpSpPr>
            <a:xfrm>
              <a:off x="1499375" y="1158253"/>
              <a:ext cx="7048570" cy="3833184"/>
              <a:chOff x="873733" y="1174295"/>
              <a:chExt cx="7048570" cy="3833184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F34B234-A5C8-9FAC-1A26-48C743B37AC5}"/>
                  </a:ext>
                </a:extLst>
              </p:cNvPr>
              <p:cNvGrpSpPr/>
              <p:nvPr/>
            </p:nvGrpSpPr>
            <p:grpSpPr>
              <a:xfrm>
                <a:off x="2297062" y="1502279"/>
                <a:ext cx="5625241" cy="3505200"/>
                <a:chOff x="2297062" y="1502279"/>
                <a:chExt cx="5625241" cy="3505200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C8815B6F-7DF1-C2C9-2691-642284F590D6}"/>
                    </a:ext>
                  </a:extLst>
                </p:cNvPr>
                <p:cNvGrpSpPr/>
                <p:nvPr/>
              </p:nvGrpSpPr>
              <p:grpSpPr>
                <a:xfrm>
                  <a:off x="2297062" y="1502279"/>
                  <a:ext cx="5625241" cy="3505200"/>
                  <a:chOff x="2397078" y="1260107"/>
                  <a:chExt cx="5625241" cy="3505200"/>
                </a:xfrm>
              </p:grpSpPr>
              <p:pic>
                <p:nvPicPr>
                  <p:cNvPr id="16" name="Picture 2">
                    <a:extLst>
                      <a:ext uri="{FF2B5EF4-FFF2-40B4-BE49-F238E27FC236}">
                        <a16:creationId xmlns:a16="http://schemas.microsoft.com/office/drawing/2014/main" id="{17117C0F-3015-A29B-D18F-A1AAB60EF0E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4584" b="29279"/>
                  <a:stretch/>
                </p:blipFill>
                <p:spPr bwMode="auto">
                  <a:xfrm>
                    <a:off x="2397078" y="1260107"/>
                    <a:ext cx="5625241" cy="3505200"/>
                  </a:xfrm>
                  <a:prstGeom prst="rect">
                    <a:avLst/>
                  </a:prstGeom>
                  <a:noFill/>
                  <a:ln>
                    <a:noFill/>
                    <a:prstDash val="sysDash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D8DA1658-1BA8-9A73-1AFB-F9B016FD6F04}"/>
                      </a:ext>
                    </a:extLst>
                  </p:cNvPr>
                  <p:cNvSpPr/>
                  <p:nvPr/>
                </p:nvSpPr>
                <p:spPr>
                  <a:xfrm>
                    <a:off x="4683919" y="4255295"/>
                    <a:ext cx="83344" cy="11906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CBEB83B0-2D34-947F-37F8-DC9F7E68FB43}"/>
                      </a:ext>
                    </a:extLst>
                  </p:cNvPr>
                  <p:cNvSpPr/>
                  <p:nvPr/>
                </p:nvSpPr>
                <p:spPr>
                  <a:xfrm>
                    <a:off x="4725591" y="4238626"/>
                    <a:ext cx="45719" cy="11906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A99D0E9C-E52C-FC66-2F84-E2D6807B75C2}"/>
                    </a:ext>
                  </a:extLst>
                </p:cNvPr>
                <p:cNvSpPr/>
                <p:nvPr/>
              </p:nvSpPr>
              <p:spPr>
                <a:xfrm>
                  <a:off x="5109682" y="2457450"/>
                  <a:ext cx="1138718" cy="23812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56BC791F-6452-74D5-C0D9-5041C91DCCFE}"/>
                    </a:ext>
                  </a:extLst>
                </p:cNvPr>
                <p:cNvSpPr/>
                <p:nvPr/>
              </p:nvSpPr>
              <p:spPr>
                <a:xfrm>
                  <a:off x="4194713" y="3307453"/>
                  <a:ext cx="1396462" cy="34329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DEBF988-9718-D6A0-11D4-8C1EB6583B6E}"/>
                  </a:ext>
                </a:extLst>
              </p:cNvPr>
              <p:cNvSpPr/>
              <p:nvPr/>
            </p:nvSpPr>
            <p:spPr>
              <a:xfrm>
                <a:off x="3117386" y="3851245"/>
                <a:ext cx="548640" cy="54864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41AB61F-62C9-87FB-0FBC-F647428EF7E4}"/>
                  </a:ext>
                </a:extLst>
              </p:cNvPr>
              <p:cNvSpPr txBox="1"/>
              <p:nvPr/>
            </p:nvSpPr>
            <p:spPr>
              <a:xfrm>
                <a:off x="873733" y="3917816"/>
                <a:ext cx="1821180" cy="415498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050" b="1" dirty="0"/>
                  <a:t>HEAT ENERGY PRODUCED</a:t>
                </a:r>
              </a:p>
              <a:p>
                <a:r>
                  <a:rPr lang="en-GB" sz="1050" b="1" dirty="0"/>
                  <a:t>BLOCK LEVEL HEAT METER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4D8F944-B248-3C88-9379-36F165CFE1A0}"/>
                  </a:ext>
                </a:extLst>
              </p:cNvPr>
              <p:cNvSpPr txBox="1"/>
              <p:nvPr/>
            </p:nvSpPr>
            <p:spPr>
              <a:xfrm>
                <a:off x="2917854" y="1174295"/>
                <a:ext cx="3068606" cy="253916"/>
              </a:xfrm>
              <a:prstGeom prst="rect">
                <a:avLst/>
              </a:prstGeom>
              <a:noFill/>
              <a:ln w="19050">
                <a:solidFill>
                  <a:srgbClr val="A02B93"/>
                </a:solidFill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050" b="1" dirty="0"/>
                  <a:t>ASHP ELECTRICAL ENERGY CONSUMED. ASHP 1 + 2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6858566-D091-44A5-92E8-0328BE7C41B0}"/>
                  </a:ext>
                </a:extLst>
              </p:cNvPr>
              <p:cNvSpPr/>
              <p:nvPr/>
            </p:nvSpPr>
            <p:spPr>
              <a:xfrm>
                <a:off x="3052616" y="1538286"/>
                <a:ext cx="548640" cy="548640"/>
              </a:xfrm>
              <a:prstGeom prst="ellipse">
                <a:avLst/>
              </a:prstGeom>
              <a:noFill/>
              <a:ln>
                <a:solidFill>
                  <a:srgbClr val="A02B93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65E2613-8494-D7BA-5339-E3558EEAE58C}"/>
                  </a:ext>
                </a:extLst>
              </p:cNvPr>
              <p:cNvSpPr/>
              <p:nvPr/>
            </p:nvSpPr>
            <p:spPr>
              <a:xfrm>
                <a:off x="4489752" y="1523510"/>
                <a:ext cx="548640" cy="548640"/>
              </a:xfrm>
              <a:prstGeom prst="ellipse">
                <a:avLst/>
              </a:prstGeom>
              <a:noFill/>
              <a:ln>
                <a:solidFill>
                  <a:srgbClr val="A02B93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BA68B868-21BC-C48F-448E-18557086CF24}"/>
                  </a:ext>
                </a:extLst>
              </p:cNvPr>
              <p:cNvCxnSpPr>
                <a:stCxn id="19" idx="2"/>
                <a:endCxn id="20" idx="3"/>
              </p:cNvCxnSpPr>
              <p:nvPr/>
            </p:nvCxnSpPr>
            <p:spPr>
              <a:xfrm flipH="1">
                <a:off x="2694913" y="4125565"/>
                <a:ext cx="422473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46CFD55-15CF-63BD-15F8-B980CB04E163}"/>
                </a:ext>
              </a:extLst>
            </p:cNvPr>
            <p:cNvSpPr/>
            <p:nvPr/>
          </p:nvSpPr>
          <p:spPr>
            <a:xfrm>
              <a:off x="4375499" y="2151251"/>
              <a:ext cx="2397037" cy="91368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19D0C36-7AE8-74BC-EA1C-533813FFACE0}"/>
                </a:ext>
              </a:extLst>
            </p:cNvPr>
            <p:cNvSpPr txBox="1"/>
            <p:nvPr/>
          </p:nvSpPr>
          <p:spPr>
            <a:xfrm>
              <a:off x="6304683" y="3160082"/>
              <a:ext cx="1821180" cy="253916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r>
                <a:rPr lang="en-GB" sz="1050" b="1" dirty="0"/>
                <a:t>6no. POE DWELLINGS</a:t>
              </a:r>
            </a:p>
          </p:txBody>
        </p:sp>
      </p:grpSp>
      <p:pic>
        <p:nvPicPr>
          <p:cNvPr id="1026" name="Picture 2" descr="Wireless Mbus - Enless Wireless">
            <a:extLst>
              <a:ext uri="{FF2B5EF4-FFF2-40B4-BE49-F238E27FC236}">
                <a16:creationId xmlns:a16="http://schemas.microsoft.com/office/drawing/2014/main" id="{7FF26DB8-A052-6C8E-A665-B26B287FC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901" y="3951023"/>
            <a:ext cx="2004925" cy="72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3">
            <a:extLst>
              <a:ext uri="{FF2B5EF4-FFF2-40B4-BE49-F238E27FC236}">
                <a16:creationId xmlns:a16="http://schemas.microsoft.com/office/drawing/2014/main" id="{AC07B8E5-B1E2-5508-FB0C-80B44B5F7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55973"/>
            <a:ext cx="8066114" cy="648703"/>
          </a:xfrm>
        </p:spPr>
        <p:txBody>
          <a:bodyPr/>
          <a:lstStyle/>
          <a:p>
            <a:r>
              <a:rPr lang="en-GB" dirty="0"/>
              <a:t>Metering diagram </a:t>
            </a:r>
          </a:p>
        </p:txBody>
      </p:sp>
    </p:spTree>
    <p:extLst>
      <p:ext uri="{BB962C8B-B14F-4D97-AF65-F5344CB8AC3E}">
        <p14:creationId xmlns:p14="http://schemas.microsoft.com/office/powerpoint/2010/main" val="2398337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D8B17-B1C5-08E0-7D57-8EB538E86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727D52-E1C9-2281-14CF-28B3D8FB2775}"/>
              </a:ext>
            </a:extLst>
          </p:cNvPr>
          <p:cNvSpPr/>
          <p:nvPr/>
        </p:nvSpPr>
        <p:spPr>
          <a:xfrm>
            <a:off x="289754" y="599642"/>
            <a:ext cx="4625146" cy="4001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B8A671-3C02-B321-D0D5-65452BDF8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90" y="-132313"/>
            <a:ext cx="8477256" cy="527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33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72B56C-13A2-7214-782C-C09A858B6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584108"/>
            <a:ext cx="8399489" cy="434883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8AF1A3-6D7B-467D-6481-2DA708331081}"/>
              </a:ext>
            </a:extLst>
          </p:cNvPr>
          <p:cNvCxnSpPr>
            <a:cxnSpLocks/>
          </p:cNvCxnSpPr>
          <p:nvPr/>
        </p:nvCxnSpPr>
        <p:spPr>
          <a:xfrm>
            <a:off x="409575" y="3209925"/>
            <a:ext cx="8286750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B59F5D4-ECA5-EAEF-10BA-FC523BEB5F01}"/>
              </a:ext>
            </a:extLst>
          </p:cNvPr>
          <p:cNvCxnSpPr>
            <a:cxnSpLocks/>
          </p:cNvCxnSpPr>
          <p:nvPr/>
        </p:nvCxnSpPr>
        <p:spPr>
          <a:xfrm>
            <a:off x="5575655" y="855334"/>
            <a:ext cx="0" cy="3892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74ACCF8-A53B-B2A6-BDD9-56AB79AC6109}"/>
              </a:ext>
            </a:extLst>
          </p:cNvPr>
          <p:cNvSpPr/>
          <p:nvPr/>
        </p:nvSpPr>
        <p:spPr>
          <a:xfrm>
            <a:off x="4716379" y="373552"/>
            <a:ext cx="1805865" cy="4841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/>
              <a:t>Highest heating demand </a:t>
            </a:r>
            <a:br>
              <a:rPr lang="en-GB" sz="1200" b="1" dirty="0"/>
            </a:br>
            <a:r>
              <a:rPr lang="en-GB" sz="1200" b="1" dirty="0"/>
              <a:t>65 kWh/m</a:t>
            </a:r>
            <a:r>
              <a:rPr lang="en-GB" sz="1200" b="1" baseline="30000" dirty="0"/>
              <a:t>2</a:t>
            </a:r>
            <a:r>
              <a:rPr lang="en-GB" sz="1200" b="1" dirty="0"/>
              <a:t>/yr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73ABDF-DEAB-5861-95D1-AD9EF040B572}"/>
              </a:ext>
            </a:extLst>
          </p:cNvPr>
          <p:cNvSpPr txBox="1"/>
          <p:nvPr/>
        </p:nvSpPr>
        <p:spPr>
          <a:xfrm>
            <a:off x="4164806" y="4835723"/>
            <a:ext cx="2334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March 2025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51A9487-AC22-7D7A-14CE-7939766BA7EB}"/>
              </a:ext>
            </a:extLst>
          </p:cNvPr>
          <p:cNvCxnSpPr>
            <a:cxnSpLocks/>
          </p:cNvCxnSpPr>
          <p:nvPr/>
        </p:nvCxnSpPr>
        <p:spPr>
          <a:xfrm flipV="1">
            <a:off x="3610602" y="3269045"/>
            <a:ext cx="488156" cy="2696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A613A7-9DB5-06DF-F35B-0485DB029CCE}"/>
              </a:ext>
            </a:extLst>
          </p:cNvPr>
          <p:cNvSpPr/>
          <p:nvPr/>
        </p:nvSpPr>
        <p:spPr>
          <a:xfrm>
            <a:off x="1847599" y="3509676"/>
            <a:ext cx="1805865" cy="48410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/>
              <a:t>Lowest heating demand </a:t>
            </a:r>
            <a:br>
              <a:rPr lang="en-GB" sz="1200" b="1" dirty="0"/>
            </a:br>
            <a:r>
              <a:rPr lang="en-GB" sz="1200" b="1" dirty="0"/>
              <a:t>2 kWh/m</a:t>
            </a:r>
            <a:r>
              <a:rPr lang="en-GB" sz="1200" b="1" baseline="30000" dirty="0"/>
              <a:t>2</a:t>
            </a:r>
            <a:r>
              <a:rPr lang="en-GB" sz="1200" b="1" dirty="0"/>
              <a:t>/yr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A1D58A-C6E3-74C0-CB70-F215AA044990}"/>
              </a:ext>
            </a:extLst>
          </p:cNvPr>
          <p:cNvSpPr txBox="1"/>
          <p:nvPr/>
        </p:nvSpPr>
        <p:spPr>
          <a:xfrm rot="16200000">
            <a:off x="-710569" y="2499153"/>
            <a:ext cx="1802138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Internal temperature </a:t>
            </a:r>
            <a:r>
              <a:rPr lang="en-GB" sz="1200" dirty="0">
                <a:latin typeface="+mj-lt"/>
              </a:rPr>
              <a:t>(</a:t>
            </a:r>
            <a:r>
              <a:rPr lang="en-GB" sz="1200" b="1" i="0" dirty="0">
                <a:effectLst/>
                <a:latin typeface="+mj-lt"/>
              </a:rPr>
              <a:t>°</a:t>
            </a:r>
            <a:r>
              <a:rPr lang="en-GB" sz="1200" dirty="0">
                <a:latin typeface="+mj-lt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2571624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aerial view of a city&#10;&#10;Description automatically generated">
            <a:extLst>
              <a:ext uri="{FF2B5EF4-FFF2-40B4-BE49-F238E27FC236}">
                <a16:creationId xmlns:a16="http://schemas.microsoft.com/office/drawing/2014/main" id="{B93AF3D5-60E1-7DF4-A47E-ED21E2B4A9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5" r="21908" b="632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F68FBB3-AFD4-D17C-3D75-DC12752E2C0D}"/>
              </a:ext>
            </a:extLst>
          </p:cNvPr>
          <p:cNvSpPr/>
          <p:nvPr/>
        </p:nvSpPr>
        <p:spPr>
          <a:xfrm>
            <a:off x="-1" y="404566"/>
            <a:ext cx="3192379" cy="400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44FB39-C9C7-DFC4-13BD-CBBB41A035E6}"/>
              </a:ext>
            </a:extLst>
          </p:cNvPr>
          <p:cNvSpPr txBox="1"/>
          <p:nvPr/>
        </p:nvSpPr>
        <p:spPr>
          <a:xfrm>
            <a:off x="0" y="404567"/>
            <a:ext cx="3360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RAVELIN SPORTS CENTRE</a:t>
            </a:r>
          </a:p>
        </p:txBody>
      </p:sp>
    </p:spTree>
    <p:extLst>
      <p:ext uri="{BB962C8B-B14F-4D97-AF65-F5344CB8AC3E}">
        <p14:creationId xmlns:p14="http://schemas.microsoft.com/office/powerpoint/2010/main" val="2687841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892F9-773A-5DD5-0A31-27FBF65BC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F9C96D-547B-47D9-FC57-DF6982D08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1" y="155974"/>
            <a:ext cx="8066114" cy="648703"/>
          </a:xfrm>
        </p:spPr>
        <p:txBody>
          <a:bodyPr wrap="square" anchor="b">
            <a:normAutofit/>
          </a:bodyPr>
          <a:lstStyle/>
          <a:p>
            <a:r>
              <a:rPr lang="en-GB" dirty="0"/>
              <a:t>Ravelin Energy Consumption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801C80-5FE2-21AE-CB18-D2ADA4ED9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127" y="1387792"/>
            <a:ext cx="4233545" cy="297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43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9101" y="155974"/>
            <a:ext cx="8066114" cy="648703"/>
          </a:xfrm>
        </p:spPr>
        <p:txBody>
          <a:bodyPr wrap="square" anchor="b">
            <a:normAutofit/>
          </a:bodyPr>
          <a:lstStyle/>
          <a:p>
            <a:r>
              <a:rPr lang="en-GB" dirty="0"/>
              <a:t>Display Energy Certificate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F7CAA3-C442-2C07-BD5F-BEF6B50CF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74" y="920434"/>
            <a:ext cx="3212072" cy="4125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12B4A0-7086-22FB-8B35-48429F2657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521" r="50400"/>
          <a:stretch/>
        </p:blipFill>
        <p:spPr>
          <a:xfrm>
            <a:off x="4577330" y="3047769"/>
            <a:ext cx="3432918" cy="199852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636A647-9AF0-0821-62E1-EF4DD65FBBD8}"/>
              </a:ext>
            </a:extLst>
          </p:cNvPr>
          <p:cNvSpPr/>
          <p:nvPr/>
        </p:nvSpPr>
        <p:spPr>
          <a:xfrm>
            <a:off x="395094" y="4137924"/>
            <a:ext cx="1557615" cy="9083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FE8F10-C27B-6E83-3506-282EE7E9A8CA}"/>
              </a:ext>
            </a:extLst>
          </p:cNvPr>
          <p:cNvSpPr/>
          <p:nvPr/>
        </p:nvSpPr>
        <p:spPr>
          <a:xfrm>
            <a:off x="4566670" y="3092287"/>
            <a:ext cx="3331538" cy="18952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7CED8C9-613A-5EEA-19E0-38E2F686F6BF}"/>
              </a:ext>
            </a:extLst>
          </p:cNvPr>
          <p:cNvCxnSpPr>
            <a:cxnSpLocks/>
          </p:cNvCxnSpPr>
          <p:nvPr/>
        </p:nvCxnSpPr>
        <p:spPr>
          <a:xfrm flipV="1">
            <a:off x="395095" y="3092286"/>
            <a:ext cx="4182236" cy="1038077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FF1E395-6EBD-F469-578D-1D47A4635BDA}"/>
              </a:ext>
            </a:extLst>
          </p:cNvPr>
          <p:cNvCxnSpPr>
            <a:cxnSpLocks/>
          </p:cNvCxnSpPr>
          <p:nvPr/>
        </p:nvCxnSpPr>
        <p:spPr>
          <a:xfrm flipV="1">
            <a:off x="1951050" y="4985224"/>
            <a:ext cx="5947158" cy="70478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834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CC9569-8C67-B7FD-7793-1AE39D052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Design &amp; Delivery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1C0F85CF-BE4A-5DC7-BF2D-8B87F7EF5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2877" y="1058220"/>
            <a:ext cx="2792336" cy="3819831"/>
          </a:xfrm>
        </p:spPr>
        <p:txBody>
          <a:bodyPr/>
          <a:lstStyle/>
          <a:p>
            <a:r>
              <a:rPr lang="en-GB" sz="1200" dirty="0"/>
              <a:t>Compact form factor</a:t>
            </a:r>
          </a:p>
          <a:p>
            <a:r>
              <a:rPr lang="en-GB" sz="1200" dirty="0"/>
              <a:t>Extensive daylighting</a:t>
            </a:r>
          </a:p>
          <a:p>
            <a:r>
              <a:rPr lang="en-GB" sz="1200" dirty="0"/>
              <a:t>Mixed-mode ventilation and heat recovery from cooling, ventilation, waste pool water</a:t>
            </a:r>
          </a:p>
          <a:p>
            <a:r>
              <a:rPr lang="en-GB" sz="1200" dirty="0"/>
              <a:t>Leanly sized air source heat pumps</a:t>
            </a:r>
          </a:p>
          <a:p>
            <a:r>
              <a:rPr lang="en-GB" sz="1200" dirty="0"/>
              <a:t>PV array to meet 20% building energy demand</a:t>
            </a:r>
          </a:p>
          <a:p>
            <a:r>
              <a:rPr lang="en-GB" sz="1200" dirty="0"/>
              <a:t>Soft Landings</a:t>
            </a:r>
          </a:p>
          <a:p>
            <a:pPr lvl="1"/>
            <a:r>
              <a:rPr lang="en-GB" sz="1050" dirty="0"/>
              <a:t>DEC A (energy) performance target</a:t>
            </a:r>
          </a:p>
          <a:p>
            <a:pPr lvl="1"/>
            <a:r>
              <a:rPr lang="en-GB" sz="1050" dirty="0"/>
              <a:t>Detailed building performance specification documents</a:t>
            </a:r>
          </a:p>
          <a:p>
            <a:pPr lvl="1"/>
            <a:r>
              <a:rPr lang="en-GB" sz="1050" dirty="0"/>
              <a:t>Remote access to BMS and meter data</a:t>
            </a:r>
          </a:p>
          <a:p>
            <a:pPr lvl="1"/>
            <a:r>
              <a:rPr lang="en-GB" sz="1050" dirty="0"/>
              <a:t>Commissioning and handover support</a:t>
            </a:r>
          </a:p>
          <a:p>
            <a:pPr lvl="1"/>
            <a:r>
              <a:rPr lang="en-GB" sz="1050" dirty="0"/>
              <a:t>2 years of aftercare and POE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985E69-C4AB-E92C-1738-A9A337612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734" y="1568237"/>
            <a:ext cx="2604244" cy="16739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B1188D-8691-4F1F-94A2-E0CF20DC5B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302" t="34618"/>
          <a:stretch/>
        </p:blipFill>
        <p:spPr>
          <a:xfrm>
            <a:off x="419100" y="2571750"/>
            <a:ext cx="1966291" cy="13010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7550BD-FED1-BDB8-496C-15C6792948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78" t="477" r="4213" b="526"/>
          <a:stretch/>
        </p:blipFill>
        <p:spPr>
          <a:xfrm>
            <a:off x="419100" y="1053926"/>
            <a:ext cx="1966291" cy="1402871"/>
          </a:xfrm>
          <a:prstGeom prst="rect">
            <a:avLst/>
          </a:prstGeom>
        </p:spPr>
      </p:pic>
      <p:sp>
        <p:nvSpPr>
          <p:cNvPr id="25" name="Free-form: Shape 24">
            <a:extLst>
              <a:ext uri="{FF2B5EF4-FFF2-40B4-BE49-F238E27FC236}">
                <a16:creationId xmlns:a16="http://schemas.microsoft.com/office/drawing/2014/main" id="{EDB2F4DD-2AD7-B722-879F-14FEA32D5E7B}"/>
              </a:ext>
            </a:extLst>
          </p:cNvPr>
          <p:cNvSpPr/>
          <p:nvPr/>
        </p:nvSpPr>
        <p:spPr>
          <a:xfrm>
            <a:off x="1754372" y="1180698"/>
            <a:ext cx="3938505" cy="514311"/>
          </a:xfrm>
          <a:custGeom>
            <a:avLst/>
            <a:gdLst>
              <a:gd name="connsiteX0" fmla="*/ 0 w 5427133"/>
              <a:gd name="connsiteY0" fmla="*/ 1998134 h 1998134"/>
              <a:gd name="connsiteX1" fmla="*/ 0 w 5427133"/>
              <a:gd name="connsiteY1" fmla="*/ 0 h 1998134"/>
              <a:gd name="connsiteX2" fmla="*/ 5427133 w 5427133"/>
              <a:gd name="connsiteY2" fmla="*/ 0 h 1998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27133" h="1998134">
                <a:moveTo>
                  <a:pt x="0" y="1998134"/>
                </a:moveTo>
                <a:lnTo>
                  <a:pt x="0" y="0"/>
                </a:lnTo>
                <a:lnTo>
                  <a:pt x="5427133" y="0"/>
                </a:lnTo>
              </a:path>
            </a:pathLst>
          </a:custGeom>
          <a:noFill/>
          <a:ln w="12700">
            <a:solidFill>
              <a:schemeClr val="tx2"/>
            </a:solidFill>
            <a:headEnd type="oval" w="lg" len="lg"/>
            <a:tailEnd w="sm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Free-form: Shape 25">
            <a:extLst>
              <a:ext uri="{FF2B5EF4-FFF2-40B4-BE49-F238E27FC236}">
                <a16:creationId xmlns:a16="http://schemas.microsoft.com/office/drawing/2014/main" id="{9C1D3B0D-CE73-A2CE-51FF-5545A9313A68}"/>
              </a:ext>
            </a:extLst>
          </p:cNvPr>
          <p:cNvSpPr/>
          <p:nvPr/>
        </p:nvSpPr>
        <p:spPr>
          <a:xfrm>
            <a:off x="3965942" y="1468532"/>
            <a:ext cx="1726935" cy="357611"/>
          </a:xfrm>
          <a:custGeom>
            <a:avLst/>
            <a:gdLst>
              <a:gd name="connsiteX0" fmla="*/ 0 w 5427133"/>
              <a:gd name="connsiteY0" fmla="*/ 1998134 h 1998134"/>
              <a:gd name="connsiteX1" fmla="*/ 0 w 5427133"/>
              <a:gd name="connsiteY1" fmla="*/ 0 h 1998134"/>
              <a:gd name="connsiteX2" fmla="*/ 5427133 w 5427133"/>
              <a:gd name="connsiteY2" fmla="*/ 0 h 1998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27133" h="1998134">
                <a:moveTo>
                  <a:pt x="0" y="1998134"/>
                </a:moveTo>
                <a:lnTo>
                  <a:pt x="0" y="0"/>
                </a:lnTo>
                <a:lnTo>
                  <a:pt x="5427133" y="0"/>
                </a:lnTo>
              </a:path>
            </a:pathLst>
          </a:custGeom>
          <a:noFill/>
          <a:ln w="12700">
            <a:solidFill>
              <a:schemeClr val="tx2"/>
            </a:solidFill>
            <a:headEnd type="oval" w="lg" len="lg"/>
            <a:tailEnd w="sm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965A37B5-B716-E135-14E3-E93260CD4402}"/>
              </a:ext>
            </a:extLst>
          </p:cNvPr>
          <p:cNvCxnSpPr>
            <a:cxnSpLocks/>
          </p:cNvCxnSpPr>
          <p:nvPr/>
        </p:nvCxnSpPr>
        <p:spPr>
          <a:xfrm flipV="1">
            <a:off x="1371600" y="2654805"/>
            <a:ext cx="4321277" cy="715201"/>
          </a:xfrm>
          <a:prstGeom prst="bentConnector3">
            <a:avLst>
              <a:gd name="adj1" fmla="val 92150"/>
            </a:avLst>
          </a:prstGeom>
          <a:noFill/>
          <a:ln w="12700">
            <a:solidFill>
              <a:schemeClr val="tx2"/>
            </a:solidFill>
            <a:headEnd type="oval" w="lg" len="lg"/>
            <a:tailEnd w="sm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526260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E2866-EA43-5E5F-F577-E1B07A4E5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7D7DEF1-D6D0-E520-2E30-F43BE2D36C46}"/>
              </a:ext>
            </a:extLst>
          </p:cNvPr>
          <p:cNvSpPr/>
          <p:nvPr/>
        </p:nvSpPr>
        <p:spPr>
          <a:xfrm>
            <a:off x="0" y="526990"/>
            <a:ext cx="47244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5D44A34-0BBE-4E8C-9E4E-172990AE54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1713712"/>
              </p:ext>
            </p:extLst>
          </p:nvPr>
        </p:nvGraphicFramePr>
        <p:xfrm>
          <a:off x="3898900" y="687659"/>
          <a:ext cx="4546600" cy="3946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Picture 11" descr="A large indoor swimming pool&#10;&#10;Description automatically generated">
            <a:extLst>
              <a:ext uri="{FF2B5EF4-FFF2-40B4-BE49-F238E27FC236}">
                <a16:creationId xmlns:a16="http://schemas.microsoft.com/office/drawing/2014/main" id="{77354E2F-87B6-1D59-F4B6-417F2BA83B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1" r="24759"/>
          <a:stretch/>
        </p:blipFill>
        <p:spPr>
          <a:xfrm>
            <a:off x="1" y="0"/>
            <a:ext cx="3556000" cy="515950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C801072-F3A3-388E-C057-5102EF323142}"/>
              </a:ext>
            </a:extLst>
          </p:cNvPr>
          <p:cNvSpPr/>
          <p:nvPr/>
        </p:nvSpPr>
        <p:spPr>
          <a:xfrm>
            <a:off x="-1" y="404566"/>
            <a:ext cx="3192379" cy="400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E6E661-A2D8-FDDF-AE64-8ED81E7552AF}"/>
              </a:ext>
            </a:extLst>
          </p:cNvPr>
          <p:cNvSpPr txBox="1"/>
          <p:nvPr/>
        </p:nvSpPr>
        <p:spPr>
          <a:xfrm>
            <a:off x="0" y="404567"/>
            <a:ext cx="5803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OPERATIONAL ENERGY</a:t>
            </a:r>
          </a:p>
        </p:txBody>
      </p:sp>
    </p:spTree>
    <p:extLst>
      <p:ext uri="{BB962C8B-B14F-4D97-AF65-F5344CB8AC3E}">
        <p14:creationId xmlns:p14="http://schemas.microsoft.com/office/powerpoint/2010/main" val="1700349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45F2721-0BF7-CA50-5AAA-0D27FF67A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55973"/>
            <a:ext cx="8066114" cy="648703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Content Placeholder 5" descr="A building with a playground and people in the background&#10;&#10;AI-generated content may be incorrect.">
            <a:extLst>
              <a:ext uri="{FF2B5EF4-FFF2-40B4-BE49-F238E27FC236}">
                <a16:creationId xmlns:a16="http://schemas.microsoft.com/office/drawing/2014/main" id="{FFDD6157-2872-1B94-62DC-0D3ADB6F4EDD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8" r="5507"/>
          <a:stretch>
            <a:fillRect/>
          </a:stretch>
        </p:blipFill>
        <p:spPr>
          <a:xfrm>
            <a:off x="1" y="1"/>
            <a:ext cx="5269242" cy="5143500"/>
          </a:xfrm>
          <a:noFill/>
        </p:spPr>
      </p:pic>
      <p:pic>
        <p:nvPicPr>
          <p:cNvPr id="14" name="Picture 13" descr="A city with a body of water&#10;&#10;AI-generated content may be incorrect.">
            <a:extLst>
              <a:ext uri="{FF2B5EF4-FFF2-40B4-BE49-F238E27FC236}">
                <a16:creationId xmlns:a16="http://schemas.microsoft.com/office/drawing/2014/main" id="{850AA345-B3F8-6B8B-627F-9EE7168DE8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7" t="7380" r="6407" b="3033"/>
          <a:stretch/>
        </p:blipFill>
        <p:spPr>
          <a:xfrm>
            <a:off x="4591229" y="0"/>
            <a:ext cx="4571999" cy="537934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96EE849-08EF-D959-CF05-802F763CF948}"/>
              </a:ext>
            </a:extLst>
          </p:cNvPr>
          <p:cNvSpPr/>
          <p:nvPr/>
        </p:nvSpPr>
        <p:spPr>
          <a:xfrm>
            <a:off x="0" y="404566"/>
            <a:ext cx="1664898" cy="400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741F69-DE88-7F66-7F89-8693A5D105DE}"/>
              </a:ext>
            </a:extLst>
          </p:cNvPr>
          <p:cNvSpPr txBox="1"/>
          <p:nvPr/>
        </p:nvSpPr>
        <p:spPr>
          <a:xfrm>
            <a:off x="0" y="404566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AGAR GROVE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34B3032-CDB0-BD59-6FE7-1349BFE259CD}"/>
              </a:ext>
            </a:extLst>
          </p:cNvPr>
          <p:cNvSpPr/>
          <p:nvPr/>
        </p:nvSpPr>
        <p:spPr>
          <a:xfrm>
            <a:off x="4586374" y="404566"/>
            <a:ext cx="2892727" cy="400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D36AE6-72B8-04E2-0E28-6EF133F04BD4}"/>
              </a:ext>
            </a:extLst>
          </p:cNvPr>
          <p:cNvSpPr txBox="1"/>
          <p:nvPr/>
        </p:nvSpPr>
        <p:spPr>
          <a:xfrm>
            <a:off x="4586375" y="413970"/>
            <a:ext cx="3216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RAVELIN SPORTS CENTRE</a:t>
            </a:r>
          </a:p>
        </p:txBody>
      </p:sp>
    </p:spTree>
    <p:extLst>
      <p:ext uri="{BB962C8B-B14F-4D97-AF65-F5344CB8AC3E}">
        <p14:creationId xmlns:p14="http://schemas.microsoft.com/office/powerpoint/2010/main" val="2573541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5E8F55-76BA-C516-069E-AB26FD0320AB}"/>
              </a:ext>
            </a:extLst>
          </p:cNvPr>
          <p:cNvSpPr/>
          <p:nvPr/>
        </p:nvSpPr>
        <p:spPr>
          <a:xfrm>
            <a:off x="194504" y="723900"/>
            <a:ext cx="3882196" cy="4001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0CB382-3E9A-834F-B5C1-ABE17C34C7E9}"/>
              </a:ext>
            </a:extLst>
          </p:cNvPr>
          <p:cNvSpPr/>
          <p:nvPr/>
        </p:nvSpPr>
        <p:spPr>
          <a:xfrm>
            <a:off x="8334375" y="66675"/>
            <a:ext cx="742950" cy="2638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13EAB7-8A39-AF2B-06C2-D30C6FDDC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921" y="574675"/>
            <a:ext cx="6391275" cy="4260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587A03-6332-DF58-6EFE-7F394500E6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1836"/>
          <a:stretch/>
        </p:blipFill>
        <p:spPr>
          <a:xfrm>
            <a:off x="40102" y="1185946"/>
            <a:ext cx="2255423" cy="36921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46FC775-1EE4-3191-166E-230330227056}"/>
              </a:ext>
            </a:extLst>
          </p:cNvPr>
          <p:cNvSpPr/>
          <p:nvPr/>
        </p:nvSpPr>
        <p:spPr>
          <a:xfrm>
            <a:off x="0" y="404566"/>
            <a:ext cx="1664898" cy="400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064DC5-6E2E-2813-8094-52068264C579}"/>
              </a:ext>
            </a:extLst>
          </p:cNvPr>
          <p:cNvSpPr txBox="1"/>
          <p:nvPr/>
        </p:nvSpPr>
        <p:spPr>
          <a:xfrm>
            <a:off x="0" y="404566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AGAR GROVE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DC949D-F4A6-093A-EFB5-F80D6241C325}"/>
              </a:ext>
            </a:extLst>
          </p:cNvPr>
          <p:cNvSpPr txBox="1"/>
          <p:nvPr/>
        </p:nvSpPr>
        <p:spPr>
          <a:xfrm>
            <a:off x="7780020" y="4662608"/>
            <a:ext cx="11125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Image Hawkins Brown </a:t>
            </a:r>
          </a:p>
        </p:txBody>
      </p:sp>
    </p:spTree>
    <p:extLst>
      <p:ext uri="{BB962C8B-B14F-4D97-AF65-F5344CB8AC3E}">
        <p14:creationId xmlns:p14="http://schemas.microsoft.com/office/powerpoint/2010/main" val="38428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CA938-8678-A6F1-2C18-C0F061940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0D1A305-E1A9-08A0-5562-7CFCF80CB08D}"/>
              </a:ext>
            </a:extLst>
          </p:cNvPr>
          <p:cNvSpPr/>
          <p:nvPr/>
        </p:nvSpPr>
        <p:spPr>
          <a:xfrm>
            <a:off x="194504" y="723900"/>
            <a:ext cx="4625146" cy="4001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9895F9-4BE7-2459-FD74-B2DB7F562543}"/>
              </a:ext>
            </a:extLst>
          </p:cNvPr>
          <p:cNvSpPr/>
          <p:nvPr/>
        </p:nvSpPr>
        <p:spPr>
          <a:xfrm>
            <a:off x="8334375" y="66675"/>
            <a:ext cx="742950" cy="2638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8B12ED-2230-16F1-D481-13FE6AE332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836"/>
          <a:stretch/>
        </p:blipFill>
        <p:spPr>
          <a:xfrm>
            <a:off x="40102" y="1185946"/>
            <a:ext cx="2255423" cy="36921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4E87E79-AD2C-056D-D830-F5B29E5EABEA}"/>
              </a:ext>
            </a:extLst>
          </p:cNvPr>
          <p:cNvSpPr/>
          <p:nvPr/>
        </p:nvSpPr>
        <p:spPr>
          <a:xfrm>
            <a:off x="0" y="404566"/>
            <a:ext cx="1664898" cy="400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592A65-CCEA-0095-13C5-55AB021E38AD}"/>
              </a:ext>
            </a:extLst>
          </p:cNvPr>
          <p:cNvSpPr txBox="1"/>
          <p:nvPr/>
        </p:nvSpPr>
        <p:spPr>
          <a:xfrm>
            <a:off x="0" y="404566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AGAR GROVE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00D5B1-77DB-F547-F30A-9D6B43E78276}"/>
              </a:ext>
            </a:extLst>
          </p:cNvPr>
          <p:cNvGrpSpPr/>
          <p:nvPr/>
        </p:nvGrpSpPr>
        <p:grpSpPr>
          <a:xfrm>
            <a:off x="2436525" y="885855"/>
            <a:ext cx="6269325" cy="4019490"/>
            <a:chOff x="2436525" y="885855"/>
            <a:chExt cx="6269325" cy="40194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9DC6504-3962-426B-EBFC-50F345738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6525" y="885855"/>
              <a:ext cx="6269325" cy="401949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6E096A1-FD5B-512B-AAD8-2C9471243373}"/>
                </a:ext>
              </a:extLst>
            </p:cNvPr>
            <p:cNvSpPr/>
            <p:nvPr/>
          </p:nvSpPr>
          <p:spPr>
            <a:xfrm>
              <a:off x="3740944" y="4688681"/>
              <a:ext cx="742950" cy="809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EF4FD05-5BBB-459C-0833-70169D195640}"/>
                </a:ext>
              </a:extLst>
            </p:cNvPr>
            <p:cNvSpPr/>
            <p:nvPr/>
          </p:nvSpPr>
          <p:spPr>
            <a:xfrm>
              <a:off x="5083969" y="4769644"/>
              <a:ext cx="742950" cy="809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7DFF267-C1A6-DADC-6334-25F1192D8B94}"/>
              </a:ext>
            </a:extLst>
          </p:cNvPr>
          <p:cNvSpPr txBox="1"/>
          <p:nvPr/>
        </p:nvSpPr>
        <p:spPr>
          <a:xfrm>
            <a:off x="3762375" y="4640730"/>
            <a:ext cx="136207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" dirty="0">
                <a:solidFill>
                  <a:schemeClr val="bg1">
                    <a:lumMod val="50000"/>
                  </a:schemeClr>
                </a:solidFill>
              </a:rPr>
              <a:t>COMPLETED 2024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110E21-86BE-59CC-839A-BE324539537D}"/>
              </a:ext>
            </a:extLst>
          </p:cNvPr>
          <p:cNvSpPr txBox="1"/>
          <p:nvPr/>
        </p:nvSpPr>
        <p:spPr>
          <a:xfrm>
            <a:off x="5145881" y="4716246"/>
            <a:ext cx="136207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" dirty="0">
                <a:solidFill>
                  <a:schemeClr val="bg1">
                    <a:lumMod val="50000"/>
                  </a:schemeClr>
                </a:solidFill>
              </a:rPr>
              <a:t>COMPLETED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0566E7-F54F-46B0-3776-1F488CE43A93}"/>
              </a:ext>
            </a:extLst>
          </p:cNvPr>
          <p:cNvSpPr txBox="1"/>
          <p:nvPr/>
        </p:nvSpPr>
        <p:spPr>
          <a:xfrm>
            <a:off x="7780020" y="4662608"/>
            <a:ext cx="11125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Image Hawkins Brown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91E060-7B00-684F-E3A9-CB7D79AD1D7F}"/>
              </a:ext>
            </a:extLst>
          </p:cNvPr>
          <p:cNvSpPr txBox="1"/>
          <p:nvPr/>
        </p:nvSpPr>
        <p:spPr>
          <a:xfrm>
            <a:off x="6289357" y="2078505"/>
            <a:ext cx="136207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" b="1" dirty="0">
                <a:solidFill>
                  <a:schemeClr val="bg1">
                    <a:lumMod val="50000"/>
                  </a:schemeClr>
                </a:solidFill>
              </a:rPr>
              <a:t>(PHASE 1A)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C6DB99-1122-86FF-5DCF-ED35E2DCF724}"/>
              </a:ext>
            </a:extLst>
          </p:cNvPr>
          <p:cNvSpPr txBox="1"/>
          <p:nvPr/>
        </p:nvSpPr>
        <p:spPr>
          <a:xfrm>
            <a:off x="7756110" y="2416762"/>
            <a:ext cx="136207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" b="1" dirty="0">
                <a:solidFill>
                  <a:schemeClr val="bg1">
                    <a:lumMod val="50000"/>
                  </a:schemeClr>
                </a:solidFill>
              </a:rPr>
              <a:t>(PHASE 1B)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4CC139-9489-0956-88CC-28F7C0D08A43}"/>
              </a:ext>
            </a:extLst>
          </p:cNvPr>
          <p:cNvSpPr txBox="1"/>
          <p:nvPr/>
        </p:nvSpPr>
        <p:spPr>
          <a:xfrm>
            <a:off x="7756110" y="3724093"/>
            <a:ext cx="136207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" b="1" dirty="0">
                <a:solidFill>
                  <a:schemeClr val="bg1">
                    <a:lumMod val="50000"/>
                  </a:schemeClr>
                </a:solidFill>
              </a:rPr>
              <a:t>(PHASE 1B)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C7AC00-DB10-1B24-89E0-F891F60BD2DC}"/>
              </a:ext>
            </a:extLst>
          </p:cNvPr>
          <p:cNvSpPr txBox="1"/>
          <p:nvPr/>
        </p:nvSpPr>
        <p:spPr>
          <a:xfrm>
            <a:off x="6778778" y="4627006"/>
            <a:ext cx="136207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" b="1" dirty="0">
                <a:solidFill>
                  <a:schemeClr val="bg1">
                    <a:lumMod val="50000"/>
                  </a:schemeClr>
                </a:solidFill>
              </a:rPr>
              <a:t>(PHASE 1B)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4FD439-7C68-8BF1-62CD-D0709E0FFA1B}"/>
              </a:ext>
            </a:extLst>
          </p:cNvPr>
          <p:cNvSpPr txBox="1"/>
          <p:nvPr/>
        </p:nvSpPr>
        <p:spPr>
          <a:xfrm>
            <a:off x="5239226" y="4789466"/>
            <a:ext cx="136207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" b="1" dirty="0">
                <a:solidFill>
                  <a:schemeClr val="bg1">
                    <a:lumMod val="50000"/>
                  </a:schemeClr>
                </a:solidFill>
              </a:rPr>
              <a:t>(PHASE 1C)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92CB0A-DB3F-A32B-63AA-3850EA6F4D90}"/>
              </a:ext>
            </a:extLst>
          </p:cNvPr>
          <p:cNvSpPr txBox="1"/>
          <p:nvPr/>
        </p:nvSpPr>
        <p:spPr>
          <a:xfrm>
            <a:off x="3855242" y="4725772"/>
            <a:ext cx="136207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" b="1" dirty="0">
                <a:solidFill>
                  <a:schemeClr val="bg1">
                    <a:lumMod val="50000"/>
                  </a:schemeClr>
                </a:solidFill>
              </a:rPr>
              <a:t>(PHASE 1C)</a:t>
            </a:r>
          </a:p>
        </p:txBody>
      </p:sp>
    </p:spTree>
    <p:extLst>
      <p:ext uri="{BB962C8B-B14F-4D97-AF65-F5344CB8AC3E}">
        <p14:creationId xmlns:p14="http://schemas.microsoft.com/office/powerpoint/2010/main" val="325150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EE8BF-A3C6-39CE-19DA-94B121F16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EC89EC-44AA-46C3-434D-15166677CDAF}"/>
              </a:ext>
            </a:extLst>
          </p:cNvPr>
          <p:cNvSpPr/>
          <p:nvPr/>
        </p:nvSpPr>
        <p:spPr>
          <a:xfrm>
            <a:off x="194504" y="723900"/>
            <a:ext cx="4625146" cy="4001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E5FA26-3804-215A-037E-49CD9CF25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57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290E049-7976-3972-C35B-431FB9D3034B}"/>
              </a:ext>
            </a:extLst>
          </p:cNvPr>
          <p:cNvSpPr/>
          <p:nvPr/>
        </p:nvSpPr>
        <p:spPr>
          <a:xfrm>
            <a:off x="0" y="404566"/>
            <a:ext cx="3657600" cy="400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FCD8F2-7A54-C5E6-13C7-7E8C8BB77ACB}"/>
              </a:ext>
            </a:extLst>
          </p:cNvPr>
          <p:cNvSpPr txBox="1"/>
          <p:nvPr/>
        </p:nvSpPr>
        <p:spPr>
          <a:xfrm>
            <a:off x="40102" y="430989"/>
            <a:ext cx="4410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AGAR GROVE, PHASE 1A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F2443E-E6CC-6F95-C4B5-AFEE69780D0A}"/>
              </a:ext>
            </a:extLst>
          </p:cNvPr>
          <p:cNvSpPr txBox="1"/>
          <p:nvPr/>
        </p:nvSpPr>
        <p:spPr>
          <a:xfrm>
            <a:off x="4286250" y="3896380"/>
            <a:ext cx="495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/>
              <a:t>Reference</a:t>
            </a:r>
            <a:br>
              <a:rPr lang="en-GB" sz="1000" b="1" dirty="0"/>
            </a:br>
            <a:r>
              <a:rPr lang="en-GB" sz="1000" b="1" dirty="0"/>
              <a:t>1. Building Performance Network (BPN) State of the Nation Report, 2020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E02B03-E3F6-C122-40B4-9FFE3F807D34}"/>
              </a:ext>
            </a:extLst>
          </p:cNvPr>
          <p:cNvSpPr txBox="1"/>
          <p:nvPr/>
        </p:nvSpPr>
        <p:spPr>
          <a:xfrm>
            <a:off x="4399816" y="2695317"/>
            <a:ext cx="17218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" b="1" dirty="0">
                <a:solidFill>
                  <a:schemeClr val="bg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B9DEF9-EA13-9C1E-A15A-3335C6BF86D1}"/>
              </a:ext>
            </a:extLst>
          </p:cNvPr>
          <p:cNvSpPr txBox="1"/>
          <p:nvPr/>
        </p:nvSpPr>
        <p:spPr>
          <a:xfrm>
            <a:off x="3977641" y="954311"/>
            <a:ext cx="46329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dirty="0"/>
              <a:t>Operational Energy Performance </a:t>
            </a:r>
            <a:endParaRPr lang="en-GB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AEFE3-3851-CA70-CED4-47BE1A3BA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8360" y="1715611"/>
            <a:ext cx="4675081" cy="178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19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9B755-0440-B658-133E-0532EF098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white building&#10;&#10;Description automatically generated">
            <a:extLst>
              <a:ext uri="{FF2B5EF4-FFF2-40B4-BE49-F238E27FC236}">
                <a16:creationId xmlns:a16="http://schemas.microsoft.com/office/drawing/2014/main" id="{6CBE69EA-19CC-111F-0ABA-10A6C91C86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41" y="1737069"/>
            <a:ext cx="4023796" cy="2682531"/>
          </a:xfrm>
          <a:prstGeom prst="rect">
            <a:avLst/>
          </a:prstGeo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81F9A8C3-E93C-51E7-4EF6-C0779ACA0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499" y="1052292"/>
            <a:ext cx="8053414" cy="3819831"/>
          </a:xfrm>
        </p:spPr>
        <p:txBody>
          <a:bodyPr/>
          <a:lstStyle/>
          <a:p>
            <a:pPr marL="0" indent="0">
              <a:buNone/>
            </a:pPr>
            <a:r>
              <a:rPr lang="en-GB" sz="1600" i="1" dirty="0"/>
              <a:t>Q: Generally, how warm would you say your home felt last Summer?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FC28614-2729-1B10-348E-7EDDBB6A8C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" t="3243" r="1672" b="3290"/>
          <a:stretch/>
        </p:blipFill>
        <p:spPr bwMode="auto">
          <a:xfrm>
            <a:off x="4572000" y="2178050"/>
            <a:ext cx="3543300" cy="216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A99B4400-110E-D666-5F41-F95DC01C6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55973"/>
            <a:ext cx="8066114" cy="648703"/>
          </a:xfrm>
        </p:spPr>
        <p:txBody>
          <a:bodyPr/>
          <a:lstStyle/>
          <a:p>
            <a:r>
              <a:rPr lang="en-GB" dirty="0"/>
              <a:t>Occupant comfort</a:t>
            </a:r>
          </a:p>
        </p:txBody>
      </p:sp>
    </p:spTree>
    <p:extLst>
      <p:ext uri="{BB962C8B-B14F-4D97-AF65-F5344CB8AC3E}">
        <p14:creationId xmlns:p14="http://schemas.microsoft.com/office/powerpoint/2010/main" val="4079798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C135B-6837-C24E-CA83-5B7030B34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6F14F88-F901-3770-FACC-8230821F10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" t="1729" r="945" b="1232"/>
          <a:stretch/>
        </p:blipFill>
        <p:spPr bwMode="auto">
          <a:xfrm>
            <a:off x="1604703" y="1140058"/>
            <a:ext cx="5958853" cy="382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455F4E6-7D28-0913-C435-7BADEAC9E74E}"/>
              </a:ext>
            </a:extLst>
          </p:cNvPr>
          <p:cNvCxnSpPr/>
          <p:nvPr/>
        </p:nvCxnSpPr>
        <p:spPr>
          <a:xfrm>
            <a:off x="2028285" y="2075576"/>
            <a:ext cx="4632159" cy="27433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B787439-1DF7-4CC4-1D91-3E8A034A845C}"/>
              </a:ext>
            </a:extLst>
          </p:cNvPr>
          <p:cNvCxnSpPr/>
          <p:nvPr/>
        </p:nvCxnSpPr>
        <p:spPr>
          <a:xfrm>
            <a:off x="2028285" y="3061963"/>
            <a:ext cx="4632159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83870E0-2ADD-EF53-B190-37A5635CCEF7}"/>
              </a:ext>
            </a:extLst>
          </p:cNvPr>
          <p:cNvSpPr txBox="1"/>
          <p:nvPr/>
        </p:nvSpPr>
        <p:spPr>
          <a:xfrm>
            <a:off x="632351" y="1879621"/>
            <a:ext cx="3064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65°C Flow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5AF2C6-C80E-A787-70E7-20D023DD2D82}"/>
              </a:ext>
            </a:extLst>
          </p:cNvPr>
          <p:cNvSpPr txBox="1"/>
          <p:nvPr/>
        </p:nvSpPr>
        <p:spPr>
          <a:xfrm>
            <a:off x="577317" y="2843430"/>
            <a:ext cx="3064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35°C Return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C66B2C-6A58-FA68-22E5-691EEC1E2CAF}"/>
              </a:ext>
            </a:extLst>
          </p:cNvPr>
          <p:cNvSpPr/>
          <p:nvPr/>
        </p:nvSpPr>
        <p:spPr>
          <a:xfrm>
            <a:off x="1375258" y="4419600"/>
            <a:ext cx="5285186" cy="6790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EA250B-6367-349F-D5BA-9637C97B994E}"/>
              </a:ext>
            </a:extLst>
          </p:cNvPr>
          <p:cNvSpPr txBox="1"/>
          <p:nvPr/>
        </p:nvSpPr>
        <p:spPr>
          <a:xfrm>
            <a:off x="3722846" y="4438589"/>
            <a:ext cx="172256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b="1" dirty="0"/>
              <a:t>May 18- Aug 19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548BCC7D-A3DC-78DD-6876-6D98417AB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55973"/>
            <a:ext cx="8066114" cy="648703"/>
          </a:xfrm>
        </p:spPr>
        <p:txBody>
          <a:bodyPr/>
          <a:lstStyle/>
          <a:p>
            <a:r>
              <a:rPr lang="en-GB" dirty="0"/>
              <a:t>Communal heating</a:t>
            </a:r>
          </a:p>
        </p:txBody>
      </p:sp>
    </p:spTree>
    <p:extLst>
      <p:ext uri="{BB962C8B-B14F-4D97-AF65-F5344CB8AC3E}">
        <p14:creationId xmlns:p14="http://schemas.microsoft.com/office/powerpoint/2010/main" val="3350613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37004-0650-CE4F-686D-46BF9CA26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D10AFCC-36B0-1973-B38E-3CFD4D54E521}"/>
              </a:ext>
            </a:extLst>
          </p:cNvPr>
          <p:cNvSpPr/>
          <p:nvPr/>
        </p:nvSpPr>
        <p:spPr>
          <a:xfrm>
            <a:off x="289754" y="599642"/>
            <a:ext cx="4625146" cy="4001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47A9B27-8BE4-0B92-38AA-30840BCE4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29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E9D9F94-EBCA-A488-062C-C5572F7B4852}"/>
              </a:ext>
            </a:extLst>
          </p:cNvPr>
          <p:cNvSpPr/>
          <p:nvPr/>
        </p:nvSpPr>
        <p:spPr>
          <a:xfrm>
            <a:off x="0" y="404566"/>
            <a:ext cx="3429000" cy="400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A803ED-149F-6A55-A423-66FF3E2B8FB3}"/>
              </a:ext>
            </a:extLst>
          </p:cNvPr>
          <p:cNvSpPr txBox="1"/>
          <p:nvPr/>
        </p:nvSpPr>
        <p:spPr>
          <a:xfrm>
            <a:off x="1" y="404566"/>
            <a:ext cx="3143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AGAR GROVE, PHASE 1B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5542973D-6EE1-3554-109F-0C54E7BB6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3502" y="1058220"/>
            <a:ext cx="4861711" cy="3819831"/>
          </a:xfrm>
        </p:spPr>
        <p:txBody>
          <a:bodyPr/>
          <a:lstStyle/>
          <a:p>
            <a:r>
              <a:rPr lang="en-GB" dirty="0"/>
              <a:t>Communal heating temperature reduction (57</a:t>
            </a:r>
            <a:r>
              <a:rPr lang="en-GB" i="0" dirty="0">
                <a:effectLst/>
                <a:latin typeface="+mj-lt"/>
              </a:rPr>
              <a:t>°</a:t>
            </a:r>
            <a:r>
              <a:rPr lang="en-GB" dirty="0"/>
              <a:t>C flow)</a:t>
            </a:r>
          </a:p>
          <a:p>
            <a:r>
              <a:rPr lang="en-GB" dirty="0"/>
              <a:t>Summer comfort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Winter comfort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300252-DE8E-8A26-E384-CD473AE425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2951"/>
          <a:stretch/>
        </p:blipFill>
        <p:spPr>
          <a:xfrm>
            <a:off x="4188436" y="2124549"/>
            <a:ext cx="3974990" cy="1246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37DDC1-EED1-4B1D-2787-AB00954A10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6658"/>
          <a:stretch/>
        </p:blipFill>
        <p:spPr>
          <a:xfrm>
            <a:off x="4287301" y="3808106"/>
            <a:ext cx="3974990" cy="97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06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C36A1-12E5-91AD-60FC-796382268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F5ED73-BA18-DBA0-BDFE-239CE0D96FB1}"/>
              </a:ext>
            </a:extLst>
          </p:cNvPr>
          <p:cNvSpPr/>
          <p:nvPr/>
        </p:nvSpPr>
        <p:spPr>
          <a:xfrm>
            <a:off x="289754" y="599642"/>
            <a:ext cx="4625146" cy="4001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10E6DE4-2366-F6D4-54E6-84C782B5A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592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0C601C2-9ED0-2836-922D-DCBDE2DD82F5}"/>
              </a:ext>
            </a:extLst>
          </p:cNvPr>
          <p:cNvSpPr/>
          <p:nvPr/>
        </p:nvSpPr>
        <p:spPr>
          <a:xfrm>
            <a:off x="0" y="404566"/>
            <a:ext cx="3429000" cy="400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2CEF15-CEAF-A8A4-9F87-9FF381A3C363}"/>
              </a:ext>
            </a:extLst>
          </p:cNvPr>
          <p:cNvSpPr txBox="1"/>
          <p:nvPr/>
        </p:nvSpPr>
        <p:spPr>
          <a:xfrm>
            <a:off x="1" y="404566"/>
            <a:ext cx="3143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AGAR GROVE, PHASE 1C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97CA5B-03AF-F94D-577F-CB3FD827A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450" y="1209242"/>
            <a:ext cx="4965359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4504523"/>
      </p:ext>
    </p:extLst>
  </p:cSld>
  <p:clrMapOvr>
    <a:masterClrMapping/>
  </p:clrMapOvr>
</p:sld>
</file>

<file path=ppt/theme/theme1.xml><?xml version="1.0" encoding="utf-8"?>
<a:theme xmlns:a="http://schemas.openxmlformats.org/drawingml/2006/main" name="Max Fordham Brand Slides - 2018">
  <a:themeElements>
    <a:clrScheme name="Max Fordham (White)2">
      <a:dk1>
        <a:srgbClr val="C1D82F"/>
      </a:dk1>
      <a:lt1>
        <a:srgbClr val="000000"/>
      </a:lt1>
      <a:dk2>
        <a:srgbClr val="FFFFFF"/>
      </a:dk2>
      <a:lt2>
        <a:srgbClr val="000000"/>
      </a:lt2>
      <a:accent1>
        <a:srgbClr val="F6861F"/>
      </a:accent1>
      <a:accent2>
        <a:srgbClr val="C1D82F"/>
      </a:accent2>
      <a:accent3>
        <a:srgbClr val="EE337F"/>
      </a:accent3>
      <a:accent4>
        <a:srgbClr val="7F7F7F"/>
      </a:accent4>
      <a:accent5>
        <a:srgbClr val="F9B678"/>
      </a:accent5>
      <a:accent6>
        <a:srgbClr val="93A61F"/>
      </a:accent6>
      <a:hlink>
        <a:srgbClr val="EE337F"/>
      </a:hlink>
      <a:folHlink>
        <a:srgbClr val="EE337F"/>
      </a:folHlink>
    </a:clrScheme>
    <a:fontScheme name="Office Theme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x Lime">
        <a:dk1>
          <a:srgbClr val="C1D82F"/>
        </a:dk1>
        <a:lt1>
          <a:srgbClr val="FFFFFF"/>
        </a:lt1>
        <a:dk2>
          <a:srgbClr val="000000"/>
        </a:dk2>
        <a:lt2>
          <a:srgbClr val="FFFFFF"/>
        </a:lt2>
        <a:accent1>
          <a:srgbClr val="C1D82F"/>
        </a:accent1>
        <a:accent2>
          <a:srgbClr val="F6861F"/>
        </a:accent2>
        <a:accent3>
          <a:srgbClr val="EE337F"/>
        </a:accent3>
        <a:accent4>
          <a:srgbClr val="000000"/>
        </a:accent4>
        <a:accent5>
          <a:srgbClr val="3F3F3F"/>
        </a:accent5>
        <a:accent6>
          <a:srgbClr val="595959"/>
        </a:accent6>
        <a:hlink>
          <a:srgbClr val="EE337F"/>
        </a:hlink>
        <a:folHlink>
          <a:srgbClr val="EE337F"/>
        </a:folHlink>
      </a:clrScheme>
    </a:extraClrScheme>
    <a:extraClrScheme>
      <a:clrScheme name="Max Orange">
        <a:dk1>
          <a:srgbClr val="F6861F"/>
        </a:dk1>
        <a:lt1>
          <a:srgbClr val="FFFFFF"/>
        </a:lt1>
        <a:dk2>
          <a:srgbClr val="000000"/>
        </a:dk2>
        <a:lt2>
          <a:srgbClr val="FFFFFF"/>
        </a:lt2>
        <a:accent1>
          <a:srgbClr val="C1D82F"/>
        </a:accent1>
        <a:accent2>
          <a:srgbClr val="F6861F"/>
        </a:accent2>
        <a:accent3>
          <a:srgbClr val="EE337F"/>
        </a:accent3>
        <a:accent4>
          <a:srgbClr val="000000"/>
        </a:accent4>
        <a:accent5>
          <a:srgbClr val="3F3F3F"/>
        </a:accent5>
        <a:accent6>
          <a:srgbClr val="595959"/>
        </a:accent6>
        <a:hlink>
          <a:srgbClr val="EE337F"/>
        </a:hlink>
        <a:folHlink>
          <a:srgbClr val="EE337F"/>
        </a:folHlink>
      </a:clrScheme>
    </a:extraClrScheme>
    <a:extraClrScheme>
      <a:clrScheme name="Max Pink">
        <a:dk1>
          <a:srgbClr val="EE337F"/>
        </a:dk1>
        <a:lt1>
          <a:srgbClr val="FFFFFF"/>
        </a:lt1>
        <a:dk2>
          <a:srgbClr val="000000"/>
        </a:dk2>
        <a:lt2>
          <a:srgbClr val="FFFFFF"/>
        </a:lt2>
        <a:accent1>
          <a:srgbClr val="C1D82F"/>
        </a:accent1>
        <a:accent2>
          <a:srgbClr val="F6861F"/>
        </a:accent2>
        <a:accent3>
          <a:srgbClr val="EE337F"/>
        </a:accent3>
        <a:accent4>
          <a:srgbClr val="000000"/>
        </a:accent4>
        <a:accent5>
          <a:srgbClr val="3F3F3F"/>
        </a:accent5>
        <a:accent6>
          <a:srgbClr val="595959"/>
        </a:accent6>
        <a:hlink>
          <a:srgbClr val="EE337F"/>
        </a:hlink>
        <a:folHlink>
          <a:srgbClr val="EE337F"/>
        </a:folHlink>
      </a:clrScheme>
    </a:extraClrScheme>
    <a:extraClrScheme>
      <a:clrScheme name="Max White">
        <a:dk1>
          <a:srgbClr val="F6861F"/>
        </a:dk1>
        <a:lt1>
          <a:srgbClr val="000000"/>
        </a:lt1>
        <a:dk2>
          <a:srgbClr val="FFFFFF"/>
        </a:dk2>
        <a:lt2>
          <a:srgbClr val="000000"/>
        </a:lt2>
        <a:accent1>
          <a:srgbClr val="C1D82F"/>
        </a:accent1>
        <a:accent2>
          <a:srgbClr val="F6861F"/>
        </a:accent2>
        <a:accent3>
          <a:srgbClr val="FFFFFF"/>
        </a:accent3>
        <a:accent4>
          <a:srgbClr val="000000"/>
        </a:accent4>
        <a:accent5>
          <a:srgbClr val="DDE9AD"/>
        </a:accent5>
        <a:accent6>
          <a:srgbClr val="DF791B"/>
        </a:accent6>
        <a:hlink>
          <a:srgbClr val="EE337F"/>
        </a:hlink>
        <a:folHlink>
          <a:srgbClr val="EE337F"/>
        </a:folHlink>
      </a:clrScheme>
    </a:extraClrScheme>
  </a:extraClrSchemeLst>
  <a:extLst>
    <a:ext uri="{05A4C25C-085E-4340-85A3-A5531E510DB2}">
      <thm15:themeFamily xmlns:thm15="http://schemas.microsoft.com/office/thememl/2012/main" name="Max Fordham Brand Slides 2018" id="{D5192258-1477-4326-A978-483B48083AED}" vid="{7CA16A1A-152D-427E-85B6-5996F7EDDD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8641A87B339B4CA72A92B9E8BF839B" ma:contentTypeVersion="20" ma:contentTypeDescription="Create a new document." ma:contentTypeScope="" ma:versionID="7fa41bdf92648657ffc4e6cf3ddd7534">
  <xsd:schema xmlns:xsd="http://www.w3.org/2001/XMLSchema" xmlns:xs="http://www.w3.org/2001/XMLSchema" xmlns:p="http://schemas.microsoft.com/office/2006/metadata/properties" xmlns:ns1="http://schemas.microsoft.com/sharepoint/v3" xmlns:ns2="7a5fbea8-627d-472c-b015-54765d99e351" xmlns:ns3="c1499231-76b3-4c05-8a8b-274ce724a341" targetNamespace="http://schemas.microsoft.com/office/2006/metadata/properties" ma:root="true" ma:fieldsID="a3e4ee4fc596c6a26c573e2a0a0965db" ns1:_="" ns2:_="" ns3:_="">
    <xsd:import namespace="http://schemas.microsoft.com/sharepoint/v3"/>
    <xsd:import namespace="7a5fbea8-627d-472c-b015-54765d99e351"/>
    <xsd:import namespace="c1499231-76b3-4c05-8a8b-274ce724a34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ObjectDetectorVersions" minOccurs="0"/>
                <xsd:element ref="ns1:_ip_UnifiedCompliancePolicyProperties" minOccurs="0"/>
                <xsd:element ref="ns1:_ip_UnifiedCompliancePolicyUIAction" minOccurs="0"/>
                <xsd:element ref="ns3:MediaServiceSearchProperties" minOccurs="0"/>
                <xsd:element ref="ns3:MediaServiceLocation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5fbea8-627d-472c-b015-54765d99e35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264e821e-fc72-4874-af9e-3f1ddb97fd49}" ma:internalName="TaxCatchAll" ma:showField="CatchAllData" ma:web="7a5fbea8-627d-472c-b015-54765d99e3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499231-76b3-4c05-8a8b-274ce724a3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435f125-ff7d-49c8-b4b7-9a369ce609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6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7a5fbea8-627d-472c-b015-54765d99e351" xsi:nil="true"/>
    <_ip_UnifiedCompliancePolicyProperties xmlns="http://schemas.microsoft.com/sharepoint/v3" xsi:nil="true"/>
    <lcf76f155ced4ddcb4097134ff3c332f xmlns="c1499231-76b3-4c05-8a8b-274ce724a34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50CCF01-81C7-4902-8FA1-35F2579B631A}"/>
</file>

<file path=customXml/itemProps2.xml><?xml version="1.0" encoding="utf-8"?>
<ds:datastoreItem xmlns:ds="http://schemas.openxmlformats.org/officeDocument/2006/customXml" ds:itemID="{A3236E4F-17D8-4E02-BDC6-7CE19A64D180}"/>
</file>

<file path=customXml/itemProps3.xml><?xml version="1.0" encoding="utf-8"?>
<ds:datastoreItem xmlns:ds="http://schemas.openxmlformats.org/officeDocument/2006/customXml" ds:itemID="{509628D7-4F7C-4AD1-B300-51F6D73D0B4F}"/>
</file>

<file path=docProps/app.xml><?xml version="1.0" encoding="utf-8"?>
<Properties xmlns="http://schemas.openxmlformats.org/officeDocument/2006/extended-properties" xmlns:vt="http://schemas.openxmlformats.org/officeDocument/2006/docPropsVTypes">
  <Template>Max Fordham Brand Slides 2018</Template>
  <TotalTime>2656</TotalTime>
  <Words>619</Words>
  <Application>Microsoft Office PowerPoint</Application>
  <PresentationFormat>On-screen Show (16:9)</PresentationFormat>
  <Paragraphs>110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Calibri</vt:lpstr>
      <vt:lpstr>Max Fordham bullet</vt:lpstr>
      <vt:lpstr>Max Fordham Brand Slides - 2018</vt:lpstr>
      <vt:lpstr>Measuring Performance &amp; Facilities Management</vt:lpstr>
      <vt:lpstr>PowerPoint Presentation</vt:lpstr>
      <vt:lpstr>PowerPoint Presentation</vt:lpstr>
      <vt:lpstr>PowerPoint Presentation</vt:lpstr>
      <vt:lpstr>PowerPoint Presentation</vt:lpstr>
      <vt:lpstr>Occupant comfort</vt:lpstr>
      <vt:lpstr>Communal heating</vt:lpstr>
      <vt:lpstr>PowerPoint Presentation</vt:lpstr>
      <vt:lpstr>PowerPoint Presentation</vt:lpstr>
      <vt:lpstr>Metering diagram </vt:lpstr>
      <vt:lpstr>PowerPoint Presentation</vt:lpstr>
      <vt:lpstr>PowerPoint Presentation</vt:lpstr>
      <vt:lpstr>PowerPoint Presentation</vt:lpstr>
      <vt:lpstr>Ravelin Energy Consumption</vt:lpstr>
      <vt:lpstr>Display Energy Certificate</vt:lpstr>
      <vt:lpstr>Design &amp; Delivery</vt:lpstr>
      <vt:lpstr>PowerPoint Presentation</vt:lpstr>
    </vt:vector>
  </TitlesOfParts>
  <Company>Max Fordham LLP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Tom McNeil</dc:creator>
  <cp:keywords>Version 1 - 14/12/2018</cp:keywords>
  <cp:lastModifiedBy>Tom McNeil</cp:lastModifiedBy>
  <cp:revision>13</cp:revision>
  <dcterms:created xsi:type="dcterms:W3CDTF">2025-06-06T08:28:49Z</dcterms:created>
  <dcterms:modified xsi:type="dcterms:W3CDTF">2025-06-18T08:59:07Z</dcterms:modified>
  <cp:category>https://wiki.maxfordham.com/Main/MFBrandedSlides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izKit Template Type">
    <vt:lpwstr>Onscreen</vt:lpwstr>
  </property>
  <property fmtid="{D5CDD505-2E9C-101B-9397-08002B2CF9AE}" pid="3" name="Wizkit Template Version">
    <vt:i4>6</vt:i4>
  </property>
  <property fmtid="{D5CDD505-2E9C-101B-9397-08002B2CF9AE}" pid="4" name="ContentTypeId">
    <vt:lpwstr>0x010100BC8641A87B339B4CA72A92B9E8BF839B</vt:lpwstr>
  </property>
</Properties>
</file>