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Lst>
  <p:notesMasterIdLst>
    <p:notesMasterId r:id="rId16"/>
  </p:notesMasterIdLst>
  <p:sldIdLst>
    <p:sldId id="283" r:id="rId6"/>
    <p:sldId id="2147471947" r:id="rId7"/>
    <p:sldId id="2147471948" r:id="rId8"/>
    <p:sldId id="2147471949" r:id="rId9"/>
    <p:sldId id="2147471950" r:id="rId10"/>
    <p:sldId id="2147471951" r:id="rId11"/>
    <p:sldId id="2147471952" r:id="rId12"/>
    <p:sldId id="2147471953" r:id="rId13"/>
    <p:sldId id="2147471944" r:id="rId14"/>
    <p:sldId id="214747194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BED1BA-B31E-414F-7503-30C1AC0CE0E2}" name="Millar, Richard" initials="MR" userId="S::richard.millar@theccc.org.uk::3707edf4-bdbc-4b2d-bb02-9313ccb9bb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87"/>
    <a:srgbClr val="ECF4F7"/>
    <a:srgbClr val="112839"/>
    <a:srgbClr val="5F5E5E"/>
    <a:srgbClr val="EDF2EE"/>
    <a:srgbClr val="FFFFFF"/>
    <a:srgbClr val="9ED1BE"/>
    <a:srgbClr val="0F1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2E56E-28DD-47CF-8469-DEFCE443B668}" v="28" dt="2025-06-13T12:16:56.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622" autoAdjust="0"/>
  </p:normalViewPr>
  <p:slideViewPr>
    <p:cSldViewPr snapToGrid="0">
      <p:cViewPr varScale="1">
        <p:scale>
          <a:sx n="35" d="100"/>
          <a:sy n="35" d="100"/>
        </p:scale>
        <p:origin x="18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J Stevens" userId="1e6ebf9447098a0d" providerId="LiveId" clId="{2E32E56E-28DD-47CF-8469-DEFCE443B668}"/>
    <pc:docChg chg="undo custSel delSld modSld sldOrd">
      <pc:chgData name="DJ Stevens" userId="1e6ebf9447098a0d" providerId="LiveId" clId="{2E32E56E-28DD-47CF-8469-DEFCE443B668}" dt="2025-06-13T12:17:54.682" v="1201" actId="1076"/>
      <pc:docMkLst>
        <pc:docMk/>
      </pc:docMkLst>
      <pc:sldChg chg="del">
        <pc:chgData name="DJ Stevens" userId="1e6ebf9447098a0d" providerId="LiveId" clId="{2E32E56E-28DD-47CF-8469-DEFCE443B668}" dt="2025-06-03T15:45:42.492" v="1" actId="2696"/>
        <pc:sldMkLst>
          <pc:docMk/>
          <pc:sldMk cId="2833049195" sldId="270"/>
        </pc:sldMkLst>
      </pc:sldChg>
      <pc:sldChg chg="ord">
        <pc:chgData name="DJ Stevens" userId="1e6ebf9447098a0d" providerId="LiveId" clId="{2E32E56E-28DD-47CF-8469-DEFCE443B668}" dt="2025-06-03T15:45:50.794" v="3"/>
        <pc:sldMkLst>
          <pc:docMk/>
          <pc:sldMk cId="657603158" sldId="2147471944"/>
        </pc:sldMkLst>
      </pc:sldChg>
      <pc:sldChg chg="ord">
        <pc:chgData name="DJ Stevens" userId="1e6ebf9447098a0d" providerId="LiveId" clId="{2E32E56E-28DD-47CF-8469-DEFCE443B668}" dt="2025-06-03T15:46:09.353" v="5"/>
        <pc:sldMkLst>
          <pc:docMk/>
          <pc:sldMk cId="232870124" sldId="2147471945"/>
        </pc:sldMkLst>
      </pc:sldChg>
      <pc:sldChg chg="del">
        <pc:chgData name="DJ Stevens" userId="1e6ebf9447098a0d" providerId="LiveId" clId="{2E32E56E-28DD-47CF-8469-DEFCE443B668}" dt="2025-06-03T15:45:39.065" v="0" actId="2696"/>
        <pc:sldMkLst>
          <pc:docMk/>
          <pc:sldMk cId="3173677324" sldId="2147471946"/>
        </pc:sldMkLst>
      </pc:sldChg>
      <pc:sldChg chg="modSp mod modNotesTx">
        <pc:chgData name="DJ Stevens" userId="1e6ebf9447098a0d" providerId="LiveId" clId="{2E32E56E-28DD-47CF-8469-DEFCE443B668}" dt="2025-06-06T08:45:31.340" v="56" actId="20577"/>
        <pc:sldMkLst>
          <pc:docMk/>
          <pc:sldMk cId="0" sldId="2147471947"/>
        </pc:sldMkLst>
        <pc:spChg chg="mod">
          <ac:chgData name="DJ Stevens" userId="1e6ebf9447098a0d" providerId="LiveId" clId="{2E32E56E-28DD-47CF-8469-DEFCE443B668}" dt="2025-06-03T15:47:09.500" v="53" actId="255"/>
          <ac:spMkLst>
            <pc:docMk/>
            <pc:sldMk cId="0" sldId="2147471947"/>
            <ac:spMk id="3" creationId="{00000000-0000-0000-0000-000000000000}"/>
          </ac:spMkLst>
        </pc:spChg>
      </pc:sldChg>
      <pc:sldChg chg="addSp modSp mod modNotesTx">
        <pc:chgData name="DJ Stevens" userId="1e6ebf9447098a0d" providerId="LiveId" clId="{2E32E56E-28DD-47CF-8469-DEFCE443B668}" dt="2025-06-13T12:14:44.929" v="921" actId="20577"/>
        <pc:sldMkLst>
          <pc:docMk/>
          <pc:sldMk cId="0" sldId="2147471948"/>
        </pc:sldMkLst>
        <pc:spChg chg="mod">
          <ac:chgData name="DJ Stevens" userId="1e6ebf9447098a0d" providerId="LiveId" clId="{2E32E56E-28DD-47CF-8469-DEFCE443B668}" dt="2025-06-06T08:48:04.696" v="153" actId="1076"/>
          <ac:spMkLst>
            <pc:docMk/>
            <pc:sldMk cId="0" sldId="2147471948"/>
            <ac:spMk id="3" creationId="{00000000-0000-0000-0000-000000000000}"/>
          </ac:spMkLst>
        </pc:spChg>
        <pc:picChg chg="add mod">
          <ac:chgData name="DJ Stevens" userId="1e6ebf9447098a0d" providerId="LiveId" clId="{2E32E56E-28DD-47CF-8469-DEFCE443B668}" dt="2025-06-09T10:53:36.375" v="556" actId="1076"/>
          <ac:picMkLst>
            <pc:docMk/>
            <pc:sldMk cId="0" sldId="2147471948"/>
            <ac:picMk id="5" creationId="{B79F5B86-9EE5-CC93-8FB5-CA9D5C568D39}"/>
          </ac:picMkLst>
        </pc:picChg>
      </pc:sldChg>
      <pc:sldChg chg="addSp delSp modSp mod modNotesTx">
        <pc:chgData name="DJ Stevens" userId="1e6ebf9447098a0d" providerId="LiveId" clId="{2E32E56E-28DD-47CF-8469-DEFCE443B668}" dt="2025-06-13T12:15:48.491" v="997" actId="20577"/>
        <pc:sldMkLst>
          <pc:docMk/>
          <pc:sldMk cId="0" sldId="2147471949"/>
        </pc:sldMkLst>
        <pc:spChg chg="add del mod">
          <ac:chgData name="DJ Stevens" userId="1e6ebf9447098a0d" providerId="LiveId" clId="{2E32E56E-28DD-47CF-8469-DEFCE443B668}" dt="2025-06-06T08:51:40.358" v="386" actId="14100"/>
          <ac:spMkLst>
            <pc:docMk/>
            <pc:sldMk cId="0" sldId="2147471949"/>
            <ac:spMk id="3" creationId="{00000000-0000-0000-0000-000000000000}"/>
          </ac:spMkLst>
        </pc:spChg>
        <pc:spChg chg="add mod">
          <ac:chgData name="DJ Stevens" userId="1e6ebf9447098a0d" providerId="LiveId" clId="{2E32E56E-28DD-47CF-8469-DEFCE443B668}" dt="2025-06-06T08:48:31.477" v="155" actId="27636"/>
          <ac:spMkLst>
            <pc:docMk/>
            <pc:sldMk cId="0" sldId="2147471949"/>
            <ac:spMk id="4" creationId="{0CFEFFA4-BF9B-CEEC-E0EE-F0BEA7EA6F5C}"/>
          </ac:spMkLst>
        </pc:spChg>
        <pc:spChg chg="add mod">
          <ac:chgData name="DJ Stevens" userId="1e6ebf9447098a0d" providerId="LiveId" clId="{2E32E56E-28DD-47CF-8469-DEFCE443B668}" dt="2025-06-06T08:49:14.613" v="167"/>
          <ac:spMkLst>
            <pc:docMk/>
            <pc:sldMk cId="0" sldId="2147471949"/>
            <ac:spMk id="5" creationId="{658FF8B9-AE5B-FEC5-939C-BE9E6F6BF622}"/>
          </ac:spMkLst>
        </pc:spChg>
        <pc:picChg chg="add del mod">
          <ac:chgData name="DJ Stevens" userId="1e6ebf9447098a0d" providerId="LiveId" clId="{2E32E56E-28DD-47CF-8469-DEFCE443B668}" dt="2025-06-09T12:12:50.341" v="561" actId="478"/>
          <ac:picMkLst>
            <pc:docMk/>
            <pc:sldMk cId="0" sldId="2147471949"/>
            <ac:picMk id="5" creationId="{F1A685BB-B3A3-8F26-E976-16F0EACCCC43}"/>
          </ac:picMkLst>
        </pc:picChg>
        <pc:picChg chg="add mod">
          <ac:chgData name="DJ Stevens" userId="1e6ebf9447098a0d" providerId="LiveId" clId="{2E32E56E-28DD-47CF-8469-DEFCE443B668}" dt="2025-06-09T12:39:38.168" v="582" actId="1076"/>
          <ac:picMkLst>
            <pc:docMk/>
            <pc:sldMk cId="0" sldId="2147471949"/>
            <ac:picMk id="6" creationId="{D8952420-28E6-3BF3-64DC-72A42DC314D6}"/>
          </ac:picMkLst>
        </pc:picChg>
      </pc:sldChg>
      <pc:sldChg chg="addSp delSp modSp mod modNotesTx">
        <pc:chgData name="DJ Stevens" userId="1e6ebf9447098a0d" providerId="LiveId" clId="{2E32E56E-28DD-47CF-8469-DEFCE443B668}" dt="2025-06-13T12:13:29.167" v="843" actId="313"/>
        <pc:sldMkLst>
          <pc:docMk/>
          <pc:sldMk cId="0" sldId="2147471950"/>
        </pc:sldMkLst>
        <pc:spChg chg="del mod">
          <ac:chgData name="DJ Stevens" userId="1e6ebf9447098a0d" providerId="LiveId" clId="{2E32E56E-28DD-47CF-8469-DEFCE443B668}" dt="2025-06-13T12:02:38.491" v="702" actId="478"/>
          <ac:spMkLst>
            <pc:docMk/>
            <pc:sldMk cId="0" sldId="2147471950"/>
            <ac:spMk id="3" creationId="{00000000-0000-0000-0000-000000000000}"/>
          </ac:spMkLst>
        </pc:spChg>
        <pc:picChg chg="add del mod">
          <ac:chgData name="DJ Stevens" userId="1e6ebf9447098a0d" providerId="LiveId" clId="{2E32E56E-28DD-47CF-8469-DEFCE443B668}" dt="2025-06-09T12:39:26.462" v="580" actId="21"/>
          <ac:picMkLst>
            <pc:docMk/>
            <pc:sldMk cId="0" sldId="2147471950"/>
            <ac:picMk id="5" creationId="{19CEEE6D-C336-BCF8-7FA0-44AC1F6C289E}"/>
          </ac:picMkLst>
        </pc:picChg>
        <pc:picChg chg="add del mod">
          <ac:chgData name="DJ Stevens" userId="1e6ebf9447098a0d" providerId="LiveId" clId="{2E32E56E-28DD-47CF-8469-DEFCE443B668}" dt="2025-06-13T10:58:52.728" v="594" actId="478"/>
          <ac:picMkLst>
            <pc:docMk/>
            <pc:sldMk cId="0" sldId="2147471950"/>
            <ac:picMk id="5" creationId="{ACAEA4A4-F39F-16AF-DC77-BF2F4BEDC4FC}"/>
          </ac:picMkLst>
        </pc:picChg>
        <pc:picChg chg="add del">
          <ac:chgData name="DJ Stevens" userId="1e6ebf9447098a0d" providerId="LiveId" clId="{2E32E56E-28DD-47CF-8469-DEFCE443B668}" dt="2025-06-09T12:15:16.479" v="570" actId="478"/>
          <ac:picMkLst>
            <pc:docMk/>
            <pc:sldMk cId="0" sldId="2147471950"/>
            <ac:picMk id="6" creationId="{0D00F5A8-241B-51E5-656F-F1F7941152AB}"/>
          </ac:picMkLst>
        </pc:picChg>
        <pc:picChg chg="add mod">
          <ac:chgData name="DJ Stevens" userId="1e6ebf9447098a0d" providerId="LiveId" clId="{2E32E56E-28DD-47CF-8469-DEFCE443B668}" dt="2025-06-13T11:00:40.814" v="601" actId="1076"/>
          <ac:picMkLst>
            <pc:docMk/>
            <pc:sldMk cId="0" sldId="2147471950"/>
            <ac:picMk id="7" creationId="{055F94DF-801F-8C80-2599-8C90CEEC8DCC}"/>
          </ac:picMkLst>
        </pc:picChg>
        <pc:picChg chg="add mod">
          <ac:chgData name="DJ Stevens" userId="1e6ebf9447098a0d" providerId="LiveId" clId="{2E32E56E-28DD-47CF-8469-DEFCE443B668}" dt="2025-06-09T12:17:56.712" v="578" actId="14100"/>
          <ac:picMkLst>
            <pc:docMk/>
            <pc:sldMk cId="0" sldId="2147471950"/>
            <ac:picMk id="8" creationId="{9A36F867-3234-47A9-4AED-851DDADF7DA9}"/>
          </ac:picMkLst>
        </pc:picChg>
        <pc:picChg chg="add mod">
          <ac:chgData name="DJ Stevens" userId="1e6ebf9447098a0d" providerId="LiveId" clId="{2E32E56E-28DD-47CF-8469-DEFCE443B668}" dt="2025-06-13T12:02:52.336" v="706" actId="14100"/>
          <ac:picMkLst>
            <pc:docMk/>
            <pc:sldMk cId="0" sldId="2147471950"/>
            <ac:picMk id="9" creationId="{9C5F60F6-71D2-DBBC-64EA-AB8973F9CA64}"/>
          </ac:picMkLst>
        </pc:picChg>
      </pc:sldChg>
      <pc:sldChg chg="addSp delSp modSp mod modNotesTx">
        <pc:chgData name="DJ Stevens" userId="1e6ebf9447098a0d" providerId="LiveId" clId="{2E32E56E-28DD-47CF-8469-DEFCE443B668}" dt="2025-06-13T12:04:57.192" v="714" actId="1076"/>
        <pc:sldMkLst>
          <pc:docMk/>
          <pc:sldMk cId="0" sldId="2147471951"/>
        </pc:sldMkLst>
        <pc:spChg chg="mod">
          <ac:chgData name="DJ Stevens" userId="1e6ebf9447098a0d" providerId="LiveId" clId="{2E32E56E-28DD-47CF-8469-DEFCE443B668}" dt="2025-06-13T11:56:01.707" v="689" actId="1076"/>
          <ac:spMkLst>
            <pc:docMk/>
            <pc:sldMk cId="0" sldId="2147471951"/>
            <ac:spMk id="3" creationId="{00000000-0000-0000-0000-000000000000}"/>
          </ac:spMkLst>
        </pc:spChg>
        <pc:picChg chg="add del mod">
          <ac:chgData name="DJ Stevens" userId="1e6ebf9447098a0d" providerId="LiveId" clId="{2E32E56E-28DD-47CF-8469-DEFCE443B668}" dt="2025-06-13T11:07:23.796" v="608" actId="478"/>
          <ac:picMkLst>
            <pc:docMk/>
            <pc:sldMk cId="0" sldId="2147471951"/>
            <ac:picMk id="5" creationId="{8B6AD462-E91A-DD4E-FB23-C5C9F9C5C0BB}"/>
          </ac:picMkLst>
        </pc:picChg>
        <pc:picChg chg="add del mod">
          <ac:chgData name="DJ Stevens" userId="1e6ebf9447098a0d" providerId="LiveId" clId="{2E32E56E-28DD-47CF-8469-DEFCE443B668}" dt="2025-06-13T11:52:26.438" v="666" actId="21"/>
          <ac:picMkLst>
            <pc:docMk/>
            <pc:sldMk cId="0" sldId="2147471951"/>
            <ac:picMk id="7" creationId="{8FA4982B-0CD9-DA3B-A370-7E72650EDFC6}"/>
          </ac:picMkLst>
        </pc:picChg>
        <pc:picChg chg="add mod">
          <ac:chgData name="DJ Stevens" userId="1e6ebf9447098a0d" providerId="LiveId" clId="{2E32E56E-28DD-47CF-8469-DEFCE443B668}" dt="2025-06-13T12:04:57.192" v="714" actId="1076"/>
          <ac:picMkLst>
            <pc:docMk/>
            <pc:sldMk cId="0" sldId="2147471951"/>
            <ac:picMk id="9" creationId="{3F632A85-A154-984A-211C-02E5FC50D367}"/>
          </ac:picMkLst>
        </pc:picChg>
        <pc:picChg chg="add mod">
          <ac:chgData name="DJ Stevens" userId="1e6ebf9447098a0d" providerId="LiveId" clId="{2E32E56E-28DD-47CF-8469-DEFCE443B668}" dt="2025-06-13T12:04:52.486" v="713" actId="1076"/>
          <ac:picMkLst>
            <pc:docMk/>
            <pc:sldMk cId="0" sldId="2147471951"/>
            <ac:picMk id="11" creationId="{E5B32016-5E97-1C30-56A9-70252F2F002F}"/>
          </ac:picMkLst>
        </pc:picChg>
      </pc:sldChg>
      <pc:sldChg chg="addSp delSp modSp mod modNotesTx">
        <pc:chgData name="DJ Stevens" userId="1e6ebf9447098a0d" providerId="LiveId" clId="{2E32E56E-28DD-47CF-8469-DEFCE443B668}" dt="2025-06-13T11:43:24.069" v="645" actId="14100"/>
        <pc:sldMkLst>
          <pc:docMk/>
          <pc:sldMk cId="0" sldId="2147471952"/>
        </pc:sldMkLst>
        <pc:spChg chg="del mod">
          <ac:chgData name="DJ Stevens" userId="1e6ebf9447098a0d" providerId="LiveId" clId="{2E32E56E-28DD-47CF-8469-DEFCE443B668}" dt="2025-06-13T11:08:22.111" v="610" actId="478"/>
          <ac:spMkLst>
            <pc:docMk/>
            <pc:sldMk cId="0" sldId="2147471952"/>
            <ac:spMk id="3" creationId="{00000000-0000-0000-0000-000000000000}"/>
          </ac:spMkLst>
        </pc:spChg>
        <pc:spChg chg="add del mod">
          <ac:chgData name="DJ Stevens" userId="1e6ebf9447098a0d" providerId="LiveId" clId="{2E32E56E-28DD-47CF-8469-DEFCE443B668}" dt="2025-06-13T11:08:41.357" v="611" actId="931"/>
          <ac:spMkLst>
            <pc:docMk/>
            <pc:sldMk cId="0" sldId="2147471952"/>
            <ac:spMk id="5" creationId="{1881C757-6C46-CBC3-FE35-2A0AA7371C47}"/>
          </ac:spMkLst>
        </pc:spChg>
        <pc:spChg chg="add del mod">
          <ac:chgData name="DJ Stevens" userId="1e6ebf9447098a0d" providerId="LiveId" clId="{2E32E56E-28DD-47CF-8469-DEFCE443B668}" dt="2025-06-13T11:11:19.147" v="617" actId="931"/>
          <ac:spMkLst>
            <pc:docMk/>
            <pc:sldMk cId="0" sldId="2147471952"/>
            <ac:spMk id="9" creationId="{F7DE626A-0FD1-2517-6AA6-B5E68278D4F9}"/>
          </ac:spMkLst>
        </pc:spChg>
        <pc:spChg chg="add del mod">
          <ac:chgData name="DJ Stevens" userId="1e6ebf9447098a0d" providerId="LiveId" clId="{2E32E56E-28DD-47CF-8469-DEFCE443B668}" dt="2025-06-13T11:11:52.070" v="624" actId="931"/>
          <ac:spMkLst>
            <pc:docMk/>
            <pc:sldMk cId="0" sldId="2147471952"/>
            <ac:spMk id="13" creationId="{89B89103-042D-A66A-9F84-9FF60C60C3AA}"/>
          </ac:spMkLst>
        </pc:spChg>
        <pc:spChg chg="add del mod">
          <ac:chgData name="DJ Stevens" userId="1e6ebf9447098a0d" providerId="LiveId" clId="{2E32E56E-28DD-47CF-8469-DEFCE443B668}" dt="2025-06-13T11:12:34.082" v="631" actId="931"/>
          <ac:spMkLst>
            <pc:docMk/>
            <pc:sldMk cId="0" sldId="2147471952"/>
            <ac:spMk id="17" creationId="{9E3FD7FE-5762-FD56-0E9D-350C6FEAD0E2}"/>
          </ac:spMkLst>
        </pc:spChg>
        <pc:spChg chg="add del mod">
          <ac:chgData name="DJ Stevens" userId="1e6ebf9447098a0d" providerId="LiveId" clId="{2E32E56E-28DD-47CF-8469-DEFCE443B668}" dt="2025-06-13T11:43:03.576" v="638" actId="931"/>
          <ac:spMkLst>
            <pc:docMk/>
            <pc:sldMk cId="0" sldId="2147471952"/>
            <ac:spMk id="21" creationId="{7FEC6A9C-DBE6-10A8-0DC0-5C9FE3A8B4F9}"/>
          </ac:spMkLst>
        </pc:spChg>
        <pc:picChg chg="add del mod">
          <ac:chgData name="DJ Stevens" userId="1e6ebf9447098a0d" providerId="LiveId" clId="{2E32E56E-28DD-47CF-8469-DEFCE443B668}" dt="2025-06-13T11:08:48.793" v="616" actId="478"/>
          <ac:picMkLst>
            <pc:docMk/>
            <pc:sldMk cId="0" sldId="2147471952"/>
            <ac:picMk id="7" creationId="{71BAA616-C1BA-E9BA-7807-91E88D98DD28}"/>
          </ac:picMkLst>
        </pc:picChg>
        <pc:picChg chg="add del mod">
          <ac:chgData name="DJ Stevens" userId="1e6ebf9447098a0d" providerId="LiveId" clId="{2E32E56E-28DD-47CF-8469-DEFCE443B668}" dt="2025-06-13T11:11:33.480" v="623" actId="478"/>
          <ac:picMkLst>
            <pc:docMk/>
            <pc:sldMk cId="0" sldId="2147471952"/>
            <ac:picMk id="11" creationId="{047C9BEE-D566-A575-ECD5-BE9C094AE395}"/>
          </ac:picMkLst>
        </pc:picChg>
        <pc:picChg chg="add del mod">
          <ac:chgData name="DJ Stevens" userId="1e6ebf9447098a0d" providerId="LiveId" clId="{2E32E56E-28DD-47CF-8469-DEFCE443B668}" dt="2025-06-13T11:12:15.983" v="630" actId="478"/>
          <ac:picMkLst>
            <pc:docMk/>
            <pc:sldMk cId="0" sldId="2147471952"/>
            <ac:picMk id="15" creationId="{91DF7348-9FB5-51A2-802C-57DB7F17345B}"/>
          </ac:picMkLst>
        </pc:picChg>
        <pc:picChg chg="add del mod">
          <ac:chgData name="DJ Stevens" userId="1e6ebf9447098a0d" providerId="LiveId" clId="{2E32E56E-28DD-47CF-8469-DEFCE443B668}" dt="2025-06-13T11:42:41.253" v="637" actId="478"/>
          <ac:picMkLst>
            <pc:docMk/>
            <pc:sldMk cId="0" sldId="2147471952"/>
            <ac:picMk id="19" creationId="{501AEDDD-2ADA-7CF1-7513-8270F2A3373A}"/>
          </ac:picMkLst>
        </pc:picChg>
        <pc:picChg chg="add mod">
          <ac:chgData name="DJ Stevens" userId="1e6ebf9447098a0d" providerId="LiveId" clId="{2E32E56E-28DD-47CF-8469-DEFCE443B668}" dt="2025-06-13T11:43:24.069" v="645" actId="14100"/>
          <ac:picMkLst>
            <pc:docMk/>
            <pc:sldMk cId="0" sldId="2147471952"/>
            <ac:picMk id="23" creationId="{5DAE2ABD-2D54-C629-8C78-70C4441C2C54}"/>
          </ac:picMkLst>
        </pc:picChg>
      </pc:sldChg>
      <pc:sldChg chg="addSp modSp mod modNotesTx">
        <pc:chgData name="DJ Stevens" userId="1e6ebf9447098a0d" providerId="LiveId" clId="{2E32E56E-28DD-47CF-8469-DEFCE443B668}" dt="2025-06-13T12:17:54.682" v="1201" actId="1076"/>
        <pc:sldMkLst>
          <pc:docMk/>
          <pc:sldMk cId="0" sldId="2147471953"/>
        </pc:sldMkLst>
        <pc:spChg chg="mod">
          <ac:chgData name="DJ Stevens" userId="1e6ebf9447098a0d" providerId="LiveId" clId="{2E32E56E-28DD-47CF-8469-DEFCE443B668}" dt="2025-06-13T12:17:54.682" v="1201" actId="1076"/>
          <ac:spMkLst>
            <pc:docMk/>
            <pc:sldMk cId="0" sldId="2147471953"/>
            <ac:spMk id="3" creationId="{00000000-0000-0000-0000-000000000000}"/>
          </ac:spMkLst>
        </pc:spChg>
        <pc:picChg chg="add mod">
          <ac:chgData name="DJ Stevens" userId="1e6ebf9447098a0d" providerId="LiveId" clId="{2E32E56E-28DD-47CF-8469-DEFCE443B668}" dt="2025-06-13T11:58:34.379" v="695" actId="1076"/>
          <ac:picMkLst>
            <pc:docMk/>
            <pc:sldMk cId="0" sldId="2147471953"/>
            <ac:picMk id="5" creationId="{7A50C0EA-510B-2BCA-4247-729F859BF76E}"/>
          </ac:picMkLst>
        </pc:picChg>
      </pc:sldChg>
    </pc:docChg>
  </pc:docChgLst>
  <pc:docChgLst>
    <pc:chgData name="Juliet Rennie" userId="b7a218f6-045b-4e88-938e-2bfd88481303" providerId="ADAL" clId="{7172EE41-BF20-4F6E-BB3A-7B706FAE8FC3}"/>
    <pc:docChg chg="undo custSel addSld delSld modSld sldOrd delMainMaster modMainMaster">
      <pc:chgData name="Juliet Rennie" userId="b7a218f6-045b-4e88-938e-2bfd88481303" providerId="ADAL" clId="{7172EE41-BF20-4F6E-BB3A-7B706FAE8FC3}" dt="2025-05-27T14:30:02.139" v="166"/>
      <pc:docMkLst>
        <pc:docMk/>
      </pc:docMkLst>
      <pc:sldChg chg="del">
        <pc:chgData name="Juliet Rennie" userId="b7a218f6-045b-4e88-938e-2bfd88481303" providerId="ADAL" clId="{7172EE41-BF20-4F6E-BB3A-7B706FAE8FC3}" dt="2025-05-27T14:24:41.942" v="88" actId="47"/>
        <pc:sldMkLst>
          <pc:docMk/>
          <pc:sldMk cId="0" sldId="257"/>
        </pc:sldMkLst>
      </pc:sldChg>
      <pc:sldChg chg="del">
        <pc:chgData name="Juliet Rennie" userId="b7a218f6-045b-4e88-938e-2bfd88481303" providerId="ADAL" clId="{7172EE41-BF20-4F6E-BB3A-7B706FAE8FC3}" dt="2025-05-27T14:24:41.942" v="88" actId="47"/>
        <pc:sldMkLst>
          <pc:docMk/>
          <pc:sldMk cId="0" sldId="259"/>
        </pc:sldMkLst>
      </pc:sldChg>
      <pc:sldChg chg="del">
        <pc:chgData name="Juliet Rennie" userId="b7a218f6-045b-4e88-938e-2bfd88481303" providerId="ADAL" clId="{7172EE41-BF20-4F6E-BB3A-7B706FAE8FC3}" dt="2025-05-27T14:24:52.182" v="92" actId="47"/>
        <pc:sldMkLst>
          <pc:docMk/>
          <pc:sldMk cId="553355726" sldId="260"/>
        </pc:sldMkLst>
      </pc:sldChg>
      <pc:sldChg chg="del">
        <pc:chgData name="Juliet Rennie" userId="b7a218f6-045b-4e88-938e-2bfd88481303" providerId="ADAL" clId="{7172EE41-BF20-4F6E-BB3A-7B706FAE8FC3}" dt="2025-05-27T14:24:41.942" v="88" actId="47"/>
        <pc:sldMkLst>
          <pc:docMk/>
          <pc:sldMk cId="1238255753" sldId="267"/>
        </pc:sldMkLst>
      </pc:sldChg>
      <pc:sldChg chg="addSp delSp modSp mod">
        <pc:chgData name="Juliet Rennie" userId="b7a218f6-045b-4e88-938e-2bfd88481303" providerId="ADAL" clId="{7172EE41-BF20-4F6E-BB3A-7B706FAE8FC3}" dt="2025-05-27T14:29:46.725" v="162" actId="207"/>
        <pc:sldMkLst>
          <pc:docMk/>
          <pc:sldMk cId="2833049195" sldId="270"/>
        </pc:sldMkLst>
        <pc:spChg chg="mod">
          <ac:chgData name="Juliet Rennie" userId="b7a218f6-045b-4e88-938e-2bfd88481303" providerId="ADAL" clId="{7172EE41-BF20-4F6E-BB3A-7B706FAE8FC3}" dt="2025-05-27T14:29:45" v="161" actId="207"/>
          <ac:spMkLst>
            <pc:docMk/>
            <pc:sldMk cId="2833049195" sldId="270"/>
            <ac:spMk id="3" creationId="{435EBFA8-5065-225B-12BE-6E61D03A5CDB}"/>
          </ac:spMkLst>
        </pc:spChg>
        <pc:spChg chg="mod">
          <ac:chgData name="Juliet Rennie" userId="b7a218f6-045b-4e88-938e-2bfd88481303" providerId="ADAL" clId="{7172EE41-BF20-4F6E-BB3A-7B706FAE8FC3}" dt="2025-05-27T14:29:46.725" v="162" actId="207"/>
          <ac:spMkLst>
            <pc:docMk/>
            <pc:sldMk cId="2833049195" sldId="270"/>
            <ac:spMk id="4" creationId="{73FBDE8D-6E0D-3590-2C17-2FB915D41308}"/>
          </ac:spMkLst>
        </pc:spChg>
        <pc:spChg chg="add mod">
          <ac:chgData name="Juliet Rennie" userId="b7a218f6-045b-4e88-938e-2bfd88481303" providerId="ADAL" clId="{7172EE41-BF20-4F6E-BB3A-7B706FAE8FC3}" dt="2025-05-27T14:23:21.208" v="80" actId="478"/>
          <ac:spMkLst>
            <pc:docMk/>
            <pc:sldMk cId="2833049195" sldId="270"/>
            <ac:spMk id="5" creationId="{7995EC16-E5DE-7A59-504E-8D4CBE2FACF3}"/>
          </ac:spMkLst>
        </pc:spChg>
        <pc:picChg chg="del">
          <ac:chgData name="Juliet Rennie" userId="b7a218f6-045b-4e88-938e-2bfd88481303" providerId="ADAL" clId="{7172EE41-BF20-4F6E-BB3A-7B706FAE8FC3}" dt="2025-05-27T14:23:21.208" v="80" actId="478"/>
          <ac:picMkLst>
            <pc:docMk/>
            <pc:sldMk cId="2833049195" sldId="270"/>
            <ac:picMk id="7" creationId="{DF5BF98C-3BD0-FE1B-8583-6BDA239ACBFD}"/>
          </ac:picMkLst>
        </pc:picChg>
      </pc:sldChg>
      <pc:sldChg chg="addSp delSp modSp del mod">
        <pc:chgData name="Juliet Rennie" userId="b7a218f6-045b-4e88-938e-2bfd88481303" providerId="ADAL" clId="{7172EE41-BF20-4F6E-BB3A-7B706FAE8FC3}" dt="2025-05-27T14:24:35.036" v="87" actId="47"/>
        <pc:sldMkLst>
          <pc:docMk/>
          <pc:sldMk cId="1433430365" sldId="271"/>
        </pc:sldMkLst>
        <pc:spChg chg="add mod">
          <ac:chgData name="Juliet Rennie" userId="b7a218f6-045b-4e88-938e-2bfd88481303" providerId="ADAL" clId="{7172EE41-BF20-4F6E-BB3A-7B706FAE8FC3}" dt="2025-05-27T14:23:26.067" v="81" actId="478"/>
          <ac:spMkLst>
            <pc:docMk/>
            <pc:sldMk cId="1433430365" sldId="271"/>
            <ac:spMk id="5" creationId="{1406843E-9746-2843-20FE-185B2F730AE7}"/>
          </ac:spMkLst>
        </pc:spChg>
        <pc:picChg chg="del">
          <ac:chgData name="Juliet Rennie" userId="b7a218f6-045b-4e88-938e-2bfd88481303" providerId="ADAL" clId="{7172EE41-BF20-4F6E-BB3A-7B706FAE8FC3}" dt="2025-05-27T14:23:26.067" v="81" actId="478"/>
          <ac:picMkLst>
            <pc:docMk/>
            <pc:sldMk cId="1433430365" sldId="271"/>
            <ac:picMk id="4" creationId="{ACEF270E-1647-8D38-2A71-142D0193B3EC}"/>
          </ac:picMkLst>
        </pc:picChg>
      </pc:sldChg>
      <pc:sldChg chg="del">
        <pc:chgData name="Juliet Rennie" userId="b7a218f6-045b-4e88-938e-2bfd88481303" providerId="ADAL" clId="{7172EE41-BF20-4F6E-BB3A-7B706FAE8FC3}" dt="2025-05-27T14:24:41.942" v="88" actId="47"/>
        <pc:sldMkLst>
          <pc:docMk/>
          <pc:sldMk cId="242822414" sldId="272"/>
        </pc:sldMkLst>
      </pc:sldChg>
      <pc:sldChg chg="del">
        <pc:chgData name="Juliet Rennie" userId="b7a218f6-045b-4e88-938e-2bfd88481303" providerId="ADAL" clId="{7172EE41-BF20-4F6E-BB3A-7B706FAE8FC3}" dt="2025-05-27T14:24:41.942" v="88" actId="47"/>
        <pc:sldMkLst>
          <pc:docMk/>
          <pc:sldMk cId="2727073374" sldId="277"/>
        </pc:sldMkLst>
      </pc:sldChg>
      <pc:sldChg chg="del">
        <pc:chgData name="Juliet Rennie" userId="b7a218f6-045b-4e88-938e-2bfd88481303" providerId="ADAL" clId="{7172EE41-BF20-4F6E-BB3A-7B706FAE8FC3}" dt="2025-05-27T14:24:41.942" v="88" actId="47"/>
        <pc:sldMkLst>
          <pc:docMk/>
          <pc:sldMk cId="595179994" sldId="281"/>
        </pc:sldMkLst>
      </pc:sldChg>
      <pc:sldChg chg="del">
        <pc:chgData name="Juliet Rennie" userId="b7a218f6-045b-4e88-938e-2bfd88481303" providerId="ADAL" clId="{7172EE41-BF20-4F6E-BB3A-7B706FAE8FC3}" dt="2025-05-27T14:24:41.942" v="88" actId="47"/>
        <pc:sldMkLst>
          <pc:docMk/>
          <pc:sldMk cId="2831197913" sldId="282"/>
        </pc:sldMkLst>
      </pc:sldChg>
      <pc:sldChg chg="addSp delSp modSp mod setBg">
        <pc:chgData name="Juliet Rennie" userId="b7a218f6-045b-4e88-938e-2bfd88481303" providerId="ADAL" clId="{7172EE41-BF20-4F6E-BB3A-7B706FAE8FC3}" dt="2025-05-27T14:22:47.294" v="78"/>
        <pc:sldMkLst>
          <pc:docMk/>
          <pc:sldMk cId="2025203930" sldId="283"/>
        </pc:sldMkLst>
        <pc:spChg chg="mod">
          <ac:chgData name="Juliet Rennie" userId="b7a218f6-045b-4e88-938e-2bfd88481303" providerId="ADAL" clId="{7172EE41-BF20-4F6E-BB3A-7B706FAE8FC3}" dt="2025-05-27T14:21:33.330" v="61" actId="14100"/>
          <ac:spMkLst>
            <pc:docMk/>
            <pc:sldMk cId="2025203930" sldId="283"/>
            <ac:spMk id="3" creationId="{A925EFDB-3E24-2204-1EEB-9F3E96AAEB9D}"/>
          </ac:spMkLst>
        </pc:spChg>
        <pc:spChg chg="mod">
          <ac:chgData name="Juliet Rennie" userId="b7a218f6-045b-4e88-938e-2bfd88481303" providerId="ADAL" clId="{7172EE41-BF20-4F6E-BB3A-7B706FAE8FC3}" dt="2025-05-27T14:21:38.122" v="68" actId="20577"/>
          <ac:spMkLst>
            <pc:docMk/>
            <pc:sldMk cId="2025203930" sldId="283"/>
            <ac:spMk id="10" creationId="{5C03084D-704D-0D2E-332B-5081B343AFE1}"/>
          </ac:spMkLst>
        </pc:spChg>
        <pc:picChg chg="add del mod">
          <ac:chgData name="Juliet Rennie" userId="b7a218f6-045b-4e88-938e-2bfd88481303" providerId="ADAL" clId="{7172EE41-BF20-4F6E-BB3A-7B706FAE8FC3}" dt="2025-05-27T14:22:32.717" v="74" actId="478"/>
          <ac:picMkLst>
            <pc:docMk/>
            <pc:sldMk cId="2025203930" sldId="283"/>
            <ac:picMk id="4" creationId="{2FD1F5CB-325C-BD5D-6995-270558B940F6}"/>
          </ac:picMkLst>
        </pc:picChg>
        <pc:picChg chg="del mod">
          <ac:chgData name="Juliet Rennie" userId="b7a218f6-045b-4e88-938e-2bfd88481303" providerId="ADAL" clId="{7172EE41-BF20-4F6E-BB3A-7B706FAE8FC3}" dt="2025-05-27T14:21:41.704" v="70" actId="478"/>
          <ac:picMkLst>
            <pc:docMk/>
            <pc:sldMk cId="2025203930" sldId="283"/>
            <ac:picMk id="19" creationId="{A960594A-35E9-698C-5652-277E081D5821}"/>
          </ac:picMkLst>
        </pc:picChg>
      </pc:sldChg>
      <pc:sldChg chg="del">
        <pc:chgData name="Juliet Rennie" userId="b7a218f6-045b-4e88-938e-2bfd88481303" providerId="ADAL" clId="{7172EE41-BF20-4F6E-BB3A-7B706FAE8FC3}" dt="2025-05-27T14:24:41.942" v="88" actId="47"/>
        <pc:sldMkLst>
          <pc:docMk/>
          <pc:sldMk cId="3930756657" sldId="285"/>
        </pc:sldMkLst>
      </pc:sldChg>
      <pc:sldChg chg="del">
        <pc:chgData name="Juliet Rennie" userId="b7a218f6-045b-4e88-938e-2bfd88481303" providerId="ADAL" clId="{7172EE41-BF20-4F6E-BB3A-7B706FAE8FC3}" dt="2025-05-27T14:24:41.942" v="88" actId="47"/>
        <pc:sldMkLst>
          <pc:docMk/>
          <pc:sldMk cId="1760227263" sldId="292"/>
        </pc:sldMkLst>
      </pc:sldChg>
      <pc:sldChg chg="del">
        <pc:chgData name="Juliet Rennie" userId="b7a218f6-045b-4e88-938e-2bfd88481303" providerId="ADAL" clId="{7172EE41-BF20-4F6E-BB3A-7B706FAE8FC3}" dt="2025-05-27T14:24:41.942" v="88" actId="47"/>
        <pc:sldMkLst>
          <pc:docMk/>
          <pc:sldMk cId="4072144529" sldId="294"/>
        </pc:sldMkLst>
      </pc:sldChg>
      <pc:sldChg chg="del">
        <pc:chgData name="Juliet Rennie" userId="b7a218f6-045b-4e88-938e-2bfd88481303" providerId="ADAL" clId="{7172EE41-BF20-4F6E-BB3A-7B706FAE8FC3}" dt="2025-05-27T14:24:41.942" v="88" actId="47"/>
        <pc:sldMkLst>
          <pc:docMk/>
          <pc:sldMk cId="4287218640" sldId="297"/>
        </pc:sldMkLst>
      </pc:sldChg>
      <pc:sldChg chg="del">
        <pc:chgData name="Juliet Rennie" userId="b7a218f6-045b-4e88-938e-2bfd88481303" providerId="ADAL" clId="{7172EE41-BF20-4F6E-BB3A-7B706FAE8FC3}" dt="2025-05-27T14:24:41.942" v="88" actId="47"/>
        <pc:sldMkLst>
          <pc:docMk/>
          <pc:sldMk cId="352119007" sldId="299"/>
        </pc:sldMkLst>
      </pc:sldChg>
      <pc:sldChg chg="del">
        <pc:chgData name="Juliet Rennie" userId="b7a218f6-045b-4e88-938e-2bfd88481303" providerId="ADAL" clId="{7172EE41-BF20-4F6E-BB3A-7B706FAE8FC3}" dt="2025-05-27T14:24:41.942" v="88" actId="47"/>
        <pc:sldMkLst>
          <pc:docMk/>
          <pc:sldMk cId="1919568882" sldId="301"/>
        </pc:sldMkLst>
      </pc:sldChg>
      <pc:sldChg chg="del">
        <pc:chgData name="Juliet Rennie" userId="b7a218f6-045b-4e88-938e-2bfd88481303" providerId="ADAL" clId="{7172EE41-BF20-4F6E-BB3A-7B706FAE8FC3}" dt="2025-05-27T14:24:41.942" v="88" actId="47"/>
        <pc:sldMkLst>
          <pc:docMk/>
          <pc:sldMk cId="36218973" sldId="303"/>
        </pc:sldMkLst>
      </pc:sldChg>
      <pc:sldChg chg="del">
        <pc:chgData name="Juliet Rennie" userId="b7a218f6-045b-4e88-938e-2bfd88481303" providerId="ADAL" clId="{7172EE41-BF20-4F6E-BB3A-7B706FAE8FC3}" dt="2025-05-27T14:24:41.942" v="88" actId="47"/>
        <pc:sldMkLst>
          <pc:docMk/>
          <pc:sldMk cId="3415848372" sldId="307"/>
        </pc:sldMkLst>
      </pc:sldChg>
      <pc:sldChg chg="del">
        <pc:chgData name="Juliet Rennie" userId="b7a218f6-045b-4e88-938e-2bfd88481303" providerId="ADAL" clId="{7172EE41-BF20-4F6E-BB3A-7B706FAE8FC3}" dt="2025-05-27T14:24:41.942" v="88" actId="47"/>
        <pc:sldMkLst>
          <pc:docMk/>
          <pc:sldMk cId="479218066" sldId="312"/>
        </pc:sldMkLst>
      </pc:sldChg>
      <pc:sldChg chg="del">
        <pc:chgData name="Juliet Rennie" userId="b7a218f6-045b-4e88-938e-2bfd88481303" providerId="ADAL" clId="{7172EE41-BF20-4F6E-BB3A-7B706FAE8FC3}" dt="2025-05-27T14:24:41.942" v="88" actId="47"/>
        <pc:sldMkLst>
          <pc:docMk/>
          <pc:sldMk cId="1270937378" sldId="317"/>
        </pc:sldMkLst>
      </pc:sldChg>
      <pc:sldChg chg="del">
        <pc:chgData name="Juliet Rennie" userId="b7a218f6-045b-4e88-938e-2bfd88481303" providerId="ADAL" clId="{7172EE41-BF20-4F6E-BB3A-7B706FAE8FC3}" dt="2025-05-27T14:24:41.942" v="88" actId="47"/>
        <pc:sldMkLst>
          <pc:docMk/>
          <pc:sldMk cId="2798213273" sldId="319"/>
        </pc:sldMkLst>
      </pc:sldChg>
      <pc:sldChg chg="del">
        <pc:chgData name="Juliet Rennie" userId="b7a218f6-045b-4e88-938e-2bfd88481303" providerId="ADAL" clId="{7172EE41-BF20-4F6E-BB3A-7B706FAE8FC3}" dt="2025-05-27T14:24:41.942" v="88" actId="47"/>
        <pc:sldMkLst>
          <pc:docMk/>
          <pc:sldMk cId="161663588" sldId="320"/>
        </pc:sldMkLst>
      </pc:sldChg>
      <pc:sldChg chg="del">
        <pc:chgData name="Juliet Rennie" userId="b7a218f6-045b-4e88-938e-2bfd88481303" providerId="ADAL" clId="{7172EE41-BF20-4F6E-BB3A-7B706FAE8FC3}" dt="2025-05-27T14:24:41.942" v="88" actId="47"/>
        <pc:sldMkLst>
          <pc:docMk/>
          <pc:sldMk cId="2797162611" sldId="321"/>
        </pc:sldMkLst>
      </pc:sldChg>
      <pc:sldChg chg="del">
        <pc:chgData name="Juliet Rennie" userId="b7a218f6-045b-4e88-938e-2bfd88481303" providerId="ADAL" clId="{7172EE41-BF20-4F6E-BB3A-7B706FAE8FC3}" dt="2025-05-27T14:24:41.942" v="88" actId="47"/>
        <pc:sldMkLst>
          <pc:docMk/>
          <pc:sldMk cId="584712774" sldId="322"/>
        </pc:sldMkLst>
      </pc:sldChg>
      <pc:sldChg chg="del">
        <pc:chgData name="Juliet Rennie" userId="b7a218f6-045b-4e88-938e-2bfd88481303" providerId="ADAL" clId="{7172EE41-BF20-4F6E-BB3A-7B706FAE8FC3}" dt="2025-05-27T14:24:41.942" v="88" actId="47"/>
        <pc:sldMkLst>
          <pc:docMk/>
          <pc:sldMk cId="1518564250" sldId="323"/>
        </pc:sldMkLst>
      </pc:sldChg>
      <pc:sldChg chg="del">
        <pc:chgData name="Juliet Rennie" userId="b7a218f6-045b-4e88-938e-2bfd88481303" providerId="ADAL" clId="{7172EE41-BF20-4F6E-BB3A-7B706FAE8FC3}" dt="2025-05-27T14:24:41.942" v="88" actId="47"/>
        <pc:sldMkLst>
          <pc:docMk/>
          <pc:sldMk cId="86046308" sldId="325"/>
        </pc:sldMkLst>
      </pc:sldChg>
      <pc:sldChg chg="del">
        <pc:chgData name="Juliet Rennie" userId="b7a218f6-045b-4e88-938e-2bfd88481303" providerId="ADAL" clId="{7172EE41-BF20-4F6E-BB3A-7B706FAE8FC3}" dt="2025-05-27T14:24:41.942" v="88" actId="47"/>
        <pc:sldMkLst>
          <pc:docMk/>
          <pc:sldMk cId="824119332" sldId="326"/>
        </pc:sldMkLst>
      </pc:sldChg>
      <pc:sldChg chg="del">
        <pc:chgData name="Juliet Rennie" userId="b7a218f6-045b-4e88-938e-2bfd88481303" providerId="ADAL" clId="{7172EE41-BF20-4F6E-BB3A-7B706FAE8FC3}" dt="2025-05-27T14:24:41.942" v="88" actId="47"/>
        <pc:sldMkLst>
          <pc:docMk/>
          <pc:sldMk cId="1680018115" sldId="328"/>
        </pc:sldMkLst>
      </pc:sldChg>
      <pc:sldChg chg="del">
        <pc:chgData name="Juliet Rennie" userId="b7a218f6-045b-4e88-938e-2bfd88481303" providerId="ADAL" clId="{7172EE41-BF20-4F6E-BB3A-7B706FAE8FC3}" dt="2025-05-27T14:24:41.942" v="88" actId="47"/>
        <pc:sldMkLst>
          <pc:docMk/>
          <pc:sldMk cId="1788148144" sldId="329"/>
        </pc:sldMkLst>
      </pc:sldChg>
      <pc:sldChg chg="del">
        <pc:chgData name="Juliet Rennie" userId="b7a218f6-045b-4e88-938e-2bfd88481303" providerId="ADAL" clId="{7172EE41-BF20-4F6E-BB3A-7B706FAE8FC3}" dt="2025-05-27T14:24:41.942" v="88" actId="47"/>
        <pc:sldMkLst>
          <pc:docMk/>
          <pc:sldMk cId="660042340" sldId="330"/>
        </pc:sldMkLst>
      </pc:sldChg>
      <pc:sldChg chg="del">
        <pc:chgData name="Juliet Rennie" userId="b7a218f6-045b-4e88-938e-2bfd88481303" providerId="ADAL" clId="{7172EE41-BF20-4F6E-BB3A-7B706FAE8FC3}" dt="2025-05-27T14:24:41.942" v="88" actId="47"/>
        <pc:sldMkLst>
          <pc:docMk/>
          <pc:sldMk cId="1474750450" sldId="377"/>
        </pc:sldMkLst>
      </pc:sldChg>
      <pc:sldChg chg="del">
        <pc:chgData name="Juliet Rennie" userId="b7a218f6-045b-4e88-938e-2bfd88481303" providerId="ADAL" clId="{7172EE41-BF20-4F6E-BB3A-7B706FAE8FC3}" dt="2025-05-27T14:24:41.942" v="88" actId="47"/>
        <pc:sldMkLst>
          <pc:docMk/>
          <pc:sldMk cId="1804942093" sldId="389"/>
        </pc:sldMkLst>
      </pc:sldChg>
      <pc:sldChg chg="del">
        <pc:chgData name="Juliet Rennie" userId="b7a218f6-045b-4e88-938e-2bfd88481303" providerId="ADAL" clId="{7172EE41-BF20-4F6E-BB3A-7B706FAE8FC3}" dt="2025-05-27T14:24:41.942" v="88" actId="47"/>
        <pc:sldMkLst>
          <pc:docMk/>
          <pc:sldMk cId="3947298850" sldId="399"/>
        </pc:sldMkLst>
      </pc:sldChg>
      <pc:sldChg chg="del">
        <pc:chgData name="Juliet Rennie" userId="b7a218f6-045b-4e88-938e-2bfd88481303" providerId="ADAL" clId="{7172EE41-BF20-4F6E-BB3A-7B706FAE8FC3}" dt="2025-05-27T14:24:41.942" v="88" actId="47"/>
        <pc:sldMkLst>
          <pc:docMk/>
          <pc:sldMk cId="1200746593" sldId="1804"/>
        </pc:sldMkLst>
      </pc:sldChg>
      <pc:sldChg chg="del">
        <pc:chgData name="Juliet Rennie" userId="b7a218f6-045b-4e88-938e-2bfd88481303" providerId="ADAL" clId="{7172EE41-BF20-4F6E-BB3A-7B706FAE8FC3}" dt="2025-05-27T14:24:41.942" v="88" actId="47"/>
        <pc:sldMkLst>
          <pc:docMk/>
          <pc:sldMk cId="169220684" sldId="1809"/>
        </pc:sldMkLst>
      </pc:sldChg>
      <pc:sldChg chg="del">
        <pc:chgData name="Juliet Rennie" userId="b7a218f6-045b-4e88-938e-2bfd88481303" providerId="ADAL" clId="{7172EE41-BF20-4F6E-BB3A-7B706FAE8FC3}" dt="2025-05-27T14:24:41.942" v="88" actId="47"/>
        <pc:sldMkLst>
          <pc:docMk/>
          <pc:sldMk cId="3056888788" sldId="3265"/>
        </pc:sldMkLst>
      </pc:sldChg>
      <pc:sldChg chg="del">
        <pc:chgData name="Juliet Rennie" userId="b7a218f6-045b-4e88-938e-2bfd88481303" providerId="ADAL" clId="{7172EE41-BF20-4F6E-BB3A-7B706FAE8FC3}" dt="2025-05-27T14:24:41.942" v="88" actId="47"/>
        <pc:sldMkLst>
          <pc:docMk/>
          <pc:sldMk cId="3222076161" sldId="3266"/>
        </pc:sldMkLst>
      </pc:sldChg>
      <pc:sldChg chg="del">
        <pc:chgData name="Juliet Rennie" userId="b7a218f6-045b-4e88-938e-2bfd88481303" providerId="ADAL" clId="{7172EE41-BF20-4F6E-BB3A-7B706FAE8FC3}" dt="2025-05-27T14:24:41.942" v="88" actId="47"/>
        <pc:sldMkLst>
          <pc:docMk/>
          <pc:sldMk cId="370438441" sldId="3271"/>
        </pc:sldMkLst>
      </pc:sldChg>
      <pc:sldChg chg="del">
        <pc:chgData name="Juliet Rennie" userId="b7a218f6-045b-4e88-938e-2bfd88481303" providerId="ADAL" clId="{7172EE41-BF20-4F6E-BB3A-7B706FAE8FC3}" dt="2025-05-27T14:24:41.942" v="88" actId="47"/>
        <pc:sldMkLst>
          <pc:docMk/>
          <pc:sldMk cId="176993571" sldId="3277"/>
        </pc:sldMkLst>
      </pc:sldChg>
      <pc:sldChg chg="del">
        <pc:chgData name="Juliet Rennie" userId="b7a218f6-045b-4e88-938e-2bfd88481303" providerId="ADAL" clId="{7172EE41-BF20-4F6E-BB3A-7B706FAE8FC3}" dt="2025-05-27T14:24:41.942" v="88" actId="47"/>
        <pc:sldMkLst>
          <pc:docMk/>
          <pc:sldMk cId="1334723243" sldId="4118"/>
        </pc:sldMkLst>
      </pc:sldChg>
      <pc:sldChg chg="del">
        <pc:chgData name="Juliet Rennie" userId="b7a218f6-045b-4e88-938e-2bfd88481303" providerId="ADAL" clId="{7172EE41-BF20-4F6E-BB3A-7B706FAE8FC3}" dt="2025-05-27T14:24:41.942" v="88" actId="47"/>
        <pc:sldMkLst>
          <pc:docMk/>
          <pc:sldMk cId="3841304240" sldId="4119"/>
        </pc:sldMkLst>
      </pc:sldChg>
      <pc:sldChg chg="del">
        <pc:chgData name="Juliet Rennie" userId="b7a218f6-045b-4e88-938e-2bfd88481303" providerId="ADAL" clId="{7172EE41-BF20-4F6E-BB3A-7B706FAE8FC3}" dt="2025-05-27T14:24:41.942" v="88" actId="47"/>
        <pc:sldMkLst>
          <pc:docMk/>
          <pc:sldMk cId="1635978505" sldId="4122"/>
        </pc:sldMkLst>
      </pc:sldChg>
      <pc:sldChg chg="del">
        <pc:chgData name="Juliet Rennie" userId="b7a218f6-045b-4e88-938e-2bfd88481303" providerId="ADAL" clId="{7172EE41-BF20-4F6E-BB3A-7B706FAE8FC3}" dt="2025-05-27T14:24:41.942" v="88" actId="47"/>
        <pc:sldMkLst>
          <pc:docMk/>
          <pc:sldMk cId="2734329979" sldId="4124"/>
        </pc:sldMkLst>
      </pc:sldChg>
      <pc:sldChg chg="del">
        <pc:chgData name="Juliet Rennie" userId="b7a218f6-045b-4e88-938e-2bfd88481303" providerId="ADAL" clId="{7172EE41-BF20-4F6E-BB3A-7B706FAE8FC3}" dt="2025-05-27T14:24:41.942" v="88" actId="47"/>
        <pc:sldMkLst>
          <pc:docMk/>
          <pc:sldMk cId="4069364455" sldId="4128"/>
        </pc:sldMkLst>
      </pc:sldChg>
      <pc:sldChg chg="del">
        <pc:chgData name="Juliet Rennie" userId="b7a218f6-045b-4e88-938e-2bfd88481303" providerId="ADAL" clId="{7172EE41-BF20-4F6E-BB3A-7B706FAE8FC3}" dt="2025-05-27T14:24:41.942" v="88" actId="47"/>
        <pc:sldMkLst>
          <pc:docMk/>
          <pc:sldMk cId="3318850088" sldId="4129"/>
        </pc:sldMkLst>
      </pc:sldChg>
      <pc:sldChg chg="del">
        <pc:chgData name="Juliet Rennie" userId="b7a218f6-045b-4e88-938e-2bfd88481303" providerId="ADAL" clId="{7172EE41-BF20-4F6E-BB3A-7B706FAE8FC3}" dt="2025-05-27T14:24:41.942" v="88" actId="47"/>
        <pc:sldMkLst>
          <pc:docMk/>
          <pc:sldMk cId="974924961" sldId="4130"/>
        </pc:sldMkLst>
      </pc:sldChg>
      <pc:sldChg chg="del">
        <pc:chgData name="Juliet Rennie" userId="b7a218f6-045b-4e88-938e-2bfd88481303" providerId="ADAL" clId="{7172EE41-BF20-4F6E-BB3A-7B706FAE8FC3}" dt="2025-05-27T14:24:41.942" v="88" actId="47"/>
        <pc:sldMkLst>
          <pc:docMk/>
          <pc:sldMk cId="2587296163" sldId="4131"/>
        </pc:sldMkLst>
      </pc:sldChg>
      <pc:sldChg chg="del">
        <pc:chgData name="Juliet Rennie" userId="b7a218f6-045b-4e88-938e-2bfd88481303" providerId="ADAL" clId="{7172EE41-BF20-4F6E-BB3A-7B706FAE8FC3}" dt="2025-05-27T14:24:41.942" v="88" actId="47"/>
        <pc:sldMkLst>
          <pc:docMk/>
          <pc:sldMk cId="620766974" sldId="4132"/>
        </pc:sldMkLst>
      </pc:sldChg>
      <pc:sldChg chg="del">
        <pc:chgData name="Juliet Rennie" userId="b7a218f6-045b-4e88-938e-2bfd88481303" providerId="ADAL" clId="{7172EE41-BF20-4F6E-BB3A-7B706FAE8FC3}" dt="2025-05-27T14:24:41.942" v="88" actId="47"/>
        <pc:sldMkLst>
          <pc:docMk/>
          <pc:sldMk cId="1842123054" sldId="4134"/>
        </pc:sldMkLst>
      </pc:sldChg>
      <pc:sldChg chg="del">
        <pc:chgData name="Juliet Rennie" userId="b7a218f6-045b-4e88-938e-2bfd88481303" providerId="ADAL" clId="{7172EE41-BF20-4F6E-BB3A-7B706FAE8FC3}" dt="2025-05-27T14:24:41.942" v="88" actId="47"/>
        <pc:sldMkLst>
          <pc:docMk/>
          <pc:sldMk cId="1798689304" sldId="2144446310"/>
        </pc:sldMkLst>
      </pc:sldChg>
      <pc:sldChg chg="del">
        <pc:chgData name="Juliet Rennie" userId="b7a218f6-045b-4e88-938e-2bfd88481303" providerId="ADAL" clId="{7172EE41-BF20-4F6E-BB3A-7B706FAE8FC3}" dt="2025-05-27T14:24:41.942" v="88" actId="47"/>
        <pc:sldMkLst>
          <pc:docMk/>
          <pc:sldMk cId="1316295122" sldId="2144446311"/>
        </pc:sldMkLst>
      </pc:sldChg>
      <pc:sldChg chg="del">
        <pc:chgData name="Juliet Rennie" userId="b7a218f6-045b-4e88-938e-2bfd88481303" providerId="ADAL" clId="{7172EE41-BF20-4F6E-BB3A-7B706FAE8FC3}" dt="2025-05-27T14:24:41.942" v="88" actId="47"/>
        <pc:sldMkLst>
          <pc:docMk/>
          <pc:sldMk cId="4150091510" sldId="2144446312"/>
        </pc:sldMkLst>
      </pc:sldChg>
      <pc:sldChg chg="del">
        <pc:chgData name="Juliet Rennie" userId="b7a218f6-045b-4e88-938e-2bfd88481303" providerId="ADAL" clId="{7172EE41-BF20-4F6E-BB3A-7B706FAE8FC3}" dt="2025-05-27T14:24:41.942" v="88" actId="47"/>
        <pc:sldMkLst>
          <pc:docMk/>
          <pc:sldMk cId="887321892" sldId="2144446314"/>
        </pc:sldMkLst>
      </pc:sldChg>
      <pc:sldChg chg="del">
        <pc:chgData name="Juliet Rennie" userId="b7a218f6-045b-4e88-938e-2bfd88481303" providerId="ADAL" clId="{7172EE41-BF20-4F6E-BB3A-7B706FAE8FC3}" dt="2025-05-27T14:24:41.942" v="88" actId="47"/>
        <pc:sldMkLst>
          <pc:docMk/>
          <pc:sldMk cId="1675996115" sldId="2144446315"/>
        </pc:sldMkLst>
      </pc:sldChg>
      <pc:sldChg chg="del">
        <pc:chgData name="Juliet Rennie" userId="b7a218f6-045b-4e88-938e-2bfd88481303" providerId="ADAL" clId="{7172EE41-BF20-4F6E-BB3A-7B706FAE8FC3}" dt="2025-05-27T14:24:41.942" v="88" actId="47"/>
        <pc:sldMkLst>
          <pc:docMk/>
          <pc:sldMk cId="0" sldId="2147471925"/>
        </pc:sldMkLst>
      </pc:sldChg>
      <pc:sldChg chg="del">
        <pc:chgData name="Juliet Rennie" userId="b7a218f6-045b-4e88-938e-2bfd88481303" providerId="ADAL" clId="{7172EE41-BF20-4F6E-BB3A-7B706FAE8FC3}" dt="2025-05-27T14:24:41.942" v="88" actId="47"/>
        <pc:sldMkLst>
          <pc:docMk/>
          <pc:sldMk cId="1327041102" sldId="2147471928"/>
        </pc:sldMkLst>
      </pc:sldChg>
      <pc:sldChg chg="del">
        <pc:chgData name="Juliet Rennie" userId="b7a218f6-045b-4e88-938e-2bfd88481303" providerId="ADAL" clId="{7172EE41-BF20-4F6E-BB3A-7B706FAE8FC3}" dt="2025-05-27T14:24:41.942" v="88" actId="47"/>
        <pc:sldMkLst>
          <pc:docMk/>
          <pc:sldMk cId="668005032" sldId="2147471930"/>
        </pc:sldMkLst>
      </pc:sldChg>
      <pc:sldChg chg="del">
        <pc:chgData name="Juliet Rennie" userId="b7a218f6-045b-4e88-938e-2bfd88481303" providerId="ADAL" clId="{7172EE41-BF20-4F6E-BB3A-7B706FAE8FC3}" dt="2025-05-27T14:24:41.942" v="88" actId="47"/>
        <pc:sldMkLst>
          <pc:docMk/>
          <pc:sldMk cId="2031646547" sldId="2147471931"/>
        </pc:sldMkLst>
      </pc:sldChg>
      <pc:sldChg chg="del">
        <pc:chgData name="Juliet Rennie" userId="b7a218f6-045b-4e88-938e-2bfd88481303" providerId="ADAL" clId="{7172EE41-BF20-4F6E-BB3A-7B706FAE8FC3}" dt="2025-05-27T14:24:35.036" v="87" actId="47"/>
        <pc:sldMkLst>
          <pc:docMk/>
          <pc:sldMk cId="654325021" sldId="2147471932"/>
        </pc:sldMkLst>
      </pc:sldChg>
      <pc:sldChg chg="delSp del mod">
        <pc:chgData name="Juliet Rennie" userId="b7a218f6-045b-4e88-938e-2bfd88481303" providerId="ADAL" clId="{7172EE41-BF20-4F6E-BB3A-7B706FAE8FC3}" dt="2025-05-27T14:24:35.036" v="87" actId="47"/>
        <pc:sldMkLst>
          <pc:docMk/>
          <pc:sldMk cId="122272709" sldId="2147471933"/>
        </pc:sldMkLst>
        <pc:grpChg chg="del">
          <ac:chgData name="Juliet Rennie" userId="b7a218f6-045b-4e88-938e-2bfd88481303" providerId="ADAL" clId="{7172EE41-BF20-4F6E-BB3A-7B706FAE8FC3}" dt="2025-05-27T14:23:40.106" v="84" actId="478"/>
          <ac:grpSpMkLst>
            <pc:docMk/>
            <pc:sldMk cId="122272709" sldId="2147471933"/>
            <ac:grpSpMk id="13" creationId="{E81D7F2A-2904-A15D-D79C-B8E599CF192A}"/>
          </ac:grpSpMkLst>
        </pc:grpChg>
        <pc:picChg chg="del">
          <ac:chgData name="Juliet Rennie" userId="b7a218f6-045b-4e88-938e-2bfd88481303" providerId="ADAL" clId="{7172EE41-BF20-4F6E-BB3A-7B706FAE8FC3}" dt="2025-05-27T14:23:41.666" v="85" actId="478"/>
          <ac:picMkLst>
            <pc:docMk/>
            <pc:sldMk cId="122272709" sldId="2147471933"/>
            <ac:picMk id="5" creationId="{9A24F5D3-5B02-6675-934A-5FF7BA66059C}"/>
          </ac:picMkLst>
        </pc:picChg>
        <pc:picChg chg="del">
          <ac:chgData name="Juliet Rennie" userId="b7a218f6-045b-4e88-938e-2bfd88481303" providerId="ADAL" clId="{7172EE41-BF20-4F6E-BB3A-7B706FAE8FC3}" dt="2025-05-27T14:23:38.642" v="83" actId="478"/>
          <ac:picMkLst>
            <pc:docMk/>
            <pc:sldMk cId="122272709" sldId="2147471933"/>
            <ac:picMk id="6" creationId="{8833A583-4E12-2631-2637-176A646C880B}"/>
          </ac:picMkLst>
        </pc:picChg>
        <pc:picChg chg="del">
          <ac:chgData name="Juliet Rennie" userId="b7a218f6-045b-4e88-938e-2bfd88481303" providerId="ADAL" clId="{7172EE41-BF20-4F6E-BB3A-7B706FAE8FC3}" dt="2025-05-27T14:23:37.610" v="82" actId="478"/>
          <ac:picMkLst>
            <pc:docMk/>
            <pc:sldMk cId="122272709" sldId="2147471933"/>
            <ac:picMk id="8" creationId="{946112B5-5C63-406B-F479-76BB0D49AF11}"/>
          </ac:picMkLst>
        </pc:picChg>
        <pc:picChg chg="del">
          <ac:chgData name="Juliet Rennie" userId="b7a218f6-045b-4e88-938e-2bfd88481303" providerId="ADAL" clId="{7172EE41-BF20-4F6E-BB3A-7B706FAE8FC3}" dt="2025-05-27T14:23:42.777" v="86" actId="478"/>
          <ac:picMkLst>
            <pc:docMk/>
            <pc:sldMk cId="122272709" sldId="2147471933"/>
            <ac:picMk id="10" creationId="{534C7086-FD36-8159-F76B-7489D583CFCA}"/>
          </ac:picMkLst>
        </pc:picChg>
      </pc:sldChg>
      <pc:sldChg chg="del">
        <pc:chgData name="Juliet Rennie" userId="b7a218f6-045b-4e88-938e-2bfd88481303" providerId="ADAL" clId="{7172EE41-BF20-4F6E-BB3A-7B706FAE8FC3}" dt="2025-05-27T14:24:41.942" v="88" actId="47"/>
        <pc:sldMkLst>
          <pc:docMk/>
          <pc:sldMk cId="2762959834" sldId="2147471934"/>
        </pc:sldMkLst>
      </pc:sldChg>
      <pc:sldChg chg="del">
        <pc:chgData name="Juliet Rennie" userId="b7a218f6-045b-4e88-938e-2bfd88481303" providerId="ADAL" clId="{7172EE41-BF20-4F6E-BB3A-7B706FAE8FC3}" dt="2025-05-27T14:24:41.942" v="88" actId="47"/>
        <pc:sldMkLst>
          <pc:docMk/>
          <pc:sldMk cId="473567959" sldId="2147471935"/>
        </pc:sldMkLst>
      </pc:sldChg>
      <pc:sldChg chg="del">
        <pc:chgData name="Juliet Rennie" userId="b7a218f6-045b-4e88-938e-2bfd88481303" providerId="ADAL" clId="{7172EE41-BF20-4F6E-BB3A-7B706FAE8FC3}" dt="2025-05-27T14:24:41.942" v="88" actId="47"/>
        <pc:sldMkLst>
          <pc:docMk/>
          <pc:sldMk cId="544029917" sldId="2147471936"/>
        </pc:sldMkLst>
      </pc:sldChg>
      <pc:sldChg chg="del">
        <pc:chgData name="Juliet Rennie" userId="b7a218f6-045b-4e88-938e-2bfd88481303" providerId="ADAL" clId="{7172EE41-BF20-4F6E-BB3A-7B706FAE8FC3}" dt="2025-05-27T14:24:41.942" v="88" actId="47"/>
        <pc:sldMkLst>
          <pc:docMk/>
          <pc:sldMk cId="3334157720" sldId="2147471937"/>
        </pc:sldMkLst>
      </pc:sldChg>
      <pc:sldChg chg="del">
        <pc:chgData name="Juliet Rennie" userId="b7a218f6-045b-4e88-938e-2bfd88481303" providerId="ADAL" clId="{7172EE41-BF20-4F6E-BB3A-7B706FAE8FC3}" dt="2025-05-27T14:24:41.942" v="88" actId="47"/>
        <pc:sldMkLst>
          <pc:docMk/>
          <pc:sldMk cId="2245699999" sldId="2147471938"/>
        </pc:sldMkLst>
      </pc:sldChg>
      <pc:sldChg chg="del">
        <pc:chgData name="Juliet Rennie" userId="b7a218f6-045b-4e88-938e-2bfd88481303" providerId="ADAL" clId="{7172EE41-BF20-4F6E-BB3A-7B706FAE8FC3}" dt="2025-05-27T14:24:41.942" v="88" actId="47"/>
        <pc:sldMkLst>
          <pc:docMk/>
          <pc:sldMk cId="1255464836" sldId="2147471939"/>
        </pc:sldMkLst>
      </pc:sldChg>
      <pc:sldChg chg="del">
        <pc:chgData name="Juliet Rennie" userId="b7a218f6-045b-4e88-938e-2bfd88481303" providerId="ADAL" clId="{7172EE41-BF20-4F6E-BB3A-7B706FAE8FC3}" dt="2025-05-27T14:24:41.942" v="88" actId="47"/>
        <pc:sldMkLst>
          <pc:docMk/>
          <pc:sldMk cId="1228528234" sldId="2147471940"/>
        </pc:sldMkLst>
      </pc:sldChg>
      <pc:sldChg chg="del">
        <pc:chgData name="Juliet Rennie" userId="b7a218f6-045b-4e88-938e-2bfd88481303" providerId="ADAL" clId="{7172EE41-BF20-4F6E-BB3A-7B706FAE8FC3}" dt="2025-05-27T14:24:41.942" v="88" actId="47"/>
        <pc:sldMkLst>
          <pc:docMk/>
          <pc:sldMk cId="3229344442" sldId="2147471941"/>
        </pc:sldMkLst>
      </pc:sldChg>
      <pc:sldChg chg="del">
        <pc:chgData name="Juliet Rennie" userId="b7a218f6-045b-4e88-938e-2bfd88481303" providerId="ADAL" clId="{7172EE41-BF20-4F6E-BB3A-7B706FAE8FC3}" dt="2025-05-27T14:24:41.942" v="88" actId="47"/>
        <pc:sldMkLst>
          <pc:docMk/>
          <pc:sldMk cId="3311201982" sldId="2147471942"/>
        </pc:sldMkLst>
      </pc:sldChg>
      <pc:sldChg chg="del">
        <pc:chgData name="Juliet Rennie" userId="b7a218f6-045b-4e88-938e-2bfd88481303" providerId="ADAL" clId="{7172EE41-BF20-4F6E-BB3A-7B706FAE8FC3}" dt="2025-05-27T14:24:41.942" v="88" actId="47"/>
        <pc:sldMkLst>
          <pc:docMk/>
          <pc:sldMk cId="2405919027" sldId="2147471943"/>
        </pc:sldMkLst>
      </pc:sldChg>
      <pc:sldChg chg="addSp delSp modSp mod">
        <pc:chgData name="Juliet Rennie" userId="b7a218f6-045b-4e88-938e-2bfd88481303" providerId="ADAL" clId="{7172EE41-BF20-4F6E-BB3A-7B706FAE8FC3}" dt="2025-05-27T14:29:53.733" v="163" actId="478"/>
        <pc:sldMkLst>
          <pc:docMk/>
          <pc:sldMk cId="657603158" sldId="2147471944"/>
        </pc:sldMkLst>
        <pc:spChg chg="add mod">
          <ac:chgData name="Juliet Rennie" userId="b7a218f6-045b-4e88-938e-2bfd88481303" providerId="ADAL" clId="{7172EE41-BF20-4F6E-BB3A-7B706FAE8FC3}" dt="2025-05-27T14:29:53.733" v="163" actId="478"/>
          <ac:spMkLst>
            <pc:docMk/>
            <pc:sldMk cId="657603158" sldId="2147471944"/>
            <ac:spMk id="5" creationId="{18189BA6-1BD3-CA57-5DE4-002C275EF899}"/>
          </ac:spMkLst>
        </pc:spChg>
        <pc:picChg chg="del">
          <ac:chgData name="Juliet Rennie" userId="b7a218f6-045b-4e88-938e-2bfd88481303" providerId="ADAL" clId="{7172EE41-BF20-4F6E-BB3A-7B706FAE8FC3}" dt="2025-05-27T14:29:53.733" v="163" actId="478"/>
          <ac:picMkLst>
            <pc:docMk/>
            <pc:sldMk cId="657603158" sldId="2147471944"/>
            <ac:picMk id="4" creationId="{379AC4E3-7D54-E34F-6221-716A90DE8B7F}"/>
          </ac:picMkLst>
        </pc:picChg>
      </pc:sldChg>
      <pc:sldChg chg="modSp add mod ord">
        <pc:chgData name="Juliet Rennie" userId="b7a218f6-045b-4e88-938e-2bfd88481303" providerId="ADAL" clId="{7172EE41-BF20-4F6E-BB3A-7B706FAE8FC3}" dt="2025-05-27T14:25:11.797" v="117" actId="242"/>
        <pc:sldMkLst>
          <pc:docMk/>
          <pc:sldMk cId="232870124" sldId="2147471945"/>
        </pc:sldMkLst>
        <pc:spChg chg="mod">
          <ac:chgData name="Juliet Rennie" userId="b7a218f6-045b-4e88-938e-2bfd88481303" providerId="ADAL" clId="{7172EE41-BF20-4F6E-BB3A-7B706FAE8FC3}" dt="2025-05-27T14:25:11.797" v="117" actId="242"/>
          <ac:spMkLst>
            <pc:docMk/>
            <pc:sldMk cId="232870124" sldId="2147471945"/>
            <ac:spMk id="10" creationId="{D4E7F8C6-70FA-E52F-5B9F-E7F5AC58D15E}"/>
          </ac:spMkLst>
        </pc:spChg>
      </pc:sldChg>
      <pc:sldChg chg="new ord">
        <pc:chgData name="Juliet Rennie" userId="b7a218f6-045b-4e88-938e-2bfd88481303" providerId="ADAL" clId="{7172EE41-BF20-4F6E-BB3A-7B706FAE8FC3}" dt="2025-05-27T14:30:02.139" v="166"/>
        <pc:sldMkLst>
          <pc:docMk/>
          <pc:sldMk cId="3173677324" sldId="2147471946"/>
        </pc:sldMkLst>
      </pc:sldChg>
      <pc:sldMasterChg chg="addSp delSp modSp mod delSldLayout modSldLayout">
        <pc:chgData name="Juliet Rennie" userId="b7a218f6-045b-4e88-938e-2bfd88481303" providerId="ADAL" clId="{7172EE41-BF20-4F6E-BB3A-7B706FAE8FC3}" dt="2025-05-27T14:28:48.689" v="141"/>
        <pc:sldMasterMkLst>
          <pc:docMk/>
          <pc:sldMasterMk cId="2952028726" sldId="2147483660"/>
        </pc:sldMasterMkLst>
        <pc:spChg chg="del">
          <ac:chgData name="Juliet Rennie" userId="b7a218f6-045b-4e88-938e-2bfd88481303" providerId="ADAL" clId="{7172EE41-BF20-4F6E-BB3A-7B706FAE8FC3}" dt="2025-05-27T14:28:36.660" v="139" actId="478"/>
          <ac:spMkLst>
            <pc:docMk/>
            <pc:sldMasterMk cId="2952028726" sldId="2147483660"/>
            <ac:spMk id="4" creationId="{3153D002-6267-E830-CE5A-3E969F0A9D8A}"/>
          </ac:spMkLst>
        </pc:spChg>
        <pc:spChg chg="del">
          <ac:chgData name="Juliet Rennie" userId="b7a218f6-045b-4e88-938e-2bfd88481303" providerId="ADAL" clId="{7172EE41-BF20-4F6E-BB3A-7B706FAE8FC3}" dt="2025-05-27T14:28:35.558" v="138" actId="478"/>
          <ac:spMkLst>
            <pc:docMk/>
            <pc:sldMasterMk cId="2952028726" sldId="2147483660"/>
            <ac:spMk id="5" creationId="{70DDC972-3596-E0FC-4745-683C8934149A}"/>
          </ac:spMkLst>
        </pc:spChg>
        <pc:spChg chg="del">
          <ac:chgData name="Juliet Rennie" userId="b7a218f6-045b-4e88-938e-2bfd88481303" providerId="ADAL" clId="{7172EE41-BF20-4F6E-BB3A-7B706FAE8FC3}" dt="2025-05-27T14:28:38.708" v="140" actId="478"/>
          <ac:spMkLst>
            <pc:docMk/>
            <pc:sldMasterMk cId="2952028726" sldId="2147483660"/>
            <ac:spMk id="6" creationId="{1D5532BF-CDBB-2FC6-CA4E-9E107186EA96}"/>
          </ac:spMkLst>
        </pc:spChg>
        <pc:spChg chg="add mod">
          <ac:chgData name="Juliet Rennie" userId="b7a218f6-045b-4e88-938e-2bfd88481303" providerId="ADAL" clId="{7172EE41-BF20-4F6E-BB3A-7B706FAE8FC3}" dt="2025-05-27T14:28:48.689" v="141"/>
          <ac:spMkLst>
            <pc:docMk/>
            <pc:sldMasterMk cId="2952028726" sldId="2147483660"/>
            <ac:spMk id="7" creationId="{935633B5-EDF9-2B10-08F6-B6EB59ED5CAF}"/>
          </ac:spMkLst>
        </pc:spChg>
        <pc:spChg chg="add mod">
          <ac:chgData name="Juliet Rennie" userId="b7a218f6-045b-4e88-938e-2bfd88481303" providerId="ADAL" clId="{7172EE41-BF20-4F6E-BB3A-7B706FAE8FC3}" dt="2025-05-27T14:28:48.689" v="141"/>
          <ac:spMkLst>
            <pc:docMk/>
            <pc:sldMasterMk cId="2952028726" sldId="2147483660"/>
            <ac:spMk id="8" creationId="{4A41EC8C-4D34-E329-BE07-BD97C2739801}"/>
          </ac:spMkLst>
        </pc:spChg>
        <pc:spChg chg="del">
          <ac:chgData name="Juliet Rennie" userId="b7a218f6-045b-4e88-938e-2bfd88481303" providerId="ADAL" clId="{7172EE41-BF20-4F6E-BB3A-7B706FAE8FC3}" dt="2025-05-27T14:28:30.755" v="136" actId="478"/>
          <ac:spMkLst>
            <pc:docMk/>
            <pc:sldMasterMk cId="2952028726" sldId="2147483660"/>
            <ac:spMk id="12" creationId="{FFF473D8-5BF9-0DAF-1C04-FDC3F17C1815}"/>
          </ac:spMkLst>
        </pc:spChg>
        <pc:spChg chg="del">
          <ac:chgData name="Juliet Rennie" userId="b7a218f6-045b-4e88-938e-2bfd88481303" providerId="ADAL" clId="{7172EE41-BF20-4F6E-BB3A-7B706FAE8FC3}" dt="2025-05-27T14:28:29.788" v="135" actId="478"/>
          <ac:spMkLst>
            <pc:docMk/>
            <pc:sldMasterMk cId="2952028726" sldId="2147483660"/>
            <ac:spMk id="13" creationId="{8A895084-A553-1355-A0CE-7F3374555D68}"/>
          </ac:spMkLst>
        </pc:spChg>
        <pc:picChg chg="add mod">
          <ac:chgData name="Juliet Rennie" userId="b7a218f6-045b-4e88-938e-2bfd88481303" providerId="ADAL" clId="{7172EE41-BF20-4F6E-BB3A-7B706FAE8FC3}" dt="2025-05-27T14:28:48.689" v="141"/>
          <ac:picMkLst>
            <pc:docMk/>
            <pc:sldMasterMk cId="2952028726" sldId="2147483660"/>
            <ac:picMk id="9" creationId="{B4BB5355-4B38-44EB-81BD-1A062174F29D}"/>
          </ac:picMkLst>
        </pc:picChg>
        <pc:picChg chg="del">
          <ac:chgData name="Juliet Rennie" userId="b7a218f6-045b-4e88-938e-2bfd88481303" providerId="ADAL" clId="{7172EE41-BF20-4F6E-BB3A-7B706FAE8FC3}" dt="2025-05-27T14:28:32.587" v="137" actId="478"/>
          <ac:picMkLst>
            <pc:docMk/>
            <pc:sldMasterMk cId="2952028726" sldId="2147483660"/>
            <ac:picMk id="15" creationId="{7F690FCC-9C01-E1C4-E162-4A3A89D702C1}"/>
          </ac:picMkLst>
        </pc:picChg>
        <pc:sldLayoutChg chg="modSp mod">
          <pc:chgData name="Juliet Rennie" userId="b7a218f6-045b-4e88-938e-2bfd88481303" providerId="ADAL" clId="{7172EE41-BF20-4F6E-BB3A-7B706FAE8FC3}" dt="2025-05-27T14:26:15.940" v="120" actId="1076"/>
          <pc:sldLayoutMkLst>
            <pc:docMk/>
            <pc:sldMasterMk cId="2952028726" sldId="2147483660"/>
            <pc:sldLayoutMk cId="4022868813" sldId="2147483666"/>
          </pc:sldLayoutMkLst>
          <pc:spChg chg="mod">
            <ac:chgData name="Juliet Rennie" userId="b7a218f6-045b-4e88-938e-2bfd88481303" providerId="ADAL" clId="{7172EE41-BF20-4F6E-BB3A-7B706FAE8FC3}" dt="2025-05-27T14:26:15.940" v="120" actId="1076"/>
            <ac:spMkLst>
              <pc:docMk/>
              <pc:sldMasterMk cId="2952028726" sldId="2147483660"/>
              <pc:sldLayoutMk cId="4022868813" sldId="2147483666"/>
              <ac:spMk id="16" creationId="{3A4343D9-CA2D-D17B-F4D2-3FE136D9B2AD}"/>
            </ac:spMkLst>
          </pc:spChg>
        </pc:sldLayoutChg>
        <pc:sldLayoutChg chg="del">
          <pc:chgData name="Juliet Rennie" userId="b7a218f6-045b-4e88-938e-2bfd88481303" providerId="ADAL" clId="{7172EE41-BF20-4F6E-BB3A-7B706FAE8FC3}" dt="2025-05-27T14:24:35.036" v="87" actId="47"/>
          <pc:sldLayoutMkLst>
            <pc:docMk/>
            <pc:sldMasterMk cId="2952028726" sldId="2147483660"/>
            <pc:sldLayoutMk cId="3298288183" sldId="2147483722"/>
          </pc:sldLayoutMkLst>
        </pc:sldLayoutChg>
      </pc:sldMasterChg>
      <pc:sldMasterChg chg="addSp delSp modSp mod">
        <pc:chgData name="Juliet Rennie" userId="b7a218f6-045b-4e88-938e-2bfd88481303" providerId="ADAL" clId="{7172EE41-BF20-4F6E-BB3A-7B706FAE8FC3}" dt="2025-05-27T14:27:56.638" v="134" actId="478"/>
        <pc:sldMasterMkLst>
          <pc:docMk/>
          <pc:sldMasterMk cId="1972935655" sldId="2147483690"/>
        </pc:sldMasterMkLst>
        <pc:spChg chg="add mod">
          <ac:chgData name="Juliet Rennie" userId="b7a218f6-045b-4e88-938e-2bfd88481303" providerId="ADAL" clId="{7172EE41-BF20-4F6E-BB3A-7B706FAE8FC3}" dt="2025-05-27T14:26:06.671" v="119"/>
          <ac:spMkLst>
            <pc:docMk/>
            <pc:sldMasterMk cId="1972935655" sldId="2147483690"/>
            <ac:spMk id="2" creationId="{3382674C-5E64-517A-B28E-DC865FAC3DC0}"/>
          </ac:spMkLst>
        </pc:spChg>
        <pc:spChg chg="add mod">
          <ac:chgData name="Juliet Rennie" userId="b7a218f6-045b-4e88-938e-2bfd88481303" providerId="ADAL" clId="{7172EE41-BF20-4F6E-BB3A-7B706FAE8FC3}" dt="2025-05-27T14:27:34.970" v="131" actId="1076"/>
          <ac:spMkLst>
            <pc:docMk/>
            <pc:sldMasterMk cId="1972935655" sldId="2147483690"/>
            <ac:spMk id="3" creationId="{B3BD7756-E9CE-53AD-6EA8-397FC2285552}"/>
          </ac:spMkLst>
        </pc:spChg>
        <pc:spChg chg="add mod">
          <ac:chgData name="Juliet Rennie" userId="b7a218f6-045b-4e88-938e-2bfd88481303" providerId="ADAL" clId="{7172EE41-BF20-4F6E-BB3A-7B706FAE8FC3}" dt="2025-05-27T14:26:30.455" v="123"/>
          <ac:spMkLst>
            <pc:docMk/>
            <pc:sldMasterMk cId="1972935655" sldId="2147483690"/>
            <ac:spMk id="7" creationId="{A186D911-12C2-656F-28F3-33A261CF40C8}"/>
          </ac:spMkLst>
        </pc:spChg>
        <pc:spChg chg="add del mod">
          <ac:chgData name="Juliet Rennie" userId="b7a218f6-045b-4e88-938e-2bfd88481303" providerId="ADAL" clId="{7172EE41-BF20-4F6E-BB3A-7B706FAE8FC3}" dt="2025-05-27T14:26:59.172" v="128" actId="478"/>
          <ac:spMkLst>
            <pc:docMk/>
            <pc:sldMasterMk cId="1972935655" sldId="2147483690"/>
            <ac:spMk id="8" creationId="{BCFCE89C-1B4F-90DF-4476-0B3393298263}"/>
          </ac:spMkLst>
        </pc:spChg>
        <pc:spChg chg="del">
          <ac:chgData name="Juliet Rennie" userId="b7a218f6-045b-4e88-938e-2bfd88481303" providerId="ADAL" clId="{7172EE41-BF20-4F6E-BB3A-7B706FAE8FC3}" dt="2025-05-27T14:26:06.395" v="118" actId="478"/>
          <ac:spMkLst>
            <pc:docMk/>
            <pc:sldMasterMk cId="1972935655" sldId="2147483690"/>
            <ac:spMk id="12" creationId="{FFF473D8-5BF9-0DAF-1C04-FDC3F17C1815}"/>
          </ac:spMkLst>
        </pc:spChg>
        <pc:spChg chg="del">
          <ac:chgData name="Juliet Rennie" userId="b7a218f6-045b-4e88-938e-2bfd88481303" providerId="ADAL" clId="{7172EE41-BF20-4F6E-BB3A-7B706FAE8FC3}" dt="2025-05-27T14:26:30.180" v="122" actId="478"/>
          <ac:spMkLst>
            <pc:docMk/>
            <pc:sldMasterMk cId="1972935655" sldId="2147483690"/>
            <ac:spMk id="13" creationId="{8A895084-A553-1355-A0CE-7F3374555D68}"/>
          </ac:spMkLst>
        </pc:spChg>
        <pc:picChg chg="add mod">
          <ac:chgData name="Juliet Rennie" userId="b7a218f6-045b-4e88-938e-2bfd88481303" providerId="ADAL" clId="{7172EE41-BF20-4F6E-BB3A-7B706FAE8FC3}" dt="2025-05-27T14:26:47.856" v="124"/>
          <ac:picMkLst>
            <pc:docMk/>
            <pc:sldMasterMk cId="1972935655" sldId="2147483690"/>
            <ac:picMk id="9" creationId="{DD0DA785-2DF4-BFC3-E1F9-BAFAAB26FB58}"/>
          </ac:picMkLst>
        </pc:picChg>
        <pc:picChg chg="add mod">
          <ac:chgData name="Juliet Rennie" userId="b7a218f6-045b-4e88-938e-2bfd88481303" providerId="ADAL" clId="{7172EE41-BF20-4F6E-BB3A-7B706FAE8FC3}" dt="2025-05-27T14:27:23.483" v="129"/>
          <ac:picMkLst>
            <pc:docMk/>
            <pc:sldMasterMk cId="1972935655" sldId="2147483690"/>
            <ac:picMk id="10" creationId="{0A26A1D0-6EB8-B3A2-E21B-0A0E5E0B248E}"/>
          </ac:picMkLst>
        </pc:picChg>
        <pc:picChg chg="add del mod">
          <ac:chgData name="Juliet Rennie" userId="b7a218f6-045b-4e88-938e-2bfd88481303" providerId="ADAL" clId="{7172EE41-BF20-4F6E-BB3A-7B706FAE8FC3}" dt="2025-05-27T14:27:56.638" v="134" actId="478"/>
          <ac:picMkLst>
            <pc:docMk/>
            <pc:sldMasterMk cId="1972935655" sldId="2147483690"/>
            <ac:picMk id="11" creationId="{4C86FA52-F0B0-4C9B-4CCE-E4602E37EF5B}"/>
          </ac:picMkLst>
        </pc:picChg>
        <pc:picChg chg="ord">
          <ac:chgData name="Juliet Rennie" userId="b7a218f6-045b-4e88-938e-2bfd88481303" providerId="ADAL" clId="{7172EE41-BF20-4F6E-BB3A-7B706FAE8FC3}" dt="2025-05-27T14:27:52.726" v="133" actId="170"/>
          <ac:picMkLst>
            <pc:docMk/>
            <pc:sldMasterMk cId="1972935655" sldId="2147483690"/>
            <ac:picMk id="15" creationId="{7F690FCC-9C01-E1C4-E162-4A3A89D702C1}"/>
          </ac:picMkLst>
        </pc:picChg>
      </pc:sldMasterChg>
      <pc:sldMasterChg chg="del delSldLayout">
        <pc:chgData name="Juliet Rennie" userId="b7a218f6-045b-4e88-938e-2bfd88481303" providerId="ADAL" clId="{7172EE41-BF20-4F6E-BB3A-7B706FAE8FC3}" dt="2025-05-27T14:24:41.942" v="88" actId="47"/>
        <pc:sldMasterMkLst>
          <pc:docMk/>
          <pc:sldMasterMk cId="421142422" sldId="2147483707"/>
        </pc:sldMasterMkLst>
        <pc:sldLayoutChg chg="del">
          <pc:chgData name="Juliet Rennie" userId="b7a218f6-045b-4e88-938e-2bfd88481303" providerId="ADAL" clId="{7172EE41-BF20-4F6E-BB3A-7B706FAE8FC3}" dt="2025-05-27T14:24:41.942" v="88" actId="47"/>
          <pc:sldLayoutMkLst>
            <pc:docMk/>
            <pc:sldMasterMk cId="421142422" sldId="2147483707"/>
            <pc:sldLayoutMk cId="4105766829" sldId="2147483708"/>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3860096100" sldId="2147483709"/>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3190805473" sldId="2147483710"/>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1138473714" sldId="2147483711"/>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3402613241" sldId="2147483712"/>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1539029882" sldId="2147483713"/>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1544165972" sldId="2147483714"/>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3597588216" sldId="2147483715"/>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1359022771" sldId="2147483716"/>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1804789784" sldId="2147483717"/>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376055024" sldId="2147483718"/>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3159638359" sldId="2147483719"/>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3656090938" sldId="2147483720"/>
          </pc:sldLayoutMkLst>
        </pc:sldLayoutChg>
        <pc:sldLayoutChg chg="del">
          <pc:chgData name="Juliet Rennie" userId="b7a218f6-045b-4e88-938e-2bfd88481303" providerId="ADAL" clId="{7172EE41-BF20-4F6E-BB3A-7B706FAE8FC3}" dt="2025-05-27T14:24:41.942" v="88" actId="47"/>
          <pc:sldLayoutMkLst>
            <pc:docMk/>
            <pc:sldMasterMk cId="421142422" sldId="2147483707"/>
            <pc:sldLayoutMk cId="3315869550" sldId="2147483721"/>
          </pc:sldLayoutMkLst>
        </pc:sldLayoutChg>
      </pc:sldMasterChg>
      <pc:sldMasterChg chg="del delSldLayout">
        <pc:chgData name="Juliet Rennie" userId="b7a218f6-045b-4e88-938e-2bfd88481303" providerId="ADAL" clId="{7172EE41-BF20-4F6E-BB3A-7B706FAE8FC3}" dt="2025-05-27T14:24:41.942" v="88" actId="47"/>
        <pc:sldMasterMkLst>
          <pc:docMk/>
          <pc:sldMasterMk cId="1839327127" sldId="2147483723"/>
        </pc:sldMasterMkLst>
        <pc:sldLayoutChg chg="del">
          <pc:chgData name="Juliet Rennie" userId="b7a218f6-045b-4e88-938e-2bfd88481303" providerId="ADAL" clId="{7172EE41-BF20-4F6E-BB3A-7B706FAE8FC3}" dt="2025-05-27T14:24:41.942" v="88" actId="47"/>
          <pc:sldLayoutMkLst>
            <pc:docMk/>
            <pc:sldMasterMk cId="1839327127" sldId="2147483723"/>
            <pc:sldLayoutMk cId="555592778" sldId="2147483724"/>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1278963619" sldId="2147483725"/>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691570594" sldId="2147483726"/>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3379919888" sldId="2147483727"/>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251085541" sldId="2147483728"/>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1610997404" sldId="2147483729"/>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3664761800" sldId="2147483730"/>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513072708" sldId="2147483731"/>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12282964" sldId="2147483732"/>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741965163" sldId="2147483733"/>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3655023097" sldId="2147483734"/>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1626525919" sldId="2147483735"/>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3683273842" sldId="2147483736"/>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2811647629" sldId="2147483737"/>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4291182959" sldId="2147483738"/>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2673023853" sldId="2147483739"/>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2242453393" sldId="2147483740"/>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3479679777" sldId="2147483741"/>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3526396940" sldId="2147483742"/>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4031726258" sldId="2147483743"/>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2387052362" sldId="2147483744"/>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1843531361" sldId="2147483745"/>
          </pc:sldLayoutMkLst>
        </pc:sldLayoutChg>
        <pc:sldLayoutChg chg="del">
          <pc:chgData name="Juliet Rennie" userId="b7a218f6-045b-4e88-938e-2bfd88481303" providerId="ADAL" clId="{7172EE41-BF20-4F6E-BB3A-7B706FAE8FC3}" dt="2025-05-27T14:24:41.942" v="88" actId="47"/>
          <pc:sldLayoutMkLst>
            <pc:docMk/>
            <pc:sldMasterMk cId="1839327127" sldId="2147483723"/>
            <pc:sldLayoutMk cId="2428762506" sldId="2147483746"/>
          </pc:sldLayoutMkLst>
        </pc:sldLayoutChg>
      </pc:sldMasterChg>
      <pc:sldMasterChg chg="del delSldLayout">
        <pc:chgData name="Juliet Rennie" userId="b7a218f6-045b-4e88-938e-2bfd88481303" providerId="ADAL" clId="{7172EE41-BF20-4F6E-BB3A-7B706FAE8FC3}" dt="2025-05-27T14:24:41.942" v="88" actId="47"/>
        <pc:sldMasterMkLst>
          <pc:docMk/>
          <pc:sldMasterMk cId="3224348107" sldId="2147483747"/>
        </pc:sldMasterMkLst>
        <pc:sldLayoutChg chg="del">
          <pc:chgData name="Juliet Rennie" userId="b7a218f6-045b-4e88-938e-2bfd88481303" providerId="ADAL" clId="{7172EE41-BF20-4F6E-BB3A-7B706FAE8FC3}" dt="2025-05-27T14:24:41.942" v="88" actId="47"/>
          <pc:sldLayoutMkLst>
            <pc:docMk/>
            <pc:sldMasterMk cId="3224348107" sldId="2147483747"/>
            <pc:sldLayoutMk cId="834084291" sldId="2147483748"/>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2318021193" sldId="2147483749"/>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2468010380" sldId="2147483750"/>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1934601378" sldId="2147483751"/>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3739807187" sldId="2147483752"/>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899333980" sldId="2147483753"/>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2704600089" sldId="2147483754"/>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3790149597" sldId="2147483755"/>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162707302" sldId="2147483756"/>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1990664515" sldId="2147483757"/>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1183614274" sldId="2147483758"/>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2435913373" sldId="2147483759"/>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3225415931" sldId="2147483760"/>
          </pc:sldLayoutMkLst>
        </pc:sldLayoutChg>
        <pc:sldLayoutChg chg="del">
          <pc:chgData name="Juliet Rennie" userId="b7a218f6-045b-4e88-938e-2bfd88481303" providerId="ADAL" clId="{7172EE41-BF20-4F6E-BB3A-7B706FAE8FC3}" dt="2025-05-27T14:24:41.942" v="88" actId="47"/>
          <pc:sldLayoutMkLst>
            <pc:docMk/>
            <pc:sldMasterMk cId="3224348107" sldId="2147483747"/>
            <pc:sldLayoutMk cId="3838733363" sldId="2147483761"/>
          </pc:sldLayoutMkLst>
        </pc:sldLayoutChg>
      </pc:sldMasterChg>
      <pc:sldMasterChg chg="del delSldLayout">
        <pc:chgData name="Juliet Rennie" userId="b7a218f6-045b-4e88-938e-2bfd88481303" providerId="ADAL" clId="{7172EE41-BF20-4F6E-BB3A-7B706FAE8FC3}" dt="2025-05-27T14:24:52.182" v="92" actId="47"/>
        <pc:sldMasterMkLst>
          <pc:docMk/>
          <pc:sldMasterMk cId="164744928" sldId="2147483762"/>
        </pc:sldMasterMkLst>
        <pc:sldLayoutChg chg="del">
          <pc:chgData name="Juliet Rennie" userId="b7a218f6-045b-4e88-938e-2bfd88481303" providerId="ADAL" clId="{7172EE41-BF20-4F6E-BB3A-7B706FAE8FC3}" dt="2025-05-27T14:24:52.182" v="92" actId="47"/>
          <pc:sldLayoutMkLst>
            <pc:docMk/>
            <pc:sldMasterMk cId="164744928" sldId="2147483762"/>
            <pc:sldLayoutMk cId="3903885456" sldId="2147483763"/>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1678461621" sldId="2147483764"/>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2542874584" sldId="2147483765"/>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2963347991" sldId="2147483766"/>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1396168502" sldId="2147483767"/>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3895467493" sldId="2147483768"/>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1012128486" sldId="2147483769"/>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2656439238" sldId="2147483770"/>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2164485581" sldId="2147483771"/>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3008760443" sldId="2147483772"/>
          </pc:sldLayoutMkLst>
        </pc:sldLayoutChg>
        <pc:sldLayoutChg chg="del">
          <pc:chgData name="Juliet Rennie" userId="b7a218f6-045b-4e88-938e-2bfd88481303" providerId="ADAL" clId="{7172EE41-BF20-4F6E-BB3A-7B706FAE8FC3}" dt="2025-05-27T14:24:52.182" v="92" actId="47"/>
          <pc:sldLayoutMkLst>
            <pc:docMk/>
            <pc:sldMasterMk cId="164744928" sldId="2147483762"/>
            <pc:sldLayoutMk cId="3186306640" sldId="21474837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CBC15-DEF3-49F5-9E00-AE1034DE0418}" type="datetimeFigureOut">
              <a:rPr lang="en-GB" smtClean="0"/>
              <a:t>13/06/2025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B855A-24A9-4686-B5C8-E4792DF8B71E}" type="slidenum">
              <a:rPr lang="en-GB" smtClean="0"/>
              <a:t>‹#›</a:t>
            </a:fld>
            <a:endParaRPr lang="en-GB"/>
          </a:p>
        </p:txBody>
      </p:sp>
    </p:spTree>
    <p:extLst>
      <p:ext uri="{BB962C8B-B14F-4D97-AF65-F5344CB8AC3E}">
        <p14:creationId xmlns:p14="http://schemas.microsoft.com/office/powerpoint/2010/main" val="209372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everyone to today's session on accountability and collaboration in building performance and facilities management. </a:t>
            </a:r>
          </a:p>
          <a:p>
            <a:endParaRPr lang="en-GB" dirty="0"/>
          </a:p>
          <a:p>
            <a:r>
              <a:rPr lang="en-GB" dirty="0"/>
              <a:t>We'll explore the implications of the Building Safety Act and share insights from the M2P : B2P session</a:t>
            </a:r>
          </a:p>
        </p:txBody>
      </p:sp>
      <p:sp>
        <p:nvSpPr>
          <p:cNvPr id="4" name="Slide Number Placeholder 3"/>
          <p:cNvSpPr>
            <a:spLocks noGrp="1"/>
          </p:cNvSpPr>
          <p:nvPr>
            <p:ph type="sldNum" sz="quarter" idx="5"/>
          </p:nvPr>
        </p:nvSpPr>
        <p:spPr/>
        <p:txBody>
          <a:bodyPr/>
          <a:lstStyle/>
          <a:p>
            <a:fld id="{428B855A-24A9-4686-B5C8-E4792DF8B71E}" type="slidenum">
              <a:rPr lang="en-GB" smtClean="0"/>
              <a:t>2</a:t>
            </a:fld>
            <a:endParaRPr lang="en-GB"/>
          </a:p>
        </p:txBody>
      </p:sp>
    </p:spTree>
    <p:extLst>
      <p:ext uri="{BB962C8B-B14F-4D97-AF65-F5344CB8AC3E}">
        <p14:creationId xmlns:p14="http://schemas.microsoft.com/office/powerpoint/2010/main" val="32062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FM and building performance sectors are undergoing significant changes, driven by regulatory reforms like the Building Safety Act 2022, advancements in digital technologies, and an increased emphasis on safety and accountability.</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428B855A-24A9-4686-B5C8-E4792DF8B71E}" type="slidenum">
              <a:rPr lang="en-GB" smtClean="0"/>
              <a:t>3</a:t>
            </a:fld>
            <a:endParaRPr lang="en-GB"/>
          </a:p>
        </p:txBody>
      </p:sp>
    </p:spTree>
    <p:extLst>
      <p:ext uri="{BB962C8B-B14F-4D97-AF65-F5344CB8AC3E}">
        <p14:creationId xmlns:p14="http://schemas.microsoft.com/office/powerpoint/2010/main" val="178265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UK, - well, </a:t>
            </a:r>
            <a:r>
              <a:rPr lang="en-GB" dirty="0" err="1"/>
              <a:t>E&amp;W</a:t>
            </a:r>
            <a:r>
              <a:rPr lang="en-GB" dirty="0"/>
              <a:t> - The Building Safety Act introduces new roles with legal responsibilities to ensure building work meets safety standards. </a:t>
            </a:r>
          </a:p>
          <a:p>
            <a:endParaRPr lang="en-GB" dirty="0"/>
          </a:p>
          <a:p>
            <a:r>
              <a:rPr lang="en-GB" dirty="0"/>
              <a:t>This includes the Accountable Person, Principal Designer, and Principal Contractor. </a:t>
            </a:r>
          </a:p>
          <a:p>
            <a:endParaRPr lang="en-GB" dirty="0"/>
          </a:p>
          <a:p>
            <a:r>
              <a:rPr lang="en-GB" dirty="0"/>
              <a:t>A key aspect is the Golden Thread of Information, ensuring critical safety information is maintained throughout a building's lifecycle.</a:t>
            </a:r>
          </a:p>
          <a:p>
            <a:endParaRPr lang="en-GB" dirty="0"/>
          </a:p>
          <a:p>
            <a:r>
              <a:rPr lang="en-GB" dirty="0"/>
              <a:t>It establishes a legal framework for collaboration. Meer complaint </a:t>
            </a:r>
            <a:r>
              <a:rPr lang="en-GB" dirty="0" err="1"/>
              <a:t>aint</a:t>
            </a:r>
            <a:r>
              <a:rPr lang="en-GB" dirty="0"/>
              <a:t> enough</a:t>
            </a:r>
          </a:p>
        </p:txBody>
      </p:sp>
      <p:sp>
        <p:nvSpPr>
          <p:cNvPr id="4" name="Slide Number Placeholder 3"/>
          <p:cNvSpPr>
            <a:spLocks noGrp="1"/>
          </p:cNvSpPr>
          <p:nvPr>
            <p:ph type="sldNum" sz="quarter" idx="5"/>
          </p:nvPr>
        </p:nvSpPr>
        <p:spPr/>
        <p:txBody>
          <a:bodyPr/>
          <a:lstStyle/>
          <a:p>
            <a:fld id="{428B855A-24A9-4686-B5C8-E4792DF8B71E}" type="slidenum">
              <a:rPr lang="en-GB" smtClean="0"/>
              <a:t>4</a:t>
            </a:fld>
            <a:endParaRPr lang="en-GB"/>
          </a:p>
        </p:txBody>
      </p:sp>
    </p:spTree>
    <p:extLst>
      <p:ext uri="{BB962C8B-B14F-4D97-AF65-F5344CB8AC3E}">
        <p14:creationId xmlns:p14="http://schemas.microsoft.com/office/powerpoint/2010/main" val="89308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seeing the emergence of structured collaboration models</a:t>
            </a:r>
            <a:br>
              <a:rPr lang="en-GB" dirty="0"/>
            </a:br>
            <a:endParaRPr lang="en-GB" dirty="0"/>
          </a:p>
          <a:p>
            <a:r>
              <a:rPr lang="en-GB" dirty="0"/>
              <a:t>Structured collaboration models are emerging to break down silos in the industry – as Vince said in his presidential address, engineering solutions must transcend borders. </a:t>
            </a:r>
          </a:p>
          <a:p>
            <a:endParaRPr lang="en-GB" dirty="0"/>
          </a:p>
          <a:p>
            <a:r>
              <a:rPr lang="en-GB" dirty="0"/>
              <a:t>These forums facilitate sharing strategic direction, innovations, and aligning on compliance and performance metric</a:t>
            </a:r>
          </a:p>
        </p:txBody>
      </p:sp>
      <p:sp>
        <p:nvSpPr>
          <p:cNvPr id="4" name="Slide Number Placeholder 3"/>
          <p:cNvSpPr>
            <a:spLocks noGrp="1"/>
          </p:cNvSpPr>
          <p:nvPr>
            <p:ph type="sldNum" sz="quarter" idx="5"/>
          </p:nvPr>
        </p:nvSpPr>
        <p:spPr/>
        <p:txBody>
          <a:bodyPr/>
          <a:lstStyle/>
          <a:p>
            <a:fld id="{428B855A-24A9-4686-B5C8-E4792DF8B71E}" type="slidenum">
              <a:rPr lang="en-GB" smtClean="0"/>
              <a:t>5</a:t>
            </a:fld>
            <a:endParaRPr lang="en-GB"/>
          </a:p>
        </p:txBody>
      </p:sp>
    </p:spTree>
    <p:extLst>
      <p:ext uri="{BB962C8B-B14F-4D97-AF65-F5344CB8AC3E}">
        <p14:creationId xmlns:p14="http://schemas.microsoft.com/office/powerpoint/2010/main" val="1143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FM Leadership roles are being redefined to support digital solutions, asset management, and sustainability goals.  </a:t>
            </a:r>
          </a:p>
          <a:p>
            <a:endParaRPr lang="en-GB" dirty="0"/>
          </a:p>
          <a:p>
            <a:r>
              <a:rPr lang="en-GB" dirty="0"/>
              <a:t>This alignment ensures a more agile and accountable FM function responsive to regulatory and client demands.</a:t>
            </a:r>
          </a:p>
        </p:txBody>
      </p:sp>
      <p:sp>
        <p:nvSpPr>
          <p:cNvPr id="4" name="Slide Number Placeholder 3"/>
          <p:cNvSpPr>
            <a:spLocks noGrp="1"/>
          </p:cNvSpPr>
          <p:nvPr>
            <p:ph type="sldNum" sz="quarter" idx="5"/>
          </p:nvPr>
        </p:nvSpPr>
        <p:spPr/>
        <p:txBody>
          <a:bodyPr/>
          <a:lstStyle/>
          <a:p>
            <a:fld id="{428B855A-24A9-4686-B5C8-E4792DF8B71E}" type="slidenum">
              <a:rPr lang="en-GB" smtClean="0"/>
              <a:t>6</a:t>
            </a:fld>
            <a:endParaRPr lang="en-GB"/>
          </a:p>
        </p:txBody>
      </p:sp>
    </p:spTree>
    <p:extLst>
      <p:ext uri="{BB962C8B-B14F-4D97-AF65-F5344CB8AC3E}">
        <p14:creationId xmlns:p14="http://schemas.microsoft.com/office/powerpoint/2010/main" val="363259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Insights from the M2P : B2P session highlight the importance of integrating compliance into all stages of building management, </a:t>
            </a:r>
          </a:p>
          <a:p>
            <a:r>
              <a:rPr lang="en-GB" dirty="0"/>
              <a:t>using data for benchmarking, and fostering trust through transparency</a:t>
            </a:r>
          </a:p>
        </p:txBody>
      </p:sp>
      <p:sp>
        <p:nvSpPr>
          <p:cNvPr id="4" name="Slide Number Placeholder 3"/>
          <p:cNvSpPr>
            <a:spLocks noGrp="1"/>
          </p:cNvSpPr>
          <p:nvPr>
            <p:ph type="sldNum" sz="quarter" idx="5"/>
          </p:nvPr>
        </p:nvSpPr>
        <p:spPr/>
        <p:txBody>
          <a:bodyPr/>
          <a:lstStyle/>
          <a:p>
            <a:fld id="{428B855A-24A9-4686-B5C8-E4792DF8B71E}" type="slidenum">
              <a:rPr lang="en-GB" smtClean="0"/>
              <a:t>7</a:t>
            </a:fld>
            <a:endParaRPr lang="en-GB"/>
          </a:p>
        </p:txBody>
      </p:sp>
    </p:spTree>
    <p:extLst>
      <p:ext uri="{BB962C8B-B14F-4D97-AF65-F5344CB8AC3E}">
        <p14:creationId xmlns:p14="http://schemas.microsoft.com/office/powerpoint/2010/main" val="304857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Building Safety Act signifies more than legal compliance; it represents a cultural shift. </a:t>
            </a:r>
          </a:p>
          <a:p>
            <a:endParaRPr lang="en-GB" dirty="0"/>
          </a:p>
          <a:p>
            <a:r>
              <a:rPr lang="en-GB" dirty="0"/>
              <a:t>FM professionals are called to move from reactive compliance to proactive leadership, </a:t>
            </a:r>
          </a:p>
          <a:p>
            <a:endParaRPr lang="en-GB" dirty="0"/>
          </a:p>
          <a:p>
            <a:r>
              <a:rPr lang="en-GB" dirty="0"/>
              <a:t>embracing collaboration and accountability to enhance building safety and performance.</a:t>
            </a:r>
          </a:p>
          <a:p>
            <a:endParaRPr lang="en-GB" dirty="0"/>
          </a:p>
          <a:p>
            <a:r>
              <a:rPr lang="en-GB" dirty="0"/>
              <a:t>This isn’t juts for FM professionals -  to the designers and builders out here – You must design and Build from the mindset of the maintainer</a:t>
            </a:r>
          </a:p>
        </p:txBody>
      </p:sp>
      <p:sp>
        <p:nvSpPr>
          <p:cNvPr id="4" name="Slide Number Placeholder 3"/>
          <p:cNvSpPr>
            <a:spLocks noGrp="1"/>
          </p:cNvSpPr>
          <p:nvPr>
            <p:ph type="sldNum" sz="quarter" idx="5"/>
          </p:nvPr>
        </p:nvSpPr>
        <p:spPr/>
        <p:txBody>
          <a:bodyPr/>
          <a:lstStyle/>
          <a:p>
            <a:fld id="{428B855A-24A9-4686-B5C8-E4792DF8B71E}" type="slidenum">
              <a:rPr lang="en-GB" smtClean="0"/>
              <a:t>8</a:t>
            </a:fld>
            <a:endParaRPr lang="en-GB"/>
          </a:p>
        </p:txBody>
      </p:sp>
    </p:spTree>
    <p:extLst>
      <p:ext uri="{BB962C8B-B14F-4D97-AF65-F5344CB8AC3E}">
        <p14:creationId xmlns:p14="http://schemas.microsoft.com/office/powerpoint/2010/main" val="125690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0313D1C-C655-80A6-F7DB-AF05A2244298}"/>
              </a:ext>
            </a:extLst>
          </p:cNvPr>
          <p:cNvSpPr>
            <a:spLocks noGrp="1"/>
          </p:cNvSpPr>
          <p:nvPr>
            <p:ph type="pic" sz="quarter" idx="13"/>
          </p:nvPr>
        </p:nvSpPr>
        <p:spPr>
          <a:xfrm>
            <a:off x="2692400" y="0"/>
            <a:ext cx="9499600" cy="6858000"/>
          </a:xfrm>
          <a:custGeom>
            <a:avLst/>
            <a:gdLst>
              <a:gd name="connsiteX0" fmla="*/ 184747 w 9499600"/>
              <a:gd name="connsiteY0" fmla="*/ 0 h 6858000"/>
              <a:gd name="connsiteX1" fmla="*/ 9499600 w 9499600"/>
              <a:gd name="connsiteY1" fmla="*/ 0 h 6858000"/>
              <a:gd name="connsiteX2" fmla="*/ 9499600 w 9499600"/>
              <a:gd name="connsiteY2" fmla="*/ 6858000 h 6858000"/>
              <a:gd name="connsiteX3" fmla="*/ 0 w 9499600"/>
              <a:gd name="connsiteY3" fmla="*/ 6858000 h 6858000"/>
              <a:gd name="connsiteX4" fmla="*/ 0 w 9499600"/>
              <a:gd name="connsiteY4" fmla="*/ 6856352 h 6858000"/>
              <a:gd name="connsiteX5" fmla="*/ 5095712 w 9499600"/>
              <a:gd name="connsiteY5" fmla="*/ 6856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9600" h="6858000">
                <a:moveTo>
                  <a:pt x="184747" y="0"/>
                </a:moveTo>
                <a:lnTo>
                  <a:pt x="9499600" y="0"/>
                </a:lnTo>
                <a:lnTo>
                  <a:pt x="9499600" y="6858000"/>
                </a:lnTo>
                <a:lnTo>
                  <a:pt x="0" y="6858000"/>
                </a:lnTo>
                <a:lnTo>
                  <a:pt x="0" y="6856352"/>
                </a:lnTo>
                <a:lnTo>
                  <a:pt x="5095712" y="6856352"/>
                </a:lnTo>
                <a:close/>
              </a:path>
            </a:pathLst>
          </a:custGeom>
          <a:solidFill>
            <a:schemeClr val="bg1"/>
          </a:solid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FB444273-9A8E-2A08-F4E9-5ACE9AC22699}"/>
              </a:ext>
            </a:extLst>
          </p:cNvPr>
          <p:cNvSpPr>
            <a:spLocks noGrp="1"/>
          </p:cNvSpPr>
          <p:nvPr>
            <p:ph type="ctrTitle"/>
          </p:nvPr>
        </p:nvSpPr>
        <p:spPr>
          <a:xfrm>
            <a:off x="671050" y="1122365"/>
            <a:ext cx="5969236" cy="2387600"/>
          </a:xfrm>
        </p:spPr>
        <p:txBody>
          <a:bodyPr anchor="b">
            <a:normAutofit/>
          </a:bodyPr>
          <a:lstStyle>
            <a:lvl1pPr algn="l">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9951C2-794C-1106-B160-27B672B0584F}"/>
              </a:ext>
            </a:extLst>
          </p:cNvPr>
          <p:cNvSpPr>
            <a:spLocks noGrp="1"/>
          </p:cNvSpPr>
          <p:nvPr>
            <p:ph type="subTitle" idx="1"/>
          </p:nvPr>
        </p:nvSpPr>
        <p:spPr>
          <a:xfrm>
            <a:off x="671050" y="3725409"/>
            <a:ext cx="5969236" cy="1202191"/>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Graphic 8">
            <a:extLst>
              <a:ext uri="{FF2B5EF4-FFF2-40B4-BE49-F238E27FC236}">
                <a16:creationId xmlns:a16="http://schemas.microsoft.com/office/drawing/2014/main" id="{A2290E6C-9A32-96DB-7977-EA7D08F0501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2171" y="5058229"/>
            <a:ext cx="1059543" cy="1320849"/>
          </a:xfrm>
          <a:prstGeom prst="rect">
            <a:avLst/>
          </a:prstGeom>
        </p:spPr>
      </p:pic>
    </p:spTree>
    <p:extLst>
      <p:ext uri="{BB962C8B-B14F-4D97-AF65-F5344CB8AC3E}">
        <p14:creationId xmlns:p14="http://schemas.microsoft.com/office/powerpoint/2010/main" val="39578312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x Image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
        <p:nvSpPr>
          <p:cNvPr id="11" name="Picture Placeholder 10">
            <a:extLst>
              <a:ext uri="{FF2B5EF4-FFF2-40B4-BE49-F238E27FC236}">
                <a16:creationId xmlns:a16="http://schemas.microsoft.com/office/drawing/2014/main" id="{746C0CE6-480B-117E-7772-B978F5555C60}"/>
              </a:ext>
            </a:extLst>
          </p:cNvPr>
          <p:cNvSpPr>
            <a:spLocks noGrp="1"/>
          </p:cNvSpPr>
          <p:nvPr>
            <p:ph type="pic" sz="quarter" idx="13"/>
          </p:nvPr>
        </p:nvSpPr>
        <p:spPr>
          <a:xfrm>
            <a:off x="671513" y="2010903"/>
            <a:ext cx="3516312" cy="2379668"/>
          </a:xfrm>
        </p:spPr>
        <p:txBody>
          <a:bodyPr/>
          <a:lstStyle/>
          <a:p>
            <a:r>
              <a:rPr lang="en-US"/>
              <a:t>Click icon to add picture</a:t>
            </a:r>
            <a:endParaRPr lang="en-GB"/>
          </a:p>
        </p:txBody>
      </p:sp>
      <p:sp>
        <p:nvSpPr>
          <p:cNvPr id="12" name="Picture Placeholder 10">
            <a:extLst>
              <a:ext uri="{FF2B5EF4-FFF2-40B4-BE49-F238E27FC236}">
                <a16:creationId xmlns:a16="http://schemas.microsoft.com/office/drawing/2014/main" id="{BB837E43-7296-3D37-CD82-A2684A1D83FC}"/>
              </a:ext>
            </a:extLst>
          </p:cNvPr>
          <p:cNvSpPr>
            <a:spLocks noGrp="1"/>
          </p:cNvSpPr>
          <p:nvPr>
            <p:ph type="pic" sz="quarter" idx="14"/>
          </p:nvPr>
        </p:nvSpPr>
        <p:spPr>
          <a:xfrm>
            <a:off x="4349136" y="2010903"/>
            <a:ext cx="3516312" cy="2379668"/>
          </a:xfrm>
        </p:spPr>
        <p:txBody>
          <a:bodyPr/>
          <a:lstStyle/>
          <a:p>
            <a:r>
              <a:rPr lang="en-US"/>
              <a:t>Click icon to add picture</a:t>
            </a:r>
            <a:endParaRPr lang="en-GB"/>
          </a:p>
        </p:txBody>
      </p:sp>
      <p:sp>
        <p:nvSpPr>
          <p:cNvPr id="13" name="Picture Placeholder 10">
            <a:extLst>
              <a:ext uri="{FF2B5EF4-FFF2-40B4-BE49-F238E27FC236}">
                <a16:creationId xmlns:a16="http://schemas.microsoft.com/office/drawing/2014/main" id="{692F6AD3-684C-F0EF-3806-88D381B8367C}"/>
              </a:ext>
            </a:extLst>
          </p:cNvPr>
          <p:cNvSpPr>
            <a:spLocks noGrp="1"/>
          </p:cNvSpPr>
          <p:nvPr>
            <p:ph type="pic" sz="quarter" idx="15"/>
          </p:nvPr>
        </p:nvSpPr>
        <p:spPr>
          <a:xfrm>
            <a:off x="8026759" y="2010903"/>
            <a:ext cx="3516312" cy="2379668"/>
          </a:xfrm>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ED275939-8FDC-F6BB-D352-6454D881547C}"/>
              </a:ext>
            </a:extLst>
          </p:cNvPr>
          <p:cNvSpPr>
            <a:spLocks noGrp="1"/>
          </p:cNvSpPr>
          <p:nvPr>
            <p:ph type="body" sz="quarter" idx="16"/>
          </p:nvPr>
        </p:nvSpPr>
        <p:spPr>
          <a:xfrm>
            <a:off x="671513" y="4528681"/>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16" name="Text Placeholder 14">
            <a:extLst>
              <a:ext uri="{FF2B5EF4-FFF2-40B4-BE49-F238E27FC236}">
                <a16:creationId xmlns:a16="http://schemas.microsoft.com/office/drawing/2014/main" id="{69C31192-5F88-9864-944E-646D7E63DF60}"/>
              </a:ext>
            </a:extLst>
          </p:cNvPr>
          <p:cNvSpPr>
            <a:spLocks noGrp="1"/>
          </p:cNvSpPr>
          <p:nvPr>
            <p:ph type="body" sz="quarter" idx="17"/>
          </p:nvPr>
        </p:nvSpPr>
        <p:spPr>
          <a:xfrm>
            <a:off x="4349136" y="4528680"/>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17" name="Text Placeholder 14">
            <a:extLst>
              <a:ext uri="{FF2B5EF4-FFF2-40B4-BE49-F238E27FC236}">
                <a16:creationId xmlns:a16="http://schemas.microsoft.com/office/drawing/2014/main" id="{0A4B2D53-9F6E-B321-85AE-EE6795B1554C}"/>
              </a:ext>
            </a:extLst>
          </p:cNvPr>
          <p:cNvSpPr>
            <a:spLocks noGrp="1"/>
          </p:cNvSpPr>
          <p:nvPr>
            <p:ph type="body" sz="quarter" idx="18"/>
          </p:nvPr>
        </p:nvSpPr>
        <p:spPr>
          <a:xfrm>
            <a:off x="8026759" y="4528679"/>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8176699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3 x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
        <p:nvSpPr>
          <p:cNvPr id="10" name="Content Placeholder 8">
            <a:extLst>
              <a:ext uri="{FF2B5EF4-FFF2-40B4-BE49-F238E27FC236}">
                <a16:creationId xmlns:a16="http://schemas.microsoft.com/office/drawing/2014/main" id="{3EB27BC3-C3B0-C456-5AF9-F8C7D403EFEC}"/>
              </a:ext>
            </a:extLst>
          </p:cNvPr>
          <p:cNvSpPr>
            <a:spLocks noGrp="1"/>
          </p:cNvSpPr>
          <p:nvPr>
            <p:ph sz="quarter" idx="19"/>
          </p:nvPr>
        </p:nvSpPr>
        <p:spPr>
          <a:xfrm>
            <a:off x="671513"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8">
            <a:extLst>
              <a:ext uri="{FF2B5EF4-FFF2-40B4-BE49-F238E27FC236}">
                <a16:creationId xmlns:a16="http://schemas.microsoft.com/office/drawing/2014/main" id="{598F95B4-889E-C7F3-77B9-9F1AF9C35FE5}"/>
              </a:ext>
            </a:extLst>
          </p:cNvPr>
          <p:cNvSpPr>
            <a:spLocks noGrp="1"/>
          </p:cNvSpPr>
          <p:nvPr>
            <p:ph sz="quarter" idx="20"/>
          </p:nvPr>
        </p:nvSpPr>
        <p:spPr>
          <a:xfrm>
            <a:off x="4349136"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8">
            <a:extLst>
              <a:ext uri="{FF2B5EF4-FFF2-40B4-BE49-F238E27FC236}">
                <a16:creationId xmlns:a16="http://schemas.microsoft.com/office/drawing/2014/main" id="{DD25568E-10E1-3B0F-8035-D9BE35503EED}"/>
              </a:ext>
            </a:extLst>
          </p:cNvPr>
          <p:cNvSpPr>
            <a:spLocks noGrp="1"/>
          </p:cNvSpPr>
          <p:nvPr>
            <p:ph sz="quarter" idx="21"/>
          </p:nvPr>
        </p:nvSpPr>
        <p:spPr>
          <a:xfrm>
            <a:off x="8026759"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19075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292A6C4-6D0F-5490-2A2E-951140CEB853}"/>
              </a:ext>
            </a:extLst>
          </p:cNvPr>
          <p:cNvSpPr/>
          <p:nvPr userDrawn="1"/>
        </p:nvSpPr>
        <p:spPr>
          <a:xfrm>
            <a:off x="6292377" y="-1"/>
            <a:ext cx="5899623" cy="6858001"/>
          </a:xfrm>
          <a:custGeom>
            <a:avLst/>
            <a:gdLst>
              <a:gd name="connsiteX0" fmla="*/ 0 w 5899623"/>
              <a:gd name="connsiteY0" fmla="*/ 0 h 6858001"/>
              <a:gd name="connsiteX1" fmla="*/ 5899623 w 5899623"/>
              <a:gd name="connsiteY1" fmla="*/ 0 h 6858001"/>
              <a:gd name="connsiteX2" fmla="*/ 5899623 w 5899623"/>
              <a:gd name="connsiteY2" fmla="*/ 6858001 h 6858001"/>
              <a:gd name="connsiteX3" fmla="*/ 4914634 w 589962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99623" h="6858001">
                <a:moveTo>
                  <a:pt x="0" y="0"/>
                </a:moveTo>
                <a:lnTo>
                  <a:pt x="5899623" y="0"/>
                </a:lnTo>
                <a:lnTo>
                  <a:pt x="5899623" y="6858001"/>
                </a:lnTo>
                <a:lnTo>
                  <a:pt x="4914634" y="68580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1"/>
            <a:ext cx="5261429" cy="4505871"/>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pic>
        <p:nvPicPr>
          <p:cNvPr id="11" name="Graphic 10">
            <a:extLst>
              <a:ext uri="{FF2B5EF4-FFF2-40B4-BE49-F238E27FC236}">
                <a16:creationId xmlns:a16="http://schemas.microsoft.com/office/drawing/2014/main" id="{62B926D4-1EEC-FDB7-8154-4BA32C2339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cxnSp>
        <p:nvCxnSpPr>
          <p:cNvPr id="15" name="Straight Connector 14">
            <a:extLst>
              <a:ext uri="{FF2B5EF4-FFF2-40B4-BE49-F238E27FC236}">
                <a16:creationId xmlns:a16="http://schemas.microsoft.com/office/drawing/2014/main" id="{668B4493-A831-C028-BB1C-A2D0FC560029}"/>
              </a:ext>
            </a:extLst>
          </p:cNvPr>
          <p:cNvCxnSpPr>
            <a:cxnSpLocks/>
          </p:cNvCxnSpPr>
          <p:nvPr userDrawn="1"/>
        </p:nvCxnSpPr>
        <p:spPr>
          <a:xfrm>
            <a:off x="671050" y="1373179"/>
            <a:ext cx="526142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59D87F82-CDC6-33EC-DFFB-F7F6467BC48A}"/>
              </a:ext>
            </a:extLst>
          </p:cNvPr>
          <p:cNvSpPr>
            <a:spLocks noGrp="1"/>
          </p:cNvSpPr>
          <p:nvPr>
            <p:ph type="pic" sz="quarter" idx="13"/>
          </p:nvPr>
        </p:nvSpPr>
        <p:spPr>
          <a:xfrm>
            <a:off x="6292850" y="1385000"/>
            <a:ext cx="5260975" cy="3552825"/>
          </a:xfrm>
        </p:spPr>
        <p:txBody>
          <a:bodyPr/>
          <a:lstStyle/>
          <a:p>
            <a:r>
              <a:rPr lang="en-US"/>
              <a:t>Click icon to add picture</a:t>
            </a:r>
            <a:endParaRPr lang="en-GB"/>
          </a:p>
        </p:txBody>
      </p:sp>
    </p:spTree>
    <p:extLst>
      <p:ext uri="{BB962C8B-B14F-4D97-AF65-F5344CB8AC3E}">
        <p14:creationId xmlns:p14="http://schemas.microsoft.com/office/powerpoint/2010/main" val="32716140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C2A6817-53A3-BDFB-6851-7F31A781A97F}"/>
              </a:ext>
            </a:extLst>
          </p:cNvPr>
          <p:cNvSpPr>
            <a:spLocks noGrp="1"/>
          </p:cNvSpPr>
          <p:nvPr>
            <p:ph type="body" sz="quarter" idx="14"/>
          </p:nvPr>
        </p:nvSpPr>
        <p:spPr>
          <a:xfrm>
            <a:off x="0" y="914"/>
            <a:ext cx="8164838" cy="5661025"/>
          </a:xfrm>
          <a:custGeom>
            <a:avLst/>
            <a:gdLst>
              <a:gd name="connsiteX0" fmla="*/ 0 w 8164838"/>
              <a:gd name="connsiteY0" fmla="*/ 0 h 5661025"/>
              <a:gd name="connsiteX1" fmla="*/ 4107990 w 8164838"/>
              <a:gd name="connsiteY1" fmla="*/ 0 h 5661025"/>
              <a:gd name="connsiteX2" fmla="*/ 8164838 w 8164838"/>
              <a:gd name="connsiteY2" fmla="*/ 5661025 h 5661025"/>
              <a:gd name="connsiteX3" fmla="*/ 0 w 8164838"/>
              <a:gd name="connsiteY3" fmla="*/ 5661025 h 5661025"/>
            </a:gdLst>
            <a:ahLst/>
            <a:cxnLst>
              <a:cxn ang="0">
                <a:pos x="connsiteX0" y="connsiteY0"/>
              </a:cxn>
              <a:cxn ang="0">
                <a:pos x="connsiteX1" y="connsiteY1"/>
              </a:cxn>
              <a:cxn ang="0">
                <a:pos x="connsiteX2" y="connsiteY2"/>
              </a:cxn>
              <a:cxn ang="0">
                <a:pos x="connsiteX3" y="connsiteY3"/>
              </a:cxn>
            </a:cxnLst>
            <a:rect l="l" t="t" r="r" b="b"/>
            <a:pathLst>
              <a:path w="8164838" h="5661025">
                <a:moveTo>
                  <a:pt x="0" y="0"/>
                </a:moveTo>
                <a:lnTo>
                  <a:pt x="4107990" y="0"/>
                </a:lnTo>
                <a:lnTo>
                  <a:pt x="8164838" y="5661025"/>
                </a:lnTo>
                <a:lnTo>
                  <a:pt x="0" y="5661025"/>
                </a:lnTo>
                <a:close/>
              </a:path>
            </a:pathLst>
          </a:custGeom>
          <a:solidFill>
            <a:schemeClr val="bg1">
              <a:alpha val="88000"/>
            </a:schemeClr>
          </a:solidFill>
        </p:spPr>
        <p:txBody>
          <a:bodyPr wrap="square" lIns="792000" tIns="432000" rIns="2700000" anchor="ctr">
            <a:noAutofit/>
          </a:bodyPr>
          <a:lstStyle>
            <a:lvl1pPr marL="0" indent="0">
              <a:buNone/>
              <a:defRPr sz="3600"/>
            </a:lvl1pPr>
            <a:lvl2pPr marL="0" indent="0">
              <a:buNone/>
              <a:defRPr sz="2400"/>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70308B8F-2149-0944-60C8-29DB170CFC4C}"/>
              </a:ext>
            </a:extLst>
          </p:cNvPr>
          <p:cNvSpPr>
            <a:spLocks noGrp="1"/>
          </p:cNvSpPr>
          <p:nvPr>
            <p:ph type="pic" sz="quarter" idx="13" hasCustomPrompt="1"/>
          </p:nvPr>
        </p:nvSpPr>
        <p:spPr>
          <a:xfrm>
            <a:off x="0" y="0"/>
            <a:ext cx="12192000" cy="5652000"/>
          </a:xfrm>
        </p:spPr>
        <p:txBody>
          <a:bodyPr/>
          <a:lstStyle>
            <a:lvl1pPr>
              <a:defRPr/>
            </a:lvl1pPr>
          </a:lstStyle>
          <a:p>
            <a:r>
              <a:rPr lang="en-GB"/>
              <a:t>Click icon to add image then ‘Right-click’ and choose ‘Send to back’</a:t>
            </a:r>
          </a:p>
        </p:txBody>
      </p:sp>
      <p:sp>
        <p:nvSpPr>
          <p:cNvPr id="4" name="Date Placeholder 3">
            <a:extLst>
              <a:ext uri="{FF2B5EF4-FFF2-40B4-BE49-F238E27FC236}">
                <a16:creationId xmlns:a16="http://schemas.microsoft.com/office/drawing/2014/main" id="{E85E97C0-3610-FAC0-967F-E7C6FB4337F5}"/>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B76B5DE4-1DAA-B117-A168-3C02A7DB2C73}"/>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B5F37A7-9575-921D-3A7E-2197EDFB4D4F}"/>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
        <p:nvSpPr>
          <p:cNvPr id="9" name="Freeform: Shape 8">
            <a:extLst>
              <a:ext uri="{FF2B5EF4-FFF2-40B4-BE49-F238E27FC236}">
                <a16:creationId xmlns:a16="http://schemas.microsoft.com/office/drawing/2014/main" id="{A03C0696-4834-52DF-06CE-E86F4EA193E3}"/>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431F74F0-100D-FD1B-5319-AC7215E21E7B}"/>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Graphic 10">
            <a:extLst>
              <a:ext uri="{FF2B5EF4-FFF2-40B4-BE49-F238E27FC236}">
                <a16:creationId xmlns:a16="http://schemas.microsoft.com/office/drawing/2014/main" id="{2F3492A7-1CE7-224A-64AB-D53DC3F19E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Tree>
    <p:extLst>
      <p:ext uri="{BB962C8B-B14F-4D97-AF65-F5344CB8AC3E}">
        <p14:creationId xmlns:p14="http://schemas.microsoft.com/office/powerpoint/2010/main" val="161405444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6F5A-E802-68F5-0486-DE63F2095C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07557A-7AE4-468F-124D-4FDBAF6D288E}"/>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4" name="Footer Placeholder 3">
            <a:extLst>
              <a:ext uri="{FF2B5EF4-FFF2-40B4-BE49-F238E27FC236}">
                <a16:creationId xmlns:a16="http://schemas.microsoft.com/office/drawing/2014/main" id="{82749058-77B2-4102-0BBF-419978C4864B}"/>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5FE8052-C066-A9DC-1920-882A0B23B4AA}"/>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370158014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64C80-3A2F-CD12-9419-7B600836A150}"/>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3" name="Footer Placeholder 2">
            <a:extLst>
              <a:ext uri="{FF2B5EF4-FFF2-40B4-BE49-F238E27FC236}">
                <a16:creationId xmlns:a16="http://schemas.microsoft.com/office/drawing/2014/main" id="{00A22E08-6914-8E83-AD24-2EB23528548D}"/>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F4D5A05-A23B-25BF-D118-0D49B8AA7DD2}"/>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183731513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64C80-3A2F-CD12-9419-7B600836A150}"/>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3" name="Footer Placeholder 2">
            <a:extLst>
              <a:ext uri="{FF2B5EF4-FFF2-40B4-BE49-F238E27FC236}">
                <a16:creationId xmlns:a16="http://schemas.microsoft.com/office/drawing/2014/main" id="{00A22E08-6914-8E83-AD24-2EB23528548D}"/>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F4D5A05-A23B-25BF-D118-0D49B8AA7DD2}"/>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151291252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0313D1C-C655-80A6-F7DB-AF05A2244298}"/>
              </a:ext>
            </a:extLst>
          </p:cNvPr>
          <p:cNvSpPr>
            <a:spLocks noGrp="1"/>
          </p:cNvSpPr>
          <p:nvPr>
            <p:ph type="pic" sz="quarter" idx="13"/>
          </p:nvPr>
        </p:nvSpPr>
        <p:spPr>
          <a:xfrm>
            <a:off x="2692400" y="0"/>
            <a:ext cx="9499600" cy="6858000"/>
          </a:xfrm>
          <a:custGeom>
            <a:avLst/>
            <a:gdLst>
              <a:gd name="connsiteX0" fmla="*/ 184747 w 9499600"/>
              <a:gd name="connsiteY0" fmla="*/ 0 h 6858000"/>
              <a:gd name="connsiteX1" fmla="*/ 9499600 w 9499600"/>
              <a:gd name="connsiteY1" fmla="*/ 0 h 6858000"/>
              <a:gd name="connsiteX2" fmla="*/ 9499600 w 9499600"/>
              <a:gd name="connsiteY2" fmla="*/ 6858000 h 6858000"/>
              <a:gd name="connsiteX3" fmla="*/ 0 w 9499600"/>
              <a:gd name="connsiteY3" fmla="*/ 6858000 h 6858000"/>
              <a:gd name="connsiteX4" fmla="*/ 0 w 9499600"/>
              <a:gd name="connsiteY4" fmla="*/ 6856352 h 6858000"/>
              <a:gd name="connsiteX5" fmla="*/ 5095712 w 9499600"/>
              <a:gd name="connsiteY5" fmla="*/ 6856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9600" h="6858000">
                <a:moveTo>
                  <a:pt x="184747" y="0"/>
                </a:moveTo>
                <a:lnTo>
                  <a:pt x="9499600" y="0"/>
                </a:lnTo>
                <a:lnTo>
                  <a:pt x="9499600" y="6858000"/>
                </a:lnTo>
                <a:lnTo>
                  <a:pt x="0" y="6858000"/>
                </a:lnTo>
                <a:lnTo>
                  <a:pt x="0" y="6856352"/>
                </a:lnTo>
                <a:lnTo>
                  <a:pt x="5095712" y="6856352"/>
                </a:lnTo>
                <a:close/>
              </a:path>
            </a:pathLst>
          </a:custGeom>
          <a:solidFill>
            <a:schemeClr val="bg1"/>
          </a:solid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FB444273-9A8E-2A08-F4E9-5ACE9AC22699}"/>
              </a:ext>
            </a:extLst>
          </p:cNvPr>
          <p:cNvSpPr>
            <a:spLocks noGrp="1"/>
          </p:cNvSpPr>
          <p:nvPr>
            <p:ph type="ctrTitle"/>
          </p:nvPr>
        </p:nvSpPr>
        <p:spPr>
          <a:xfrm>
            <a:off x="671050" y="1122365"/>
            <a:ext cx="5969236" cy="2387600"/>
          </a:xfrm>
          <a:prstGeom prst="rect">
            <a:avLst/>
          </a:prstGeom>
        </p:spPr>
        <p:txBody>
          <a:bodyPr anchor="b">
            <a:normAutofit/>
          </a:bodyPr>
          <a:lstStyle>
            <a:lvl1pPr algn="l">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9951C2-794C-1106-B160-27B672B0584F}"/>
              </a:ext>
            </a:extLst>
          </p:cNvPr>
          <p:cNvSpPr>
            <a:spLocks noGrp="1"/>
          </p:cNvSpPr>
          <p:nvPr>
            <p:ph type="subTitle" idx="1"/>
          </p:nvPr>
        </p:nvSpPr>
        <p:spPr>
          <a:xfrm>
            <a:off x="671050" y="3725409"/>
            <a:ext cx="5969236" cy="1202191"/>
          </a:xfrm>
          <a:prstGeom prst="rect">
            <a:avLst/>
          </a:prstGeo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Graphic 8">
            <a:extLst>
              <a:ext uri="{FF2B5EF4-FFF2-40B4-BE49-F238E27FC236}">
                <a16:creationId xmlns:a16="http://schemas.microsoft.com/office/drawing/2014/main" id="{A2290E6C-9A32-96DB-7977-EA7D08F0501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2171" y="5058229"/>
            <a:ext cx="1059543" cy="1320849"/>
          </a:xfrm>
          <a:prstGeom prst="rect">
            <a:avLst/>
          </a:prstGeom>
        </p:spPr>
      </p:pic>
    </p:spTree>
    <p:extLst>
      <p:ext uri="{BB962C8B-B14F-4D97-AF65-F5344CB8AC3E}">
        <p14:creationId xmlns:p14="http://schemas.microsoft.com/office/powerpoint/2010/main" val="30564101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4273-9A8E-2A08-F4E9-5ACE9AC22699}"/>
              </a:ext>
            </a:extLst>
          </p:cNvPr>
          <p:cNvSpPr>
            <a:spLocks noGrp="1"/>
          </p:cNvSpPr>
          <p:nvPr>
            <p:ph type="ctrTitle"/>
          </p:nvPr>
        </p:nvSpPr>
        <p:spPr>
          <a:xfrm>
            <a:off x="671050" y="1122365"/>
            <a:ext cx="5969236" cy="2387600"/>
          </a:xfrm>
          <a:prstGeom prst="rect">
            <a:avLst/>
          </a:prstGeom>
        </p:spPr>
        <p:txBody>
          <a:bodyPr anchor="b">
            <a:normAutofit/>
          </a:bodyPr>
          <a:lstStyle>
            <a:lvl1pPr algn="l">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9951C2-794C-1106-B160-27B672B0584F}"/>
              </a:ext>
            </a:extLst>
          </p:cNvPr>
          <p:cNvSpPr>
            <a:spLocks noGrp="1"/>
          </p:cNvSpPr>
          <p:nvPr>
            <p:ph type="subTitle" idx="1"/>
          </p:nvPr>
        </p:nvSpPr>
        <p:spPr>
          <a:xfrm>
            <a:off x="671050" y="3725409"/>
            <a:ext cx="5969236" cy="1202191"/>
          </a:xfrm>
          <a:prstGeom prst="rect">
            <a:avLst/>
          </a:prstGeo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4670619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1" y="1687972"/>
            <a:ext cx="10872020" cy="3857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11576676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4273-9A8E-2A08-F4E9-5ACE9AC22699}"/>
              </a:ext>
            </a:extLst>
          </p:cNvPr>
          <p:cNvSpPr>
            <a:spLocks noGrp="1"/>
          </p:cNvSpPr>
          <p:nvPr>
            <p:ph type="ctrTitle"/>
          </p:nvPr>
        </p:nvSpPr>
        <p:spPr>
          <a:xfrm>
            <a:off x="671050" y="1122365"/>
            <a:ext cx="5969236" cy="2387600"/>
          </a:xfrm>
        </p:spPr>
        <p:txBody>
          <a:bodyPr anchor="b">
            <a:normAutofit/>
          </a:bodyPr>
          <a:lstStyle>
            <a:lvl1pPr algn="l">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9951C2-794C-1106-B160-27B672B0584F}"/>
              </a:ext>
            </a:extLst>
          </p:cNvPr>
          <p:cNvSpPr>
            <a:spLocks noGrp="1"/>
          </p:cNvSpPr>
          <p:nvPr>
            <p:ph type="subTitle" idx="1"/>
          </p:nvPr>
        </p:nvSpPr>
        <p:spPr>
          <a:xfrm>
            <a:off x="671050" y="3725409"/>
            <a:ext cx="5969236" cy="1202191"/>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9933881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1" y="1687972"/>
            <a:ext cx="10872020" cy="3857422"/>
          </a:xfrm>
          <a:prstGeom prst="rect">
            <a:avLst/>
          </a:prstGeo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68960361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a:prstGeom prst="rect">
            <a:avLst/>
          </a:prstGeo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7" name="Content Placeholder 2">
            <a:extLst>
              <a:ext uri="{FF2B5EF4-FFF2-40B4-BE49-F238E27FC236}">
                <a16:creationId xmlns:a16="http://schemas.microsoft.com/office/drawing/2014/main" id="{7725A898-3679-E075-B9C0-22F7DAEDBA0D}"/>
              </a:ext>
            </a:extLst>
          </p:cNvPr>
          <p:cNvSpPr>
            <a:spLocks noGrp="1"/>
          </p:cNvSpPr>
          <p:nvPr>
            <p:ph idx="13"/>
          </p:nvPr>
        </p:nvSpPr>
        <p:spPr>
          <a:xfrm>
            <a:off x="6284682" y="1687972"/>
            <a:ext cx="5261429" cy="3857422"/>
          </a:xfrm>
          <a:prstGeom prst="rect">
            <a:avLst/>
          </a:prstGeo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032743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amp; Image (Yellow)">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a:prstGeom prst="rect">
            <a:avLst/>
          </a:prstGeo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16803246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urpl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a:prstGeom prst="rect">
            <a:avLst/>
          </a:prstGeo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41296751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urple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a:prstGeom prst="rect">
            <a:avLst/>
          </a:prstGeo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92830469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amp; Image (Re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a:prstGeom prst="rect">
            <a:avLst/>
          </a:prstGeo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386461255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x Image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a:prstGeom prst="rect">
            <a:avLst/>
          </a:prstGeo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11" name="Picture Placeholder 10">
            <a:extLst>
              <a:ext uri="{FF2B5EF4-FFF2-40B4-BE49-F238E27FC236}">
                <a16:creationId xmlns:a16="http://schemas.microsoft.com/office/drawing/2014/main" id="{746C0CE6-480B-117E-7772-B978F5555C60}"/>
              </a:ext>
            </a:extLst>
          </p:cNvPr>
          <p:cNvSpPr>
            <a:spLocks noGrp="1"/>
          </p:cNvSpPr>
          <p:nvPr>
            <p:ph type="pic" sz="quarter" idx="13"/>
          </p:nvPr>
        </p:nvSpPr>
        <p:spPr>
          <a:xfrm>
            <a:off x="671513" y="2010903"/>
            <a:ext cx="3516312" cy="2379668"/>
          </a:xfrm>
          <a:prstGeom prst="rect">
            <a:avLst/>
          </a:prstGeom>
        </p:spPr>
        <p:txBody>
          <a:bodyPr/>
          <a:lstStyle/>
          <a:p>
            <a:r>
              <a:rPr lang="en-US"/>
              <a:t>Click icon to add picture</a:t>
            </a:r>
            <a:endParaRPr lang="en-GB"/>
          </a:p>
        </p:txBody>
      </p:sp>
      <p:sp>
        <p:nvSpPr>
          <p:cNvPr id="12" name="Picture Placeholder 10">
            <a:extLst>
              <a:ext uri="{FF2B5EF4-FFF2-40B4-BE49-F238E27FC236}">
                <a16:creationId xmlns:a16="http://schemas.microsoft.com/office/drawing/2014/main" id="{BB837E43-7296-3D37-CD82-A2684A1D83FC}"/>
              </a:ext>
            </a:extLst>
          </p:cNvPr>
          <p:cNvSpPr>
            <a:spLocks noGrp="1"/>
          </p:cNvSpPr>
          <p:nvPr>
            <p:ph type="pic" sz="quarter" idx="14"/>
          </p:nvPr>
        </p:nvSpPr>
        <p:spPr>
          <a:xfrm>
            <a:off x="4349136" y="2010903"/>
            <a:ext cx="3516312" cy="2379668"/>
          </a:xfrm>
          <a:prstGeom prst="rect">
            <a:avLst/>
          </a:prstGeom>
        </p:spPr>
        <p:txBody>
          <a:bodyPr/>
          <a:lstStyle/>
          <a:p>
            <a:r>
              <a:rPr lang="en-US"/>
              <a:t>Click icon to add picture</a:t>
            </a:r>
            <a:endParaRPr lang="en-GB"/>
          </a:p>
        </p:txBody>
      </p:sp>
      <p:sp>
        <p:nvSpPr>
          <p:cNvPr id="13" name="Picture Placeholder 10">
            <a:extLst>
              <a:ext uri="{FF2B5EF4-FFF2-40B4-BE49-F238E27FC236}">
                <a16:creationId xmlns:a16="http://schemas.microsoft.com/office/drawing/2014/main" id="{692F6AD3-684C-F0EF-3806-88D381B8367C}"/>
              </a:ext>
            </a:extLst>
          </p:cNvPr>
          <p:cNvSpPr>
            <a:spLocks noGrp="1"/>
          </p:cNvSpPr>
          <p:nvPr>
            <p:ph type="pic" sz="quarter" idx="15"/>
          </p:nvPr>
        </p:nvSpPr>
        <p:spPr>
          <a:xfrm>
            <a:off x="8026759" y="2010903"/>
            <a:ext cx="3516312" cy="2379668"/>
          </a:xfrm>
          <a:prstGeom prst="rect">
            <a:avLst/>
          </a:prstGeom>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ED275939-8FDC-F6BB-D352-6454D881547C}"/>
              </a:ext>
            </a:extLst>
          </p:cNvPr>
          <p:cNvSpPr>
            <a:spLocks noGrp="1"/>
          </p:cNvSpPr>
          <p:nvPr>
            <p:ph type="body" sz="quarter" idx="16"/>
          </p:nvPr>
        </p:nvSpPr>
        <p:spPr>
          <a:xfrm>
            <a:off x="671513" y="4528681"/>
            <a:ext cx="3516312" cy="972233"/>
          </a:xfrm>
          <a:prstGeom prst="rect">
            <a:avLst/>
          </a:prstGeo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16" name="Text Placeholder 14">
            <a:extLst>
              <a:ext uri="{FF2B5EF4-FFF2-40B4-BE49-F238E27FC236}">
                <a16:creationId xmlns:a16="http://schemas.microsoft.com/office/drawing/2014/main" id="{69C31192-5F88-9864-944E-646D7E63DF60}"/>
              </a:ext>
            </a:extLst>
          </p:cNvPr>
          <p:cNvSpPr>
            <a:spLocks noGrp="1"/>
          </p:cNvSpPr>
          <p:nvPr>
            <p:ph type="body" sz="quarter" idx="17"/>
          </p:nvPr>
        </p:nvSpPr>
        <p:spPr>
          <a:xfrm>
            <a:off x="4349136" y="4528680"/>
            <a:ext cx="3516312" cy="972233"/>
          </a:xfrm>
          <a:prstGeom prst="rect">
            <a:avLst/>
          </a:prstGeo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17" name="Text Placeholder 14">
            <a:extLst>
              <a:ext uri="{FF2B5EF4-FFF2-40B4-BE49-F238E27FC236}">
                <a16:creationId xmlns:a16="http://schemas.microsoft.com/office/drawing/2014/main" id="{0A4B2D53-9F6E-B321-85AE-EE6795B1554C}"/>
              </a:ext>
            </a:extLst>
          </p:cNvPr>
          <p:cNvSpPr>
            <a:spLocks noGrp="1"/>
          </p:cNvSpPr>
          <p:nvPr>
            <p:ph type="body" sz="quarter" idx="18"/>
          </p:nvPr>
        </p:nvSpPr>
        <p:spPr>
          <a:xfrm>
            <a:off x="8026759" y="4528679"/>
            <a:ext cx="3516312" cy="972233"/>
          </a:xfrm>
          <a:prstGeom prst="rect">
            <a:avLst/>
          </a:prstGeo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8127973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3 x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a:prstGeom prst="rect">
            <a:avLst/>
          </a:prstGeo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10" name="Content Placeholder 8">
            <a:extLst>
              <a:ext uri="{FF2B5EF4-FFF2-40B4-BE49-F238E27FC236}">
                <a16:creationId xmlns:a16="http://schemas.microsoft.com/office/drawing/2014/main" id="{3EB27BC3-C3B0-C456-5AF9-F8C7D403EFEC}"/>
              </a:ext>
            </a:extLst>
          </p:cNvPr>
          <p:cNvSpPr>
            <a:spLocks noGrp="1"/>
          </p:cNvSpPr>
          <p:nvPr>
            <p:ph sz="quarter" idx="19"/>
          </p:nvPr>
        </p:nvSpPr>
        <p:spPr>
          <a:xfrm>
            <a:off x="671513" y="1827213"/>
            <a:ext cx="3516312" cy="3528558"/>
          </a:xfrm>
          <a:prstGeom prst="rect">
            <a:avLst/>
          </a:prstGeo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8">
            <a:extLst>
              <a:ext uri="{FF2B5EF4-FFF2-40B4-BE49-F238E27FC236}">
                <a16:creationId xmlns:a16="http://schemas.microsoft.com/office/drawing/2014/main" id="{598F95B4-889E-C7F3-77B9-9F1AF9C35FE5}"/>
              </a:ext>
            </a:extLst>
          </p:cNvPr>
          <p:cNvSpPr>
            <a:spLocks noGrp="1"/>
          </p:cNvSpPr>
          <p:nvPr>
            <p:ph sz="quarter" idx="20"/>
          </p:nvPr>
        </p:nvSpPr>
        <p:spPr>
          <a:xfrm>
            <a:off x="4349136" y="1827213"/>
            <a:ext cx="3516312" cy="3528558"/>
          </a:xfrm>
          <a:prstGeom prst="rect">
            <a:avLst/>
          </a:prstGeo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8">
            <a:extLst>
              <a:ext uri="{FF2B5EF4-FFF2-40B4-BE49-F238E27FC236}">
                <a16:creationId xmlns:a16="http://schemas.microsoft.com/office/drawing/2014/main" id="{DD25568E-10E1-3B0F-8035-D9BE35503EED}"/>
              </a:ext>
            </a:extLst>
          </p:cNvPr>
          <p:cNvSpPr>
            <a:spLocks noGrp="1"/>
          </p:cNvSpPr>
          <p:nvPr>
            <p:ph sz="quarter" idx="21"/>
          </p:nvPr>
        </p:nvSpPr>
        <p:spPr>
          <a:xfrm>
            <a:off x="8026759" y="1827213"/>
            <a:ext cx="3516312" cy="3528558"/>
          </a:xfrm>
          <a:prstGeom prst="rect">
            <a:avLst/>
          </a:prstGeo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94358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292A6C4-6D0F-5490-2A2E-951140CEB853}"/>
              </a:ext>
            </a:extLst>
          </p:cNvPr>
          <p:cNvSpPr/>
          <p:nvPr userDrawn="1"/>
        </p:nvSpPr>
        <p:spPr>
          <a:xfrm>
            <a:off x="6292377" y="-1"/>
            <a:ext cx="5899623" cy="6858001"/>
          </a:xfrm>
          <a:custGeom>
            <a:avLst/>
            <a:gdLst>
              <a:gd name="connsiteX0" fmla="*/ 0 w 5899623"/>
              <a:gd name="connsiteY0" fmla="*/ 0 h 6858001"/>
              <a:gd name="connsiteX1" fmla="*/ 5899623 w 5899623"/>
              <a:gd name="connsiteY1" fmla="*/ 0 h 6858001"/>
              <a:gd name="connsiteX2" fmla="*/ 5899623 w 5899623"/>
              <a:gd name="connsiteY2" fmla="*/ 6858001 h 6858001"/>
              <a:gd name="connsiteX3" fmla="*/ 4914634 w 589962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99623" h="6858001">
                <a:moveTo>
                  <a:pt x="0" y="0"/>
                </a:moveTo>
                <a:lnTo>
                  <a:pt x="5899623" y="0"/>
                </a:lnTo>
                <a:lnTo>
                  <a:pt x="5899623" y="6858001"/>
                </a:lnTo>
                <a:lnTo>
                  <a:pt x="4914634" y="68580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1"/>
            <a:ext cx="5261429" cy="4505871"/>
          </a:xfrm>
          <a:prstGeom prst="rect">
            <a:avLst/>
          </a:prstGeo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pic>
        <p:nvPicPr>
          <p:cNvPr id="11" name="Graphic 10">
            <a:extLst>
              <a:ext uri="{FF2B5EF4-FFF2-40B4-BE49-F238E27FC236}">
                <a16:creationId xmlns:a16="http://schemas.microsoft.com/office/drawing/2014/main" id="{62B926D4-1EEC-FDB7-8154-4BA32C2339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cxnSp>
        <p:nvCxnSpPr>
          <p:cNvPr id="15" name="Straight Connector 14">
            <a:extLst>
              <a:ext uri="{FF2B5EF4-FFF2-40B4-BE49-F238E27FC236}">
                <a16:creationId xmlns:a16="http://schemas.microsoft.com/office/drawing/2014/main" id="{668B4493-A831-C028-BB1C-A2D0FC560029}"/>
              </a:ext>
            </a:extLst>
          </p:cNvPr>
          <p:cNvCxnSpPr>
            <a:cxnSpLocks/>
          </p:cNvCxnSpPr>
          <p:nvPr userDrawn="1"/>
        </p:nvCxnSpPr>
        <p:spPr>
          <a:xfrm>
            <a:off x="671050" y="1373179"/>
            <a:ext cx="526142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59D87F82-CDC6-33EC-DFFB-F7F6467BC48A}"/>
              </a:ext>
            </a:extLst>
          </p:cNvPr>
          <p:cNvSpPr>
            <a:spLocks noGrp="1"/>
          </p:cNvSpPr>
          <p:nvPr>
            <p:ph type="pic" sz="quarter" idx="13"/>
          </p:nvPr>
        </p:nvSpPr>
        <p:spPr>
          <a:xfrm>
            <a:off x="6292850" y="1385000"/>
            <a:ext cx="5260975" cy="3552825"/>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120272103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C2A6817-53A3-BDFB-6851-7F31A781A97F}"/>
              </a:ext>
            </a:extLst>
          </p:cNvPr>
          <p:cNvSpPr>
            <a:spLocks noGrp="1"/>
          </p:cNvSpPr>
          <p:nvPr>
            <p:ph type="body" sz="quarter" idx="14"/>
          </p:nvPr>
        </p:nvSpPr>
        <p:spPr>
          <a:xfrm>
            <a:off x="0" y="914"/>
            <a:ext cx="8164838" cy="5661025"/>
          </a:xfrm>
          <a:custGeom>
            <a:avLst/>
            <a:gdLst>
              <a:gd name="connsiteX0" fmla="*/ 0 w 8164838"/>
              <a:gd name="connsiteY0" fmla="*/ 0 h 5661025"/>
              <a:gd name="connsiteX1" fmla="*/ 4107990 w 8164838"/>
              <a:gd name="connsiteY1" fmla="*/ 0 h 5661025"/>
              <a:gd name="connsiteX2" fmla="*/ 8164838 w 8164838"/>
              <a:gd name="connsiteY2" fmla="*/ 5661025 h 5661025"/>
              <a:gd name="connsiteX3" fmla="*/ 0 w 8164838"/>
              <a:gd name="connsiteY3" fmla="*/ 5661025 h 5661025"/>
            </a:gdLst>
            <a:ahLst/>
            <a:cxnLst>
              <a:cxn ang="0">
                <a:pos x="connsiteX0" y="connsiteY0"/>
              </a:cxn>
              <a:cxn ang="0">
                <a:pos x="connsiteX1" y="connsiteY1"/>
              </a:cxn>
              <a:cxn ang="0">
                <a:pos x="connsiteX2" y="connsiteY2"/>
              </a:cxn>
              <a:cxn ang="0">
                <a:pos x="connsiteX3" y="connsiteY3"/>
              </a:cxn>
            </a:cxnLst>
            <a:rect l="l" t="t" r="r" b="b"/>
            <a:pathLst>
              <a:path w="8164838" h="5661025">
                <a:moveTo>
                  <a:pt x="0" y="0"/>
                </a:moveTo>
                <a:lnTo>
                  <a:pt x="4107990" y="0"/>
                </a:lnTo>
                <a:lnTo>
                  <a:pt x="8164838" y="5661025"/>
                </a:lnTo>
                <a:lnTo>
                  <a:pt x="0" y="5661025"/>
                </a:lnTo>
                <a:close/>
              </a:path>
            </a:pathLst>
          </a:custGeom>
          <a:solidFill>
            <a:schemeClr val="bg1">
              <a:alpha val="88000"/>
            </a:schemeClr>
          </a:solidFill>
        </p:spPr>
        <p:txBody>
          <a:bodyPr wrap="square" lIns="792000" tIns="432000" rIns="2700000" anchor="ctr">
            <a:noAutofit/>
          </a:bodyPr>
          <a:lstStyle>
            <a:lvl1pPr marL="0" indent="0">
              <a:buNone/>
              <a:defRPr sz="3600"/>
            </a:lvl1pPr>
            <a:lvl2pPr marL="0" indent="0">
              <a:buNone/>
              <a:defRPr sz="2400"/>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70308B8F-2149-0944-60C8-29DB170CFC4C}"/>
              </a:ext>
            </a:extLst>
          </p:cNvPr>
          <p:cNvSpPr>
            <a:spLocks noGrp="1"/>
          </p:cNvSpPr>
          <p:nvPr>
            <p:ph type="pic" sz="quarter" idx="13" hasCustomPrompt="1"/>
          </p:nvPr>
        </p:nvSpPr>
        <p:spPr>
          <a:xfrm>
            <a:off x="0" y="0"/>
            <a:ext cx="12192000" cy="5652000"/>
          </a:xfrm>
          <a:prstGeom prst="rect">
            <a:avLst/>
          </a:prstGeom>
        </p:spPr>
        <p:txBody>
          <a:bodyPr/>
          <a:lstStyle>
            <a:lvl1pPr>
              <a:defRPr/>
            </a:lvl1pPr>
          </a:lstStyle>
          <a:p>
            <a:r>
              <a:rPr lang="en-GB"/>
              <a:t>Click icon to add image then ‘Right-click’ and choose ‘Send to back’</a:t>
            </a:r>
          </a:p>
        </p:txBody>
      </p:sp>
      <p:sp>
        <p:nvSpPr>
          <p:cNvPr id="4" name="Date Placeholder 3">
            <a:extLst>
              <a:ext uri="{FF2B5EF4-FFF2-40B4-BE49-F238E27FC236}">
                <a16:creationId xmlns:a16="http://schemas.microsoft.com/office/drawing/2014/main" id="{E85E97C0-3610-FAC0-967F-E7C6FB4337F5}"/>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B76B5DE4-1DAA-B117-A168-3C02A7DB2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F37A7-9575-921D-3A7E-2197EDFB4D4F}"/>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9" name="Freeform: Shape 8">
            <a:extLst>
              <a:ext uri="{FF2B5EF4-FFF2-40B4-BE49-F238E27FC236}">
                <a16:creationId xmlns:a16="http://schemas.microsoft.com/office/drawing/2014/main" id="{A03C0696-4834-52DF-06CE-E86F4EA193E3}"/>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431F74F0-100D-FD1B-5319-AC7215E21E7B}"/>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Graphic 10">
            <a:extLst>
              <a:ext uri="{FF2B5EF4-FFF2-40B4-BE49-F238E27FC236}">
                <a16:creationId xmlns:a16="http://schemas.microsoft.com/office/drawing/2014/main" id="{2F3492A7-1CE7-224A-64AB-D53DC3F19E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Tree>
    <p:extLst>
      <p:ext uri="{BB962C8B-B14F-4D97-AF65-F5344CB8AC3E}">
        <p14:creationId xmlns:p14="http://schemas.microsoft.com/office/powerpoint/2010/main" val="20940103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3078574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6F5A-E802-68F5-0486-DE63F2095CBF}"/>
              </a:ext>
            </a:extLst>
          </p:cNvPr>
          <p:cNvSpPr>
            <a:spLocks noGrp="1"/>
          </p:cNvSpPr>
          <p:nvPr>
            <p:ph type="title"/>
          </p:nvPr>
        </p:nvSpPr>
        <p:spPr>
          <a:xfrm>
            <a:off x="671051" y="206478"/>
            <a:ext cx="10872020" cy="1111046"/>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07557A-7AE4-468F-124D-4FDBAF6D288E}"/>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4" name="Footer Placeholder 3">
            <a:extLst>
              <a:ext uri="{FF2B5EF4-FFF2-40B4-BE49-F238E27FC236}">
                <a16:creationId xmlns:a16="http://schemas.microsoft.com/office/drawing/2014/main" id="{82749058-77B2-4102-0BBF-419978C486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FE8052-C066-A9DC-1920-882A0B23B4AA}"/>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35958814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64C80-3A2F-CD12-9419-7B600836A150}"/>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3" name="Footer Placeholder 2">
            <a:extLst>
              <a:ext uri="{FF2B5EF4-FFF2-40B4-BE49-F238E27FC236}">
                <a16:creationId xmlns:a16="http://schemas.microsoft.com/office/drawing/2014/main" id="{00A22E08-6914-8E83-AD24-2EB2352854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4D5A05-A23B-25BF-D118-0D49B8AA7DD2}"/>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253717398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64C80-3A2F-CD12-9419-7B600836A150}"/>
              </a:ext>
            </a:extLst>
          </p:cNvPr>
          <p:cNvSpPr>
            <a:spLocks noGrp="1"/>
          </p:cNvSpPr>
          <p:nvPr>
            <p:ph type="dt" sz="half" idx="10"/>
          </p:nvPr>
        </p:nvSpPr>
        <p:spPr/>
        <p:txBody>
          <a:bodyPr/>
          <a:lstStyle/>
          <a:p>
            <a:fld id="{38319AB0-FB65-4D70-B163-3B4325D78F52}" type="datetimeFigureOut">
              <a:rPr lang="en-GB" smtClean="0"/>
              <a:t>13/06/2025</a:t>
            </a:fld>
            <a:endParaRPr lang="en-GB"/>
          </a:p>
        </p:txBody>
      </p:sp>
      <p:sp>
        <p:nvSpPr>
          <p:cNvPr id="3" name="Footer Placeholder 2">
            <a:extLst>
              <a:ext uri="{FF2B5EF4-FFF2-40B4-BE49-F238E27FC236}">
                <a16:creationId xmlns:a16="http://schemas.microsoft.com/office/drawing/2014/main" id="{00A22E08-6914-8E83-AD24-2EB2352854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4D5A05-A23B-25BF-D118-0D49B8AA7DD2}"/>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27199635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188254715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sp>
        <p:nvSpPr>
          <p:cNvPr id="7" name="Content Placeholder 2">
            <a:extLst>
              <a:ext uri="{FF2B5EF4-FFF2-40B4-BE49-F238E27FC236}">
                <a16:creationId xmlns:a16="http://schemas.microsoft.com/office/drawing/2014/main" id="{7725A898-3679-E075-B9C0-22F7DAEDBA0D}"/>
              </a:ext>
            </a:extLst>
          </p:cNvPr>
          <p:cNvSpPr>
            <a:spLocks noGrp="1"/>
          </p:cNvSpPr>
          <p:nvPr>
            <p:ph idx="13"/>
          </p:nvPr>
        </p:nvSpPr>
        <p:spPr>
          <a:xfrm>
            <a:off x="6284682" y="1687972"/>
            <a:ext cx="5261429" cy="3857422"/>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40459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amp; Image (Yellow)">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29293571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urpl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1371"/>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402286881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urple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68825094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amp; Image (Re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a:xfrm>
            <a:off x="7558285" y="6378121"/>
            <a:ext cx="2743200" cy="295172"/>
          </a:xfrm>
          <a:prstGeom prst="rect">
            <a:avLst/>
          </a:prstGeom>
        </p:spPr>
        <p:txBody>
          <a:bodyPr/>
          <a:lstStyle/>
          <a:p>
            <a:fld id="{38319AB0-FB65-4D70-B163-3B4325D78F52}" type="datetimeFigureOut">
              <a:rPr lang="en-GB" smtClean="0"/>
              <a:t>13/06/2025</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a:xfrm>
            <a:off x="671050" y="6378121"/>
            <a:ext cx="6887235" cy="29517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a:xfrm>
            <a:off x="83508" y="6378121"/>
            <a:ext cx="489858" cy="295172"/>
          </a:xfrm>
          <a:prstGeom prst="rect">
            <a:avLst/>
          </a:prstGeom>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26793602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9EDD7-3FD5-BD6C-4077-576F41518A3B}"/>
              </a:ext>
            </a:extLst>
          </p:cNvPr>
          <p:cNvSpPr>
            <a:spLocks noGrp="1"/>
          </p:cNvSpPr>
          <p:nvPr>
            <p:ph type="title"/>
          </p:nvPr>
        </p:nvSpPr>
        <p:spPr>
          <a:xfrm>
            <a:off x="671051" y="206478"/>
            <a:ext cx="10872020" cy="1111046"/>
          </a:xfrm>
          <a:prstGeom prst="rect">
            <a:avLst/>
          </a:prstGeom>
        </p:spPr>
        <p:txBody>
          <a:bodyPr vert="horz" lIns="0" tIns="0" rIns="0" bIns="0" rtlCol="0" anchor="b">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609A9A-C651-26B2-EC3F-47FE40058DF2}"/>
              </a:ext>
            </a:extLst>
          </p:cNvPr>
          <p:cNvSpPr>
            <a:spLocks noGrp="1"/>
          </p:cNvSpPr>
          <p:nvPr>
            <p:ph type="body" idx="1"/>
          </p:nvPr>
        </p:nvSpPr>
        <p:spPr>
          <a:xfrm>
            <a:off x="671051" y="1687972"/>
            <a:ext cx="10872020" cy="385742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7" name="Straight Connector 16">
            <a:extLst>
              <a:ext uri="{FF2B5EF4-FFF2-40B4-BE49-F238E27FC236}">
                <a16:creationId xmlns:a16="http://schemas.microsoft.com/office/drawing/2014/main" id="{6B199CF0-B8FA-33CC-7DAE-BF8723D163AD}"/>
              </a:ext>
            </a:extLst>
          </p:cNvPr>
          <p:cNvCxnSpPr/>
          <p:nvPr userDrawn="1"/>
        </p:nvCxnSpPr>
        <p:spPr>
          <a:xfrm>
            <a:off x="671050" y="1373179"/>
            <a:ext cx="1087202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35633B5-EDF9-2B10-08F6-B6EB59ED5CAF}"/>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4A41EC8C-4D34-E329-BE07-BD97C2739801}"/>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Graphic 8">
            <a:extLst>
              <a:ext uri="{FF2B5EF4-FFF2-40B4-BE49-F238E27FC236}">
                <a16:creationId xmlns:a16="http://schemas.microsoft.com/office/drawing/2014/main" id="{B4BB5355-4B38-44EB-81BD-1A062174F29D}"/>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320475" y="5972629"/>
            <a:ext cx="494823" cy="616857"/>
          </a:xfrm>
          <a:prstGeom prst="rect">
            <a:avLst/>
          </a:prstGeom>
        </p:spPr>
      </p:pic>
    </p:spTree>
    <p:extLst>
      <p:ext uri="{BB962C8B-B14F-4D97-AF65-F5344CB8AC3E}">
        <p14:creationId xmlns:p14="http://schemas.microsoft.com/office/powerpoint/2010/main" val="2952028726"/>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89" r:id="rId16"/>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176213" indent="-176213"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1pPr>
      <a:lvl2pPr marL="541338" indent="-18732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895350" indent="-177800"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3pPr>
      <a:lvl4pPr marL="1258888" indent="-18732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4pPr>
      <a:lvl5pPr marL="1612900" indent="-177800"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153D002-6267-E830-CE5A-3E969F0A9D8A}"/>
              </a:ext>
            </a:extLst>
          </p:cNvPr>
          <p:cNvSpPr>
            <a:spLocks noGrp="1"/>
          </p:cNvSpPr>
          <p:nvPr>
            <p:ph type="dt" sz="half" idx="2"/>
          </p:nvPr>
        </p:nvSpPr>
        <p:spPr>
          <a:xfrm>
            <a:off x="7558285" y="6378121"/>
            <a:ext cx="2743200" cy="295172"/>
          </a:xfrm>
          <a:prstGeom prst="rect">
            <a:avLst/>
          </a:prstGeom>
        </p:spPr>
        <p:txBody>
          <a:bodyPr vert="horz" lIns="0" tIns="0" rIns="0" bIns="0" rtlCol="0" anchor="ctr"/>
          <a:lstStyle>
            <a:lvl1pPr algn="r">
              <a:defRPr sz="1200">
                <a:solidFill>
                  <a:schemeClr val="tx2"/>
                </a:solidFill>
              </a:defRPr>
            </a:lvl1pPr>
          </a:lstStyle>
          <a:p>
            <a:fld id="{38319AB0-FB65-4D70-B163-3B4325D78F52}" type="datetimeFigureOut">
              <a:rPr lang="en-GB" smtClean="0"/>
              <a:pPr/>
              <a:t>13/06/2025</a:t>
            </a:fld>
            <a:endParaRPr lang="en-GB"/>
          </a:p>
        </p:txBody>
      </p:sp>
      <p:sp>
        <p:nvSpPr>
          <p:cNvPr id="5" name="Footer Placeholder 4">
            <a:extLst>
              <a:ext uri="{FF2B5EF4-FFF2-40B4-BE49-F238E27FC236}">
                <a16:creationId xmlns:a16="http://schemas.microsoft.com/office/drawing/2014/main" id="{70DDC972-3596-E0FC-4745-683C8934149A}"/>
              </a:ext>
            </a:extLst>
          </p:cNvPr>
          <p:cNvSpPr>
            <a:spLocks noGrp="1"/>
          </p:cNvSpPr>
          <p:nvPr>
            <p:ph type="ftr" sz="quarter" idx="3"/>
          </p:nvPr>
        </p:nvSpPr>
        <p:spPr>
          <a:xfrm>
            <a:off x="671050" y="6378121"/>
            <a:ext cx="6887235" cy="295172"/>
          </a:xfrm>
          <a:prstGeom prst="rect">
            <a:avLst/>
          </a:prstGeom>
        </p:spPr>
        <p:txBody>
          <a:bodyPr vert="horz" lIns="0" tIns="0" rIns="0" bIns="0" rtlCol="0" anchor="ctr"/>
          <a:lstStyle>
            <a:lvl1pPr algn="l">
              <a:defRPr sz="12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1D5532BF-CDBB-2FC6-CA4E-9E107186EA96}"/>
              </a:ext>
            </a:extLst>
          </p:cNvPr>
          <p:cNvSpPr>
            <a:spLocks noGrp="1"/>
          </p:cNvSpPr>
          <p:nvPr>
            <p:ph type="sldNum" sz="quarter" idx="4"/>
          </p:nvPr>
        </p:nvSpPr>
        <p:spPr>
          <a:xfrm>
            <a:off x="83508" y="6378121"/>
            <a:ext cx="489858" cy="295172"/>
          </a:xfrm>
          <a:prstGeom prst="rect">
            <a:avLst/>
          </a:prstGeom>
        </p:spPr>
        <p:txBody>
          <a:bodyPr vert="horz" lIns="0" tIns="0" rIns="0" bIns="0" rtlCol="0" anchor="ctr"/>
          <a:lstStyle>
            <a:lvl1pPr algn="ctr">
              <a:defRPr sz="1200">
                <a:solidFill>
                  <a:schemeClr val="tx2"/>
                </a:solidFill>
              </a:defRPr>
            </a:lvl1pPr>
          </a:lstStyle>
          <a:p>
            <a:fld id="{B0CD2FD7-2372-4B33-951A-46A0D2E64FF6}" type="slidenum">
              <a:rPr lang="en-GB" smtClean="0"/>
              <a:pPr/>
              <a:t>‹#›</a:t>
            </a:fld>
            <a:endParaRPr lang="en-GB"/>
          </a:p>
        </p:txBody>
      </p:sp>
      <p:sp>
        <p:nvSpPr>
          <p:cNvPr id="3" name="Freeform: Shape 2">
            <a:extLst>
              <a:ext uri="{FF2B5EF4-FFF2-40B4-BE49-F238E27FC236}">
                <a16:creationId xmlns:a16="http://schemas.microsoft.com/office/drawing/2014/main" id="{B3BD7756-E9CE-53AD-6EA8-397FC2285552}"/>
              </a:ext>
            </a:extLst>
          </p:cNvPr>
          <p:cNvSpPr/>
          <p:nvPr userDrawn="1"/>
        </p:nvSpPr>
        <p:spPr>
          <a:xfrm>
            <a:off x="10391378"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Freeform: Shape 6">
            <a:extLst>
              <a:ext uri="{FF2B5EF4-FFF2-40B4-BE49-F238E27FC236}">
                <a16:creationId xmlns:a16="http://schemas.microsoft.com/office/drawing/2014/main" id="{A186D911-12C2-656F-28F3-33A261CF40C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5" name="Graphic 14">
            <a:extLst>
              <a:ext uri="{FF2B5EF4-FFF2-40B4-BE49-F238E27FC236}">
                <a16:creationId xmlns:a16="http://schemas.microsoft.com/office/drawing/2014/main" id="{7F690FCC-9C01-E1C4-E162-4A3A89D702C1}"/>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320475" y="5972629"/>
            <a:ext cx="494823" cy="616857"/>
          </a:xfrm>
          <a:prstGeom prst="rect">
            <a:avLst/>
          </a:prstGeom>
        </p:spPr>
      </p:pic>
    </p:spTree>
    <p:extLst>
      <p:ext uri="{BB962C8B-B14F-4D97-AF65-F5344CB8AC3E}">
        <p14:creationId xmlns:p14="http://schemas.microsoft.com/office/powerpoint/2010/main" val="19729356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176213" indent="-176213"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1pPr>
      <a:lvl2pPr marL="541338" indent="-18732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895350" indent="-177800"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3pPr>
      <a:lvl4pPr marL="1258888" indent="-18732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4pPr>
      <a:lvl5pPr marL="1612900" indent="-177800"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25EFDB-3E24-2204-1EEB-9F3E96AAEB9D}"/>
              </a:ext>
            </a:extLst>
          </p:cNvPr>
          <p:cNvSpPr>
            <a:spLocks noGrp="1"/>
          </p:cNvSpPr>
          <p:nvPr>
            <p:ph type="ctrTitle"/>
          </p:nvPr>
        </p:nvSpPr>
        <p:spPr>
          <a:xfrm>
            <a:off x="2017249" y="2137101"/>
            <a:ext cx="4649365" cy="2387600"/>
          </a:xfrm>
        </p:spPr>
        <p:txBody>
          <a:bodyPr anchor="t">
            <a:normAutofit/>
          </a:bodyPr>
          <a:lstStyle/>
          <a:p>
            <a:r>
              <a:rPr lang="en-GB" sz="3300" b="1" dirty="0"/>
              <a:t>Measuring Performance &amp; Facilities Management</a:t>
            </a:r>
          </a:p>
        </p:txBody>
      </p:sp>
      <p:sp>
        <p:nvSpPr>
          <p:cNvPr id="10" name="Subtitle 9">
            <a:extLst>
              <a:ext uri="{FF2B5EF4-FFF2-40B4-BE49-F238E27FC236}">
                <a16:creationId xmlns:a16="http://schemas.microsoft.com/office/drawing/2014/main" id="{5C03084D-704D-0D2E-332B-5081B343AFE1}"/>
              </a:ext>
            </a:extLst>
          </p:cNvPr>
          <p:cNvSpPr>
            <a:spLocks noGrp="1"/>
          </p:cNvSpPr>
          <p:nvPr>
            <p:ph type="subTitle" idx="1"/>
          </p:nvPr>
        </p:nvSpPr>
        <p:spPr>
          <a:xfrm>
            <a:off x="894333" y="3757307"/>
            <a:ext cx="5969236" cy="1202191"/>
          </a:xfrm>
        </p:spPr>
        <p:txBody>
          <a:bodyPr/>
          <a:lstStyle/>
          <a:p>
            <a:r>
              <a:rPr lang="en-GB" dirty="0"/>
              <a:t>19 June 2025 | Congress Centre, London</a:t>
            </a:r>
          </a:p>
        </p:txBody>
      </p:sp>
      <p:pic>
        <p:nvPicPr>
          <p:cNvPr id="12" name="Picture 11" descr="A white bird with a torch and text&#10;&#10;Description automatically generated">
            <a:extLst>
              <a:ext uri="{FF2B5EF4-FFF2-40B4-BE49-F238E27FC236}">
                <a16:creationId xmlns:a16="http://schemas.microsoft.com/office/drawing/2014/main" id="{7C4B4A2C-DDB3-4626-DA3F-BBBBF01FE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59" y="2169000"/>
            <a:ext cx="1089153" cy="1260000"/>
          </a:xfrm>
          <a:prstGeom prst="rect">
            <a:avLst/>
          </a:prstGeom>
        </p:spPr>
      </p:pic>
      <p:cxnSp>
        <p:nvCxnSpPr>
          <p:cNvPr id="14" name="Straight Connector 13">
            <a:extLst>
              <a:ext uri="{FF2B5EF4-FFF2-40B4-BE49-F238E27FC236}">
                <a16:creationId xmlns:a16="http://schemas.microsoft.com/office/drawing/2014/main" id="{05C8AA99-83DA-6AA2-860C-4F222436BDB0}"/>
              </a:ext>
            </a:extLst>
          </p:cNvPr>
          <p:cNvCxnSpPr/>
          <p:nvPr/>
        </p:nvCxnSpPr>
        <p:spPr>
          <a:xfrm>
            <a:off x="894333" y="3593805"/>
            <a:ext cx="47409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20393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4784D554-ACD5-C117-24CA-B13F0ED93E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552F0E-4F6A-AFE9-0BFA-CC8B8A499838}"/>
              </a:ext>
            </a:extLst>
          </p:cNvPr>
          <p:cNvSpPr>
            <a:spLocks noGrp="1"/>
          </p:cNvSpPr>
          <p:nvPr>
            <p:ph type="ctrTitle"/>
          </p:nvPr>
        </p:nvSpPr>
        <p:spPr>
          <a:xfrm>
            <a:off x="2017249" y="2137101"/>
            <a:ext cx="4649365" cy="2387600"/>
          </a:xfrm>
        </p:spPr>
        <p:txBody>
          <a:bodyPr anchor="t">
            <a:normAutofit/>
          </a:bodyPr>
          <a:lstStyle/>
          <a:p>
            <a:r>
              <a:rPr lang="en-GB" sz="3300" b="1" dirty="0"/>
              <a:t>Measuring Performance &amp; Facilities Management</a:t>
            </a:r>
          </a:p>
        </p:txBody>
      </p:sp>
      <p:sp>
        <p:nvSpPr>
          <p:cNvPr id="10" name="Subtitle 9">
            <a:extLst>
              <a:ext uri="{FF2B5EF4-FFF2-40B4-BE49-F238E27FC236}">
                <a16:creationId xmlns:a16="http://schemas.microsoft.com/office/drawing/2014/main" id="{D4E7F8C6-70FA-E52F-5B9F-E7F5AC58D15E}"/>
              </a:ext>
            </a:extLst>
          </p:cNvPr>
          <p:cNvSpPr>
            <a:spLocks noGrp="1"/>
          </p:cNvSpPr>
          <p:nvPr>
            <p:ph type="subTitle" idx="1"/>
          </p:nvPr>
        </p:nvSpPr>
        <p:spPr>
          <a:xfrm>
            <a:off x="894333" y="3757307"/>
            <a:ext cx="5969236" cy="1202191"/>
          </a:xfrm>
        </p:spPr>
        <p:txBody>
          <a:bodyPr anchor="ctr">
            <a:normAutofit/>
          </a:bodyPr>
          <a:lstStyle/>
          <a:p>
            <a:r>
              <a:rPr lang="en-GB" sz="4000" b="1" dirty="0"/>
              <a:t>Any questions?</a:t>
            </a:r>
          </a:p>
        </p:txBody>
      </p:sp>
      <p:pic>
        <p:nvPicPr>
          <p:cNvPr id="12" name="Picture 11" descr="A white bird with a torch and text&#10;&#10;Description automatically generated">
            <a:extLst>
              <a:ext uri="{FF2B5EF4-FFF2-40B4-BE49-F238E27FC236}">
                <a16:creationId xmlns:a16="http://schemas.microsoft.com/office/drawing/2014/main" id="{67B2C48F-F87B-3764-8A45-C4E234439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59" y="2169000"/>
            <a:ext cx="1089153" cy="1260000"/>
          </a:xfrm>
          <a:prstGeom prst="rect">
            <a:avLst/>
          </a:prstGeom>
        </p:spPr>
      </p:pic>
      <p:cxnSp>
        <p:nvCxnSpPr>
          <p:cNvPr id="14" name="Straight Connector 13">
            <a:extLst>
              <a:ext uri="{FF2B5EF4-FFF2-40B4-BE49-F238E27FC236}">
                <a16:creationId xmlns:a16="http://schemas.microsoft.com/office/drawing/2014/main" id="{2BE4B382-0C77-0FDA-0D5F-DCB860BBA377}"/>
              </a:ext>
            </a:extLst>
          </p:cNvPr>
          <p:cNvCxnSpPr/>
          <p:nvPr/>
        </p:nvCxnSpPr>
        <p:spPr>
          <a:xfrm>
            <a:off x="894333" y="3593805"/>
            <a:ext cx="47409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701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Accountability and Industrywide Collaboration in Building Performance and FM</a:t>
            </a:r>
          </a:p>
        </p:txBody>
      </p:sp>
      <p:sp>
        <p:nvSpPr>
          <p:cNvPr id="3" name="Content Placeholder 2"/>
          <p:cNvSpPr>
            <a:spLocks noGrp="1"/>
          </p:cNvSpPr>
          <p:nvPr>
            <p:ph idx="1"/>
          </p:nvPr>
        </p:nvSpPr>
        <p:spPr/>
        <p:txBody>
          <a:bodyPr/>
          <a:lstStyle/>
          <a:p>
            <a:br>
              <a:rPr lang="en-GB" sz="2400" dirty="0"/>
            </a:br>
            <a:r>
              <a:rPr sz="2400" dirty="0"/>
              <a:t>Impact of the Building Safety Act and Insights from M2P : B2P Session</a:t>
            </a:r>
            <a:endParaRPr lang="en-GB" sz="2400" dirty="0"/>
          </a:p>
          <a:p>
            <a:endParaRPr lang="en-GB" sz="2400" dirty="0"/>
          </a:p>
          <a:p>
            <a:r>
              <a:rPr lang="en-GB" dirty="0"/>
              <a:t>David Stevens CEng </a:t>
            </a:r>
            <a:r>
              <a:rPr lang="en-GB" dirty="0" err="1"/>
              <a:t>FCIBSE</a:t>
            </a:r>
            <a:endParaRPr lang="en-GB" dirty="0"/>
          </a:p>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Context: A Sector in Transition</a:t>
            </a:r>
          </a:p>
        </p:txBody>
      </p:sp>
      <p:sp>
        <p:nvSpPr>
          <p:cNvPr id="3" name="Content Placeholder 2"/>
          <p:cNvSpPr>
            <a:spLocks noGrp="1"/>
          </p:cNvSpPr>
          <p:nvPr>
            <p:ph idx="1"/>
          </p:nvPr>
        </p:nvSpPr>
        <p:spPr>
          <a:xfrm>
            <a:off x="682112" y="1868726"/>
            <a:ext cx="5424949" cy="3857422"/>
          </a:xfrm>
        </p:spPr>
        <p:txBody>
          <a:bodyPr>
            <a:normAutofit/>
          </a:bodyPr>
          <a:lstStyle/>
          <a:p>
            <a:r>
              <a:rPr lang="en-GB" sz="2800" dirty="0"/>
              <a:t>Regulatory Reform</a:t>
            </a:r>
          </a:p>
          <a:p>
            <a:endParaRPr lang="en-GB" sz="2800" dirty="0"/>
          </a:p>
          <a:p>
            <a:r>
              <a:rPr lang="en-GB" sz="2800" dirty="0"/>
              <a:t>Digital Transformation</a:t>
            </a:r>
          </a:p>
          <a:p>
            <a:endParaRPr lang="en-GB" sz="2800" dirty="0"/>
          </a:p>
          <a:p>
            <a:r>
              <a:rPr lang="en-GB" sz="2800" dirty="0"/>
              <a:t>Focus on Safety &amp; Accountability</a:t>
            </a:r>
            <a:endParaRPr sz="2800" dirty="0"/>
          </a:p>
        </p:txBody>
      </p:sp>
      <p:pic>
        <p:nvPicPr>
          <p:cNvPr id="5" name="Picture 4" descr="A diagram of a company's transformation&#10;&#10;AI-generated content may be incorrect.">
            <a:extLst>
              <a:ext uri="{FF2B5EF4-FFF2-40B4-BE49-F238E27FC236}">
                <a16:creationId xmlns:a16="http://schemas.microsoft.com/office/drawing/2014/main" id="{B79F5B86-9EE5-CC93-8FB5-CA9D5C568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169" y="1623670"/>
            <a:ext cx="5509903" cy="29164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Accountability: From Concept to Compliance</a:t>
            </a:r>
          </a:p>
        </p:txBody>
      </p:sp>
      <p:sp>
        <p:nvSpPr>
          <p:cNvPr id="3" name="Content Placeholder 2"/>
          <p:cNvSpPr>
            <a:spLocks noGrp="1"/>
          </p:cNvSpPr>
          <p:nvPr>
            <p:ph idx="1"/>
          </p:nvPr>
        </p:nvSpPr>
        <p:spPr>
          <a:xfrm>
            <a:off x="671051" y="1687972"/>
            <a:ext cx="5424949" cy="3857422"/>
          </a:xfrm>
        </p:spPr>
        <p:txBody>
          <a:bodyPr>
            <a:normAutofit/>
          </a:bodyPr>
          <a:lstStyle/>
          <a:p>
            <a:r>
              <a:rPr lang="en-GB" sz="2000" dirty="0"/>
              <a:t>(New) Duty Holders ; Accountable Persons, Principal Designer, Principal Contractor</a:t>
            </a:r>
          </a:p>
          <a:p>
            <a:endParaRPr lang="en-GB" sz="2000" dirty="0"/>
          </a:p>
          <a:p>
            <a:r>
              <a:rPr lang="en-GB" sz="2000" dirty="0"/>
              <a:t>Clearer responsibilities &amp; mandatory information sharing</a:t>
            </a:r>
          </a:p>
          <a:p>
            <a:endParaRPr lang="en-GB" sz="2000" dirty="0"/>
          </a:p>
          <a:p>
            <a:r>
              <a:rPr lang="en-GB" sz="2000" dirty="0"/>
              <a:t>Introduction of the Golden Thread of Information</a:t>
            </a:r>
          </a:p>
        </p:txBody>
      </p:sp>
      <p:pic>
        <p:nvPicPr>
          <p:cNvPr id="6" name="Picture 5">
            <a:extLst>
              <a:ext uri="{FF2B5EF4-FFF2-40B4-BE49-F238E27FC236}">
                <a16:creationId xmlns:a16="http://schemas.microsoft.com/office/drawing/2014/main" id="{D8952420-28E6-3BF3-64DC-72A42DC314D6}"/>
              </a:ext>
            </a:extLst>
          </p:cNvPr>
          <p:cNvPicPr>
            <a:picLocks noChangeAspect="1"/>
          </p:cNvPicPr>
          <p:nvPr/>
        </p:nvPicPr>
        <p:blipFill>
          <a:blip r:embed="rId3"/>
          <a:stretch>
            <a:fillRect/>
          </a:stretch>
        </p:blipFill>
        <p:spPr>
          <a:xfrm>
            <a:off x="7594741" y="1576091"/>
            <a:ext cx="3828620" cy="34506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Industrywide Collaboration: From Silos to Systems</a:t>
            </a:r>
          </a:p>
        </p:txBody>
      </p:sp>
      <p:pic>
        <p:nvPicPr>
          <p:cNvPr id="7" name="Picture 6" descr="A diagram of a network&#10;&#10;AI-generated content may be incorrect.">
            <a:extLst>
              <a:ext uri="{FF2B5EF4-FFF2-40B4-BE49-F238E27FC236}">
                <a16:creationId xmlns:a16="http://schemas.microsoft.com/office/drawing/2014/main" id="{055F94DF-801F-8C80-2599-8C90CEEC8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47225"/>
            <a:ext cx="4963550" cy="4963550"/>
          </a:xfrm>
          <a:prstGeom prst="rect">
            <a:avLst/>
          </a:prstGeom>
        </p:spPr>
      </p:pic>
      <p:pic>
        <p:nvPicPr>
          <p:cNvPr id="9" name="Picture 8" descr="A group of people connected to strings&#10;&#10;AI-generated content may be incorrect.">
            <a:extLst>
              <a:ext uri="{FF2B5EF4-FFF2-40B4-BE49-F238E27FC236}">
                <a16:creationId xmlns:a16="http://schemas.microsoft.com/office/drawing/2014/main" id="{9C5F60F6-71D2-DBBC-64EA-AB8973F9C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49" y="1497329"/>
            <a:ext cx="4407845" cy="39204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Operationalising Change: Tools and Structures</a:t>
            </a:r>
          </a:p>
        </p:txBody>
      </p:sp>
      <p:sp>
        <p:nvSpPr>
          <p:cNvPr id="3" name="Content Placeholder 2"/>
          <p:cNvSpPr>
            <a:spLocks noGrp="1"/>
          </p:cNvSpPr>
          <p:nvPr>
            <p:ph idx="1"/>
          </p:nvPr>
        </p:nvSpPr>
        <p:spPr>
          <a:xfrm>
            <a:off x="853931" y="4103370"/>
            <a:ext cx="10872020" cy="1588770"/>
          </a:xfrm>
        </p:spPr>
        <p:txBody>
          <a:bodyPr>
            <a:normAutofit lnSpcReduction="10000"/>
          </a:bodyPr>
          <a:lstStyle/>
          <a:p>
            <a:endParaRPr dirty="0"/>
          </a:p>
          <a:p>
            <a:endParaRPr lang="en-GB" dirty="0"/>
          </a:p>
          <a:p>
            <a:endParaRPr lang="en-GB" dirty="0"/>
          </a:p>
          <a:p>
            <a:pPr algn="ctr"/>
            <a:r>
              <a:rPr lang="en-GB" dirty="0"/>
              <a:t>Designed to </a:t>
            </a:r>
            <a:r>
              <a:rPr dirty="0"/>
              <a:t>support</a:t>
            </a:r>
            <a:r>
              <a:rPr lang="en-GB" dirty="0"/>
              <a:t> </a:t>
            </a:r>
            <a:r>
              <a:rPr dirty="0"/>
              <a:t>a more agile and accountable FM function, capable of responding to both regulatory and client demands.</a:t>
            </a:r>
          </a:p>
        </p:txBody>
      </p:sp>
      <p:pic>
        <p:nvPicPr>
          <p:cNvPr id="9" name="Picture 8" descr="A diagram of a company&#10;&#10;AI-generated content may be incorrect.">
            <a:extLst>
              <a:ext uri="{FF2B5EF4-FFF2-40B4-BE49-F238E27FC236}">
                <a16:creationId xmlns:a16="http://schemas.microsoft.com/office/drawing/2014/main" id="{3F632A85-A154-984A-211C-02E5FC50D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037" y="1441612"/>
            <a:ext cx="6085032" cy="3600108"/>
          </a:xfrm>
          <a:prstGeom prst="rect">
            <a:avLst/>
          </a:prstGeom>
        </p:spPr>
      </p:pic>
      <p:pic>
        <p:nvPicPr>
          <p:cNvPr id="11" name="Picture 10" descr="A chess piece with icons above them&#10;&#10;AI-generated content may be incorrect.">
            <a:extLst>
              <a:ext uri="{FF2B5EF4-FFF2-40B4-BE49-F238E27FC236}">
                <a16:creationId xmlns:a16="http://schemas.microsoft.com/office/drawing/2014/main" id="{E5B32016-5E97-1C30-56A9-70252F2F0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931" y="1975256"/>
            <a:ext cx="3460190" cy="2532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Reflections from M2P : B2P</a:t>
            </a:r>
          </a:p>
        </p:txBody>
      </p:sp>
      <p:pic>
        <p:nvPicPr>
          <p:cNvPr id="23" name="Content Placeholder 22" descr="A diagram of a company's company's company's company's company's company's company's company's company's company's company's company'&#10;&#10;AI-generated content may be incorrect.">
            <a:extLst>
              <a:ext uri="{FF2B5EF4-FFF2-40B4-BE49-F238E27FC236}">
                <a16:creationId xmlns:a16="http://schemas.microsoft.com/office/drawing/2014/main" id="{5DAE2ABD-2D54-C629-8C78-70C4441C2C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7480" y="1432560"/>
            <a:ext cx="6549973" cy="416359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Closing Thought: From Compliance to Culture</a:t>
            </a:r>
          </a:p>
        </p:txBody>
      </p:sp>
      <p:sp>
        <p:nvSpPr>
          <p:cNvPr id="3" name="Content Placeholder 2"/>
          <p:cNvSpPr>
            <a:spLocks noGrp="1"/>
          </p:cNvSpPr>
          <p:nvPr>
            <p:ph idx="1"/>
          </p:nvPr>
        </p:nvSpPr>
        <p:spPr>
          <a:xfrm>
            <a:off x="671051" y="2220502"/>
            <a:ext cx="5315079" cy="3727227"/>
          </a:xfrm>
        </p:spPr>
        <p:txBody>
          <a:bodyPr>
            <a:normAutofit/>
          </a:bodyPr>
          <a:lstStyle/>
          <a:p>
            <a:r>
              <a:rPr dirty="0"/>
              <a:t>The Building Safety Act is</a:t>
            </a:r>
            <a:r>
              <a:rPr lang="en-GB" dirty="0"/>
              <a:t> </a:t>
            </a:r>
            <a:r>
              <a:rPr dirty="0"/>
              <a:t>a cultural shift. </a:t>
            </a:r>
            <a:endParaRPr lang="en-GB" dirty="0"/>
          </a:p>
          <a:p>
            <a:endParaRPr lang="en-GB" dirty="0"/>
          </a:p>
          <a:p>
            <a:r>
              <a:rPr lang="en-GB" dirty="0"/>
              <a:t>FM Professionals must lead proactively </a:t>
            </a:r>
            <a:r>
              <a:rPr dirty="0"/>
              <a:t>Implications for FM and Technical Services</a:t>
            </a:r>
            <a:endParaRPr lang="en-GB" dirty="0"/>
          </a:p>
          <a:p>
            <a:endParaRPr dirty="0"/>
          </a:p>
          <a:p>
            <a:r>
              <a:rPr lang="en-GB" dirty="0"/>
              <a:t>Embrace collaboration &amp; accountability for safer, smarter buildings</a:t>
            </a:r>
            <a:endParaRPr dirty="0"/>
          </a:p>
        </p:txBody>
      </p:sp>
      <p:pic>
        <p:nvPicPr>
          <p:cNvPr id="5" name="Picture 4" descr="A blue text on a black background&#10;&#10;AI-generated content may be incorrect.">
            <a:extLst>
              <a:ext uri="{FF2B5EF4-FFF2-40B4-BE49-F238E27FC236}">
                <a16:creationId xmlns:a16="http://schemas.microsoft.com/office/drawing/2014/main" id="{7A50C0EA-510B-2BCA-4247-729F859BF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158" y="1187672"/>
            <a:ext cx="5590842" cy="37272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0D9CB-A8E9-7792-9EB8-D152AEB8F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F0B85-0DF8-93B2-60FB-32880DF90865}"/>
              </a:ext>
            </a:extLst>
          </p:cNvPr>
          <p:cNvSpPr>
            <a:spLocks noGrp="1"/>
          </p:cNvSpPr>
          <p:nvPr>
            <p:ph type="title"/>
          </p:nvPr>
        </p:nvSpPr>
        <p:spPr>
          <a:xfrm>
            <a:off x="671051" y="206478"/>
            <a:ext cx="10872020" cy="1111046"/>
          </a:xfrm>
        </p:spPr>
        <p:txBody>
          <a:bodyPr/>
          <a:lstStyle/>
          <a:p>
            <a:r>
              <a:rPr lang="en-GB" dirty="0"/>
              <a:t>Thank you to our sponsors</a:t>
            </a:r>
          </a:p>
        </p:txBody>
      </p:sp>
      <p:sp>
        <p:nvSpPr>
          <p:cNvPr id="5" name="Content Placeholder 4">
            <a:extLst>
              <a:ext uri="{FF2B5EF4-FFF2-40B4-BE49-F238E27FC236}">
                <a16:creationId xmlns:a16="http://schemas.microsoft.com/office/drawing/2014/main" id="{18189BA6-1BD3-CA57-5DE4-002C275EF89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576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14">
      <a:dk1>
        <a:sysClr val="windowText" lastClr="000000"/>
      </a:dk1>
      <a:lt1>
        <a:sysClr val="window" lastClr="FFFFFF"/>
      </a:lt1>
      <a:dk2>
        <a:srgbClr val="006890"/>
      </a:dk2>
      <a:lt2>
        <a:srgbClr val="D9E8ED"/>
      </a:lt2>
      <a:accent1>
        <a:srgbClr val="FFD000"/>
      </a:accent1>
      <a:accent2>
        <a:srgbClr val="006737"/>
      </a:accent2>
      <a:accent3>
        <a:srgbClr val="F1AB01"/>
      </a:accent3>
      <a:accent4>
        <a:srgbClr val="480F63"/>
      </a:accent4>
      <a:accent5>
        <a:srgbClr val="C80F3F"/>
      </a:accent5>
      <a:accent6>
        <a:srgbClr val="0F3A8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BSE Presentation Template 011022" id="{4B91097D-21D1-4F93-90FD-B178D001E368}" vid="{1D20FC72-5DC3-4D04-8C8A-9446C98AFDAB}"/>
    </a:ext>
  </a:extLst>
</a:theme>
</file>

<file path=ppt/theme/theme2.xml><?xml version="1.0" encoding="utf-8"?>
<a:theme xmlns:a="http://schemas.openxmlformats.org/drawingml/2006/main" name="3_Office Theme">
  <a:themeElements>
    <a:clrScheme name="Custom 114">
      <a:dk1>
        <a:sysClr val="windowText" lastClr="000000"/>
      </a:dk1>
      <a:lt1>
        <a:sysClr val="window" lastClr="FFFFFF"/>
      </a:lt1>
      <a:dk2>
        <a:srgbClr val="006890"/>
      </a:dk2>
      <a:lt2>
        <a:srgbClr val="D9E8ED"/>
      </a:lt2>
      <a:accent1>
        <a:srgbClr val="FFD000"/>
      </a:accent1>
      <a:accent2>
        <a:srgbClr val="006737"/>
      </a:accent2>
      <a:accent3>
        <a:srgbClr val="F1AB01"/>
      </a:accent3>
      <a:accent4>
        <a:srgbClr val="480F63"/>
      </a:accent4>
      <a:accent5>
        <a:srgbClr val="C80F3F"/>
      </a:accent5>
      <a:accent6>
        <a:srgbClr val="0F3A8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BSE Presentation Template 011022" id="{4B91097D-21D1-4F93-90FD-B178D001E368}" vid="{1D20FC72-5DC3-4D04-8C8A-9446C98AFD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a5fbea8-627d-472c-b015-54765d99e351" xsi:nil="true"/>
    <_ip_UnifiedCompliancePolicyProperties xmlns="http://schemas.microsoft.com/sharepoint/v3" xsi:nil="true"/>
    <lcf76f155ced4ddcb4097134ff3c332f xmlns="c1499231-76b3-4c05-8a8b-274ce724a3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8641A87B339B4CA72A92B9E8BF839B" ma:contentTypeVersion="20" ma:contentTypeDescription="Create a new document." ma:contentTypeScope="" ma:versionID="7fa41bdf92648657ffc4e6cf3ddd7534">
  <xsd:schema xmlns:xsd="http://www.w3.org/2001/XMLSchema" xmlns:xs="http://www.w3.org/2001/XMLSchema" xmlns:p="http://schemas.microsoft.com/office/2006/metadata/properties" xmlns:ns1="http://schemas.microsoft.com/sharepoint/v3" xmlns:ns2="7a5fbea8-627d-472c-b015-54765d99e351" xmlns:ns3="c1499231-76b3-4c05-8a8b-274ce724a341" targetNamespace="http://schemas.microsoft.com/office/2006/metadata/properties" ma:root="true" ma:fieldsID="a3e4ee4fc596c6a26c573e2a0a0965db" ns1:_="" ns2:_="" ns3:_="">
    <xsd:import namespace="http://schemas.microsoft.com/sharepoint/v3"/>
    <xsd:import namespace="7a5fbea8-627d-472c-b015-54765d99e351"/>
    <xsd:import namespace="c1499231-76b3-4c05-8a8b-274ce724a3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ObjectDetectorVersions" minOccurs="0"/>
                <xsd:element ref="ns1:_ip_UnifiedCompliancePolicyProperties" minOccurs="0"/>
                <xsd:element ref="ns1:_ip_UnifiedCompliancePolicyUIAction" minOccurs="0"/>
                <xsd:element ref="ns3:MediaServiceSearchPropertie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5fbea8-627d-472c-b015-54765d99e3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64e821e-fc72-4874-af9e-3f1ddb97fd49}" ma:internalName="TaxCatchAll" ma:showField="CatchAllData" ma:web="7a5fbea8-627d-472c-b015-54765d99e3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499231-76b3-4c05-8a8b-274ce724a3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435f125-ff7d-49c8-b4b7-9a369ce60936"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descrip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961DE-FCBA-41D0-AF18-F32A4A1D4104}">
  <ds:schemaRefs>
    <ds:schemaRef ds:uri="http://schemas.microsoft.com/sharepoint/v3/contenttype/forms"/>
  </ds:schemaRefs>
</ds:datastoreItem>
</file>

<file path=customXml/itemProps2.xml><?xml version="1.0" encoding="utf-8"?>
<ds:datastoreItem xmlns:ds="http://schemas.openxmlformats.org/officeDocument/2006/customXml" ds:itemID="{27E061E5-8940-4605-B3D3-D1ABC82154E3}">
  <ds:schemaRefs>
    <ds:schemaRef ds:uri="http://schemas.microsoft.com/office/2006/metadata/properties"/>
    <ds:schemaRef ds:uri="http://schemas.microsoft.com/office/infopath/2007/PartnerControls"/>
    <ds:schemaRef ds:uri="http://schemas.microsoft.com/sharepoint/v3"/>
    <ds:schemaRef ds:uri="7a5fbea8-627d-472c-b015-54765d99e351"/>
    <ds:schemaRef ds:uri="c1499231-76b3-4c05-8a8b-274ce724a341"/>
  </ds:schemaRefs>
</ds:datastoreItem>
</file>

<file path=customXml/itemProps3.xml><?xml version="1.0" encoding="utf-8"?>
<ds:datastoreItem xmlns:ds="http://schemas.openxmlformats.org/officeDocument/2006/customXml" ds:itemID="{5A897B12-AAF8-4A80-BA91-8DDD4CD429D6}"/>
</file>

<file path=docProps/app.xml><?xml version="1.0" encoding="utf-8"?>
<Properties xmlns="http://schemas.openxmlformats.org/officeDocument/2006/extended-properties" xmlns:vt="http://schemas.openxmlformats.org/officeDocument/2006/docPropsVTypes">
  <TotalTime>251</TotalTime>
  <Words>514</Words>
  <Application>Microsoft Office PowerPoint</Application>
  <PresentationFormat>Widescreen</PresentationFormat>
  <Paragraphs>68</Paragraphs>
  <Slides>10</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Aptos</vt:lpstr>
      <vt:lpstr>Arial</vt:lpstr>
      <vt:lpstr>1_Office Theme</vt:lpstr>
      <vt:lpstr>3_Office Theme</vt:lpstr>
      <vt:lpstr>Measuring Performance &amp; Facilities Management</vt:lpstr>
      <vt:lpstr>Accountability and Industrywide Collaboration in Building Performance and FM</vt:lpstr>
      <vt:lpstr>Context: A Sector in Transition</vt:lpstr>
      <vt:lpstr>Accountability: From Concept to Compliance</vt:lpstr>
      <vt:lpstr>Industrywide Collaboration: From Silos to Systems</vt:lpstr>
      <vt:lpstr>Operationalising Change: Tools and Structures</vt:lpstr>
      <vt:lpstr>Reflections from M2P : B2P</vt:lpstr>
      <vt:lpstr>Closing Thought: From Compliance to Culture</vt:lpstr>
      <vt:lpstr>Thank you to our sponsors</vt:lpstr>
      <vt:lpstr>Measuring Performance &amp; Facilities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Allman</dc:creator>
  <cp:lastModifiedBy>DJ Stevens</cp:lastModifiedBy>
  <cp:revision>3</cp:revision>
  <dcterms:created xsi:type="dcterms:W3CDTF">2024-06-19T10:27:51Z</dcterms:created>
  <dcterms:modified xsi:type="dcterms:W3CDTF">2025-06-13T12:18:03Z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0x010100BC8641A87B339B4CA72A92B9E8BF839B</vt:lpwstr>
  </property>
  <property fmtid="{D5CDD505-2E9C-101B-9397-08002B2CF9AE}" pid="3" name="MediaServiceImageTags">
    <vt:lpwstr/>
  </property>
</Properties>
</file>